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4F02544-99B3-498C-A380-E54DA728C434}">
  <a:tblStyle styleId="{94F02544-99B3-498C-A380-E54DA728C4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slide" Target="slides/slide38.xml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70d360ee3e_0_24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70d360ee3e_0_24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70d360ee3e_0_24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70d360ee3e_0_24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70d360ee3e_0_24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70d360ee3e_0_24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70d360ee3e_0_247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70d360ee3e_0_24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70d360ee3e_0_24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70d360ee3e_0_24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70d360ee3e_0_24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70d360ee3e_0_24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70e3dd69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70e3dd69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7f55b7bf7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7f55b7bf7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70e3dd69a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70e3dd69a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70d360ee3e_0_246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70d360ee3e_0_24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70e3dd69a5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70e3dd69a5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70e3dd69a5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70e3dd69a5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70e3dd69a5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70e3dd69a5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70e3dd69a5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70e3dd69a5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70e3dd69a5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70e3dd69a5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70d360ee3e_0_12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70d360ee3e_0_12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70d360ee3e_0_12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70d360ee3e_0_12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70d360ee3e_0_12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" name="Google Shape;1189;g70d360ee3e_0_12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70d360ee3e_0_12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70d360ee3e_0_12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24" name="Shape 8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5" name="Google Shape;8025;g70d360ee3e_0_19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6" name="Google Shape;8026;g70d360ee3e_0_19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51" name="Shape 8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2" name="Google Shape;8452;g70d360ee3e_0_19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3" name="Google Shape;8453;g70d360ee3e_0_19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703ed5f267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703ed5f267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14" name="Shape 8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5" name="Google Shape;8615;g70d360ee3e_0_19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6" name="Google Shape;8616;g70d360ee3e_0_19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16" name="Shape 9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7" name="Google Shape;9017;g70d360ee3e_0_20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8" name="Google Shape;9018;g70d360ee3e_0_20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87" name="Shape 9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8" name="Google Shape;9388;g70d360ee3e_0_20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9" name="Google Shape;9389;g70d360ee3e_0_20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64" name="Shape 9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5" name="Google Shape;9765;g70d360ee3e_0_20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6" name="Google Shape;9766;g70d360ee3e_0_20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95" name="Shape 10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6" name="Google Shape;10196;g70d360ee3e_0_21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7" name="Google Shape;10197;g70d360ee3e_0_21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88" name="Shape 10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9" name="Google Shape;10989;g70d360ee3e_0_22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0" name="Google Shape;10990;g70d360ee3e_0_22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29" name="Shape 1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0" name="Google Shape;11730;g70d360ee3e_0_22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1" name="Google Shape;11731;g70d360ee3e_0_22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22" name="Shape 12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3" name="Google Shape;12423;g70d360ee3e_0_23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4" name="Google Shape;12424;g70d360ee3e_0_23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24" name="Shape 1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5" name="Google Shape;12725;g70d360ee3e_0_238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26" name="Google Shape;12726;g70d360ee3e_0_23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58" name="Shape 13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9" name="Google Shape;13359;g70d360ee3e_0_24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0" name="Google Shape;13360;g70d360ee3e_0_24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703ed5f267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703ed5f267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70d360ee3e_0_24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70d360ee3e_0_24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70d360ee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70d360ee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703ed5f267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703ed5f267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70d360ee3e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70d360ee3e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70d360ee3e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70d360ee3e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181000" y="2797175"/>
            <a:ext cx="478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" y="2057499"/>
            <a:ext cx="1624480" cy="3085969"/>
          </a:xfrm>
          <a:custGeom>
            <a:rect b="b" l="l" r="r" t="t"/>
            <a:pathLst>
              <a:path extrusionOk="0" h="50571" w="26621">
                <a:moveTo>
                  <a:pt x="12892" y="1"/>
                </a:moveTo>
                <a:cubicBezTo>
                  <a:pt x="8333" y="1"/>
                  <a:pt x="4041" y="1461"/>
                  <a:pt x="1" y="3653"/>
                </a:cubicBezTo>
                <a:lnTo>
                  <a:pt x="1" y="50570"/>
                </a:lnTo>
                <a:lnTo>
                  <a:pt x="25466" y="50570"/>
                </a:lnTo>
                <a:cubicBezTo>
                  <a:pt x="26620" y="47328"/>
                  <a:pt x="26531" y="43590"/>
                  <a:pt x="24769" y="40670"/>
                </a:cubicBezTo>
                <a:cubicBezTo>
                  <a:pt x="23196" y="38064"/>
                  <a:pt x="20522" y="36358"/>
                  <a:pt x="17778" y="35135"/>
                </a:cubicBezTo>
                <a:cubicBezTo>
                  <a:pt x="15102" y="33941"/>
                  <a:pt x="11774" y="32485"/>
                  <a:pt x="11583" y="29506"/>
                </a:cubicBezTo>
                <a:cubicBezTo>
                  <a:pt x="11524" y="28595"/>
                  <a:pt x="11800" y="27697"/>
                  <a:pt x="12122" y="26846"/>
                </a:cubicBezTo>
                <a:cubicBezTo>
                  <a:pt x="14413" y="20774"/>
                  <a:pt x="19111" y="15846"/>
                  <a:pt x="21087" y="9661"/>
                </a:cubicBezTo>
                <a:cubicBezTo>
                  <a:pt x="21584" y="8107"/>
                  <a:pt x="21898" y="6417"/>
                  <a:pt x="21454" y="4846"/>
                </a:cubicBezTo>
                <a:cubicBezTo>
                  <a:pt x="20490" y="1435"/>
                  <a:pt x="16465" y="17"/>
                  <a:pt x="12992" y="1"/>
                </a:cubicBezTo>
                <a:cubicBezTo>
                  <a:pt x="12959" y="1"/>
                  <a:pt x="12925" y="1"/>
                  <a:pt x="128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" name="Google Shape;12;p2"/>
          <p:cNvSpPr/>
          <p:nvPr/>
        </p:nvSpPr>
        <p:spPr>
          <a:xfrm>
            <a:off x="6243299" y="127"/>
            <a:ext cx="2900740" cy="2424132"/>
          </a:xfrm>
          <a:custGeom>
            <a:rect b="b" l="l" r="r" t="t"/>
            <a:pathLst>
              <a:path extrusionOk="0" h="41239" w="49347">
                <a:moveTo>
                  <a:pt x="4903" y="0"/>
                </a:moveTo>
                <a:cubicBezTo>
                  <a:pt x="5088" y="1974"/>
                  <a:pt x="4200" y="4120"/>
                  <a:pt x="3148" y="5888"/>
                </a:cubicBezTo>
                <a:cubicBezTo>
                  <a:pt x="1747" y="8239"/>
                  <a:pt x="1" y="10630"/>
                  <a:pt x="60" y="13382"/>
                </a:cubicBezTo>
                <a:cubicBezTo>
                  <a:pt x="119" y="16042"/>
                  <a:pt x="1969" y="18424"/>
                  <a:pt x="4282" y="19645"/>
                </a:cubicBezTo>
                <a:cubicBezTo>
                  <a:pt x="6163" y="20639"/>
                  <a:pt x="8300" y="20970"/>
                  <a:pt x="10431" y="20970"/>
                </a:cubicBezTo>
                <a:cubicBezTo>
                  <a:pt x="10920" y="20970"/>
                  <a:pt x="11409" y="20953"/>
                  <a:pt x="11894" y="20922"/>
                </a:cubicBezTo>
                <a:cubicBezTo>
                  <a:pt x="17010" y="20596"/>
                  <a:pt x="21980" y="18871"/>
                  <a:pt x="27103" y="18694"/>
                </a:cubicBezTo>
                <a:cubicBezTo>
                  <a:pt x="27320" y="18686"/>
                  <a:pt x="27539" y="18683"/>
                  <a:pt x="27758" y="18683"/>
                </a:cubicBezTo>
                <a:cubicBezTo>
                  <a:pt x="32707" y="18683"/>
                  <a:pt x="38067" y="20614"/>
                  <a:pt x="40181" y="25146"/>
                </a:cubicBezTo>
                <a:cubicBezTo>
                  <a:pt x="41650" y="28294"/>
                  <a:pt x="41268" y="32079"/>
                  <a:pt x="42664" y="35262"/>
                </a:cubicBezTo>
                <a:cubicBezTo>
                  <a:pt x="43909" y="38102"/>
                  <a:pt x="46474" y="40136"/>
                  <a:pt x="49346" y="41238"/>
                </a:cubicBezTo>
                <a:lnTo>
                  <a:pt x="49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" name="Google Shape;13;p2"/>
          <p:cNvSpPr/>
          <p:nvPr/>
        </p:nvSpPr>
        <p:spPr>
          <a:xfrm>
            <a:off x="57" y="117"/>
            <a:ext cx="4164181" cy="1665275"/>
          </a:xfrm>
          <a:custGeom>
            <a:rect b="b" l="l" r="r" t="t"/>
            <a:pathLst>
              <a:path extrusionOk="0" h="28504" w="71277">
                <a:moveTo>
                  <a:pt x="1" y="0"/>
                </a:moveTo>
                <a:lnTo>
                  <a:pt x="1" y="15127"/>
                </a:lnTo>
                <a:cubicBezTo>
                  <a:pt x="1718" y="14288"/>
                  <a:pt x="3526" y="13647"/>
                  <a:pt x="5389" y="13215"/>
                </a:cubicBezTo>
                <a:cubicBezTo>
                  <a:pt x="6738" y="12903"/>
                  <a:pt x="8143" y="12711"/>
                  <a:pt x="9533" y="12711"/>
                </a:cubicBezTo>
                <a:cubicBezTo>
                  <a:pt x="11440" y="12711"/>
                  <a:pt x="13321" y="13073"/>
                  <a:pt x="14997" y="13984"/>
                </a:cubicBezTo>
                <a:cubicBezTo>
                  <a:pt x="19932" y="16668"/>
                  <a:pt x="21662" y="23154"/>
                  <a:pt x="26048" y="26698"/>
                </a:cubicBezTo>
                <a:cubicBezTo>
                  <a:pt x="27326" y="27729"/>
                  <a:pt x="28890" y="28504"/>
                  <a:pt x="30506" y="28504"/>
                </a:cubicBezTo>
                <a:cubicBezTo>
                  <a:pt x="30639" y="28504"/>
                  <a:pt x="30773" y="28498"/>
                  <a:pt x="30908" y="28487"/>
                </a:cubicBezTo>
                <a:cubicBezTo>
                  <a:pt x="34863" y="28169"/>
                  <a:pt x="36905" y="23573"/>
                  <a:pt x="37904" y="19645"/>
                </a:cubicBezTo>
                <a:cubicBezTo>
                  <a:pt x="38901" y="15717"/>
                  <a:pt x="40247" y="11071"/>
                  <a:pt x="44034" y="9859"/>
                </a:cubicBezTo>
                <a:cubicBezTo>
                  <a:pt x="44652" y="9661"/>
                  <a:pt x="45269" y="9577"/>
                  <a:pt x="45886" y="9577"/>
                </a:cubicBezTo>
                <a:cubicBezTo>
                  <a:pt x="49081" y="9577"/>
                  <a:pt x="52279" y="11835"/>
                  <a:pt x="55605" y="12278"/>
                </a:cubicBezTo>
                <a:cubicBezTo>
                  <a:pt x="56016" y="12333"/>
                  <a:pt x="56429" y="12360"/>
                  <a:pt x="56841" y="12360"/>
                </a:cubicBezTo>
                <a:cubicBezTo>
                  <a:pt x="59348" y="12360"/>
                  <a:pt x="61832" y="11384"/>
                  <a:pt x="63963" y="9993"/>
                </a:cubicBezTo>
                <a:cubicBezTo>
                  <a:pt x="67458" y="7716"/>
                  <a:pt x="70193" y="4034"/>
                  <a:pt x="712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4" name="Google Shape;14;p2"/>
          <p:cNvSpPr/>
          <p:nvPr/>
        </p:nvSpPr>
        <p:spPr>
          <a:xfrm>
            <a:off x="3492850" y="3257726"/>
            <a:ext cx="5651115" cy="1885752"/>
          </a:xfrm>
          <a:custGeom>
            <a:rect b="b" l="l" r="r" t="t"/>
            <a:pathLst>
              <a:path extrusionOk="0" h="29163" w="87394">
                <a:moveTo>
                  <a:pt x="87393" y="0"/>
                </a:moveTo>
                <a:cubicBezTo>
                  <a:pt x="86559" y="97"/>
                  <a:pt x="85730" y="241"/>
                  <a:pt x="84912" y="431"/>
                </a:cubicBezTo>
                <a:cubicBezTo>
                  <a:pt x="79019" y="1810"/>
                  <a:pt x="73913" y="5665"/>
                  <a:pt x="69884" y="10272"/>
                </a:cubicBezTo>
                <a:cubicBezTo>
                  <a:pt x="67172" y="13374"/>
                  <a:pt x="64793" y="16913"/>
                  <a:pt x="61330" y="19095"/>
                </a:cubicBezTo>
                <a:cubicBezTo>
                  <a:pt x="58736" y="20731"/>
                  <a:pt x="55787" y="21430"/>
                  <a:pt x="52766" y="21430"/>
                </a:cubicBezTo>
                <a:cubicBezTo>
                  <a:pt x="48580" y="21430"/>
                  <a:pt x="44255" y="20089"/>
                  <a:pt x="40536" y="18041"/>
                </a:cubicBezTo>
                <a:cubicBezTo>
                  <a:pt x="37572" y="16409"/>
                  <a:pt x="34805" y="14358"/>
                  <a:pt x="31654" y="13147"/>
                </a:cubicBezTo>
                <a:cubicBezTo>
                  <a:pt x="29467" y="12307"/>
                  <a:pt x="27178" y="11921"/>
                  <a:pt x="24876" y="11921"/>
                </a:cubicBezTo>
                <a:cubicBezTo>
                  <a:pt x="18833" y="11921"/>
                  <a:pt x="12700" y="14587"/>
                  <a:pt x="8083" y="18717"/>
                </a:cubicBezTo>
                <a:cubicBezTo>
                  <a:pt x="4785" y="21667"/>
                  <a:pt x="2156" y="25255"/>
                  <a:pt x="0" y="29162"/>
                </a:cubicBezTo>
                <a:lnTo>
                  <a:pt x="87393" y="29162"/>
                </a:lnTo>
                <a:lnTo>
                  <a:pt x="8739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5" name="Google Shape;15;p2"/>
          <p:cNvSpPr/>
          <p:nvPr/>
        </p:nvSpPr>
        <p:spPr>
          <a:xfrm>
            <a:off x="6243298" y="137"/>
            <a:ext cx="2803667" cy="5143390"/>
          </a:xfrm>
          <a:custGeom>
            <a:rect b="b" l="l" r="r" t="t"/>
            <a:pathLst>
              <a:path extrusionOk="0" h="74832" w="40791">
                <a:moveTo>
                  <a:pt x="32570" y="0"/>
                </a:moveTo>
                <a:cubicBezTo>
                  <a:pt x="34774" y="2601"/>
                  <a:pt x="36442" y="5743"/>
                  <a:pt x="37625" y="8879"/>
                </a:cubicBezTo>
                <a:cubicBezTo>
                  <a:pt x="39038" y="12621"/>
                  <a:pt x="39868" y="16650"/>
                  <a:pt x="39568" y="20674"/>
                </a:cubicBezTo>
                <a:cubicBezTo>
                  <a:pt x="39294" y="24330"/>
                  <a:pt x="38061" y="27989"/>
                  <a:pt x="35759" y="30834"/>
                </a:cubicBezTo>
                <a:cubicBezTo>
                  <a:pt x="33490" y="33641"/>
                  <a:pt x="30437" y="35603"/>
                  <a:pt x="27832" y="38049"/>
                </a:cubicBezTo>
                <a:cubicBezTo>
                  <a:pt x="25228" y="40495"/>
                  <a:pt x="23235" y="43524"/>
                  <a:pt x="22056" y="46936"/>
                </a:cubicBezTo>
                <a:cubicBezTo>
                  <a:pt x="21439" y="48723"/>
                  <a:pt x="21103" y="50569"/>
                  <a:pt x="20915" y="52451"/>
                </a:cubicBezTo>
                <a:cubicBezTo>
                  <a:pt x="20716" y="54447"/>
                  <a:pt x="20602" y="56450"/>
                  <a:pt x="20050" y="58387"/>
                </a:cubicBezTo>
                <a:cubicBezTo>
                  <a:pt x="19144" y="61573"/>
                  <a:pt x="17285" y="64395"/>
                  <a:pt x="14986" y="66708"/>
                </a:cubicBezTo>
                <a:cubicBezTo>
                  <a:pt x="12525" y="69186"/>
                  <a:pt x="9570" y="71057"/>
                  <a:pt x="6423" y="72489"/>
                </a:cubicBezTo>
                <a:cubicBezTo>
                  <a:pt x="4639" y="73299"/>
                  <a:pt x="2794" y="73968"/>
                  <a:pt x="928" y="74554"/>
                </a:cubicBezTo>
                <a:cubicBezTo>
                  <a:pt x="620" y="74652"/>
                  <a:pt x="310" y="74742"/>
                  <a:pt x="0" y="74831"/>
                </a:cubicBezTo>
                <a:lnTo>
                  <a:pt x="2761" y="74831"/>
                </a:lnTo>
                <a:cubicBezTo>
                  <a:pt x="3237" y="74667"/>
                  <a:pt x="3711" y="74495"/>
                  <a:pt x="4182" y="74318"/>
                </a:cubicBezTo>
                <a:cubicBezTo>
                  <a:pt x="7616" y="73015"/>
                  <a:pt x="10909" y="71315"/>
                  <a:pt x="13764" y="68947"/>
                </a:cubicBezTo>
                <a:cubicBezTo>
                  <a:pt x="16325" y="66824"/>
                  <a:pt x="18540" y="64173"/>
                  <a:pt x="19926" y="61096"/>
                </a:cubicBezTo>
                <a:cubicBezTo>
                  <a:pt x="20661" y="59466"/>
                  <a:pt x="21135" y="57759"/>
                  <a:pt x="21376" y="55980"/>
                </a:cubicBezTo>
                <a:cubicBezTo>
                  <a:pt x="21660" y="53878"/>
                  <a:pt x="21706" y="51744"/>
                  <a:pt x="22150" y="49664"/>
                </a:cubicBezTo>
                <a:cubicBezTo>
                  <a:pt x="22926" y="46025"/>
                  <a:pt x="24670" y="42610"/>
                  <a:pt x="27166" y="39896"/>
                </a:cubicBezTo>
                <a:cubicBezTo>
                  <a:pt x="29662" y="37181"/>
                  <a:pt x="32819" y="35219"/>
                  <a:pt x="35354" y="32547"/>
                </a:cubicBezTo>
                <a:cubicBezTo>
                  <a:pt x="37912" y="29852"/>
                  <a:pt x="39529" y="26415"/>
                  <a:pt x="40139" y="22720"/>
                </a:cubicBezTo>
                <a:cubicBezTo>
                  <a:pt x="40790" y="18772"/>
                  <a:pt x="40333" y="14702"/>
                  <a:pt x="39153" y="10903"/>
                </a:cubicBezTo>
                <a:cubicBezTo>
                  <a:pt x="38087" y="7466"/>
                  <a:pt x="36503" y="4179"/>
                  <a:pt x="34344" y="1320"/>
                </a:cubicBezTo>
                <a:cubicBezTo>
                  <a:pt x="34003" y="869"/>
                  <a:pt x="33639" y="431"/>
                  <a:pt x="3326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6" name="Google Shape;16;p2"/>
          <p:cNvSpPr/>
          <p:nvPr/>
        </p:nvSpPr>
        <p:spPr>
          <a:xfrm>
            <a:off x="1" y="2315445"/>
            <a:ext cx="3746537" cy="2828027"/>
          </a:xfrm>
          <a:custGeom>
            <a:rect b="b" l="l" r="r" t="t"/>
            <a:pathLst>
              <a:path extrusionOk="0" h="46344" w="61396">
                <a:moveTo>
                  <a:pt x="6620" y="1"/>
                </a:moveTo>
                <a:cubicBezTo>
                  <a:pt x="4327" y="1"/>
                  <a:pt x="2111" y="580"/>
                  <a:pt x="1" y="1456"/>
                </a:cubicBezTo>
                <a:lnTo>
                  <a:pt x="1" y="2171"/>
                </a:lnTo>
                <a:cubicBezTo>
                  <a:pt x="1393" y="1631"/>
                  <a:pt x="2837" y="1216"/>
                  <a:pt x="4305" y="991"/>
                </a:cubicBezTo>
                <a:cubicBezTo>
                  <a:pt x="5014" y="883"/>
                  <a:pt x="5736" y="826"/>
                  <a:pt x="6459" y="826"/>
                </a:cubicBezTo>
                <a:cubicBezTo>
                  <a:pt x="9025" y="826"/>
                  <a:pt x="11598" y="1545"/>
                  <a:pt x="13600" y="3248"/>
                </a:cubicBezTo>
                <a:cubicBezTo>
                  <a:pt x="18746" y="7626"/>
                  <a:pt x="16066" y="14975"/>
                  <a:pt x="15812" y="20729"/>
                </a:cubicBezTo>
                <a:cubicBezTo>
                  <a:pt x="15744" y="22261"/>
                  <a:pt x="15822" y="23818"/>
                  <a:pt x="16204" y="25305"/>
                </a:cubicBezTo>
                <a:cubicBezTo>
                  <a:pt x="16601" y="26848"/>
                  <a:pt x="17344" y="28259"/>
                  <a:pt x="18351" y="29474"/>
                </a:cubicBezTo>
                <a:cubicBezTo>
                  <a:pt x="20559" y="32134"/>
                  <a:pt x="23796" y="33618"/>
                  <a:pt x="27083" y="34307"/>
                </a:cubicBezTo>
                <a:cubicBezTo>
                  <a:pt x="34605" y="35882"/>
                  <a:pt x="42480" y="34028"/>
                  <a:pt x="49894" y="36384"/>
                </a:cubicBezTo>
                <a:cubicBezTo>
                  <a:pt x="53106" y="37406"/>
                  <a:pt x="55971" y="39240"/>
                  <a:pt x="58025" y="41995"/>
                </a:cubicBezTo>
                <a:cubicBezTo>
                  <a:pt x="59025" y="43337"/>
                  <a:pt x="59829" y="44808"/>
                  <a:pt x="60508" y="46343"/>
                </a:cubicBezTo>
                <a:lnTo>
                  <a:pt x="61395" y="46343"/>
                </a:lnTo>
                <a:cubicBezTo>
                  <a:pt x="61002" y="45422"/>
                  <a:pt x="60571" y="44517"/>
                  <a:pt x="60078" y="43647"/>
                </a:cubicBezTo>
                <a:cubicBezTo>
                  <a:pt x="58393" y="40674"/>
                  <a:pt x="56024" y="38244"/>
                  <a:pt x="52988" y="36733"/>
                </a:cubicBezTo>
                <a:cubicBezTo>
                  <a:pt x="45931" y="33221"/>
                  <a:pt x="37933" y="34659"/>
                  <a:pt x="30396" y="33953"/>
                </a:cubicBezTo>
                <a:cubicBezTo>
                  <a:pt x="26844" y="33621"/>
                  <a:pt x="23168" y="32716"/>
                  <a:pt x="20369" y="30334"/>
                </a:cubicBezTo>
                <a:cubicBezTo>
                  <a:pt x="19144" y="29289"/>
                  <a:pt x="18112" y="28001"/>
                  <a:pt x="17469" y="26501"/>
                </a:cubicBezTo>
                <a:cubicBezTo>
                  <a:pt x="16861" y="25083"/>
                  <a:pt x="16635" y="23526"/>
                  <a:pt x="16611" y="21987"/>
                </a:cubicBezTo>
                <a:cubicBezTo>
                  <a:pt x="16520" y="16031"/>
                  <a:pt x="19559" y="8910"/>
                  <a:pt x="15276" y="3762"/>
                </a:cubicBezTo>
                <a:cubicBezTo>
                  <a:pt x="13211" y="1281"/>
                  <a:pt x="9966" y="51"/>
                  <a:pt x="6834" y="2"/>
                </a:cubicBezTo>
                <a:cubicBezTo>
                  <a:pt x="6763" y="1"/>
                  <a:pt x="6691" y="1"/>
                  <a:pt x="66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7" name="Google Shape;17;p2"/>
          <p:cNvSpPr/>
          <p:nvPr/>
        </p:nvSpPr>
        <p:spPr>
          <a:xfrm>
            <a:off x="-1" y="0"/>
            <a:ext cx="5207314" cy="1667670"/>
          </a:xfrm>
          <a:custGeom>
            <a:rect b="b" l="l" r="r" t="t"/>
            <a:pathLst>
              <a:path extrusionOk="0" h="28545" w="89132">
                <a:moveTo>
                  <a:pt x="88117" y="1"/>
                </a:moveTo>
                <a:cubicBezTo>
                  <a:pt x="87458" y="863"/>
                  <a:pt x="86746" y="1680"/>
                  <a:pt x="85962" y="2429"/>
                </a:cubicBezTo>
                <a:cubicBezTo>
                  <a:pt x="84570" y="3758"/>
                  <a:pt x="82955" y="4885"/>
                  <a:pt x="81162" y="5562"/>
                </a:cubicBezTo>
                <a:cubicBezTo>
                  <a:pt x="79522" y="6182"/>
                  <a:pt x="77793" y="6384"/>
                  <a:pt x="76056" y="6384"/>
                </a:cubicBezTo>
                <a:cubicBezTo>
                  <a:pt x="75775" y="6384"/>
                  <a:pt x="75494" y="6379"/>
                  <a:pt x="75213" y="6369"/>
                </a:cubicBezTo>
                <a:cubicBezTo>
                  <a:pt x="72586" y="6279"/>
                  <a:pt x="69912" y="5825"/>
                  <a:pt x="67267" y="5825"/>
                </a:cubicBezTo>
                <a:cubicBezTo>
                  <a:pt x="65816" y="5825"/>
                  <a:pt x="64374" y="5962"/>
                  <a:pt x="62953" y="6369"/>
                </a:cubicBezTo>
                <a:cubicBezTo>
                  <a:pt x="59253" y="7430"/>
                  <a:pt x="56368" y="10254"/>
                  <a:pt x="54067" y="13282"/>
                </a:cubicBezTo>
                <a:cubicBezTo>
                  <a:pt x="51509" y="16651"/>
                  <a:pt x="49489" y="20466"/>
                  <a:pt x="46504" y="23485"/>
                </a:cubicBezTo>
                <a:cubicBezTo>
                  <a:pt x="44191" y="25824"/>
                  <a:pt x="41030" y="27724"/>
                  <a:pt x="37726" y="27724"/>
                </a:cubicBezTo>
                <a:cubicBezTo>
                  <a:pt x="37103" y="27724"/>
                  <a:pt x="36475" y="27656"/>
                  <a:pt x="35846" y="27511"/>
                </a:cubicBezTo>
                <a:cubicBezTo>
                  <a:pt x="32488" y="26737"/>
                  <a:pt x="29995" y="24084"/>
                  <a:pt x="27789" y="21552"/>
                </a:cubicBezTo>
                <a:cubicBezTo>
                  <a:pt x="26624" y="20216"/>
                  <a:pt x="25497" y="18843"/>
                  <a:pt x="24270" y="17565"/>
                </a:cubicBezTo>
                <a:cubicBezTo>
                  <a:pt x="22916" y="16152"/>
                  <a:pt x="21408" y="14897"/>
                  <a:pt x="19772" y="13824"/>
                </a:cubicBezTo>
                <a:cubicBezTo>
                  <a:pt x="16221" y="11500"/>
                  <a:pt x="11995" y="10167"/>
                  <a:pt x="7804" y="10167"/>
                </a:cubicBezTo>
                <a:cubicBezTo>
                  <a:pt x="5126" y="10167"/>
                  <a:pt x="2463" y="10711"/>
                  <a:pt x="0" y="11888"/>
                </a:cubicBezTo>
                <a:lnTo>
                  <a:pt x="2" y="12813"/>
                </a:lnTo>
                <a:cubicBezTo>
                  <a:pt x="421" y="12607"/>
                  <a:pt x="848" y="12417"/>
                  <a:pt x="1281" y="12246"/>
                </a:cubicBezTo>
                <a:cubicBezTo>
                  <a:pt x="3096" y="11537"/>
                  <a:pt x="5011" y="11120"/>
                  <a:pt x="6956" y="11013"/>
                </a:cubicBezTo>
                <a:cubicBezTo>
                  <a:pt x="7294" y="10995"/>
                  <a:pt x="7631" y="10985"/>
                  <a:pt x="7967" y="10985"/>
                </a:cubicBezTo>
                <a:cubicBezTo>
                  <a:pt x="11577" y="10985"/>
                  <a:pt x="15129" y="12052"/>
                  <a:pt x="18265" y="13875"/>
                </a:cubicBezTo>
                <a:cubicBezTo>
                  <a:pt x="19998" y="14886"/>
                  <a:pt x="21601" y="16103"/>
                  <a:pt x="23037" y="17504"/>
                </a:cubicBezTo>
                <a:cubicBezTo>
                  <a:pt x="24320" y="18751"/>
                  <a:pt x="25471" y="20131"/>
                  <a:pt x="26640" y="21490"/>
                </a:cubicBezTo>
                <a:cubicBezTo>
                  <a:pt x="28839" y="24048"/>
                  <a:pt x="31203" y="26734"/>
                  <a:pt x="34403" y="27950"/>
                </a:cubicBezTo>
                <a:cubicBezTo>
                  <a:pt x="35480" y="28359"/>
                  <a:pt x="36578" y="28544"/>
                  <a:pt x="37671" y="28544"/>
                </a:cubicBezTo>
                <a:cubicBezTo>
                  <a:pt x="40297" y="28544"/>
                  <a:pt x="42886" y="27474"/>
                  <a:pt x="45040" y="25861"/>
                </a:cubicBezTo>
                <a:cubicBezTo>
                  <a:pt x="48408" y="23336"/>
                  <a:pt x="50644" y="19660"/>
                  <a:pt x="52993" y="16209"/>
                </a:cubicBezTo>
                <a:cubicBezTo>
                  <a:pt x="55220" y="12937"/>
                  <a:pt x="57765" y="9619"/>
                  <a:pt x="61367" y="7868"/>
                </a:cubicBezTo>
                <a:cubicBezTo>
                  <a:pt x="63267" y="6945"/>
                  <a:pt x="65282" y="6674"/>
                  <a:pt x="67325" y="6674"/>
                </a:cubicBezTo>
                <a:cubicBezTo>
                  <a:pt x="69396" y="6674"/>
                  <a:pt x="71496" y="6952"/>
                  <a:pt x="73534" y="7111"/>
                </a:cubicBezTo>
                <a:cubicBezTo>
                  <a:pt x="74387" y="7177"/>
                  <a:pt x="75245" y="7224"/>
                  <a:pt x="76102" y="7224"/>
                </a:cubicBezTo>
                <a:cubicBezTo>
                  <a:pt x="77282" y="7224"/>
                  <a:pt x="78460" y="7135"/>
                  <a:pt x="79620" y="6889"/>
                </a:cubicBezTo>
                <a:cubicBezTo>
                  <a:pt x="81488" y="6493"/>
                  <a:pt x="83243" y="5641"/>
                  <a:pt x="84786" y="4501"/>
                </a:cubicBezTo>
                <a:cubicBezTo>
                  <a:pt x="86486" y="3248"/>
                  <a:pt x="87899" y="1700"/>
                  <a:pt x="8913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8" name="Google Shape;18;p2"/>
          <p:cNvSpPr/>
          <p:nvPr/>
        </p:nvSpPr>
        <p:spPr>
          <a:xfrm>
            <a:off x="1675567" y="4668149"/>
            <a:ext cx="1925" cy="756"/>
          </a:xfrm>
          <a:custGeom>
            <a:rect b="b" l="l" r="r" t="t"/>
            <a:pathLst>
              <a:path extrusionOk="0" h="11" w="28">
                <a:moveTo>
                  <a:pt x="0" y="1"/>
                </a:moveTo>
                <a:lnTo>
                  <a:pt x="0" y="1"/>
                </a:lnTo>
                <a:cubicBezTo>
                  <a:pt x="1" y="1"/>
                  <a:pt x="1" y="2"/>
                  <a:pt x="2" y="2"/>
                </a:cubicBezTo>
                <a:lnTo>
                  <a:pt x="2" y="2"/>
                </a:lnTo>
                <a:lnTo>
                  <a:pt x="0" y="1"/>
                </a:lnTo>
                <a:close/>
                <a:moveTo>
                  <a:pt x="2" y="2"/>
                </a:moveTo>
                <a:lnTo>
                  <a:pt x="17" y="9"/>
                </a:lnTo>
                <a:lnTo>
                  <a:pt x="27" y="11"/>
                </a:lnTo>
                <a:lnTo>
                  <a:pt x="27" y="11"/>
                </a:lnTo>
                <a:lnTo>
                  <a:pt x="9" y="2"/>
                </a:lnTo>
                <a:cubicBezTo>
                  <a:pt x="6" y="2"/>
                  <a:pt x="4" y="2"/>
                  <a:pt x="2" y="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grpSp>
        <p:nvGrpSpPr>
          <p:cNvPr id="19" name="Google Shape;19;p2"/>
          <p:cNvGrpSpPr/>
          <p:nvPr/>
        </p:nvGrpSpPr>
        <p:grpSpPr>
          <a:xfrm>
            <a:off x="137565" y="3137063"/>
            <a:ext cx="1263123" cy="1933370"/>
            <a:chOff x="1069625" y="2883725"/>
            <a:chExt cx="1422756" cy="2177709"/>
          </a:xfrm>
        </p:grpSpPr>
        <p:sp>
          <p:nvSpPr>
            <p:cNvPr id="20" name="Google Shape;20;p2"/>
            <p:cNvSpPr/>
            <p:nvPr/>
          </p:nvSpPr>
          <p:spPr>
            <a:xfrm>
              <a:off x="1069625" y="3275155"/>
              <a:ext cx="154786" cy="162827"/>
            </a:xfrm>
            <a:custGeom>
              <a:rect b="b" l="l" r="r" t="t"/>
              <a:pathLst>
                <a:path extrusionOk="0" h="2369" w="2252">
                  <a:moveTo>
                    <a:pt x="454" y="0"/>
                  </a:moveTo>
                  <a:cubicBezTo>
                    <a:pt x="431" y="0"/>
                    <a:pt x="407" y="2"/>
                    <a:pt x="384" y="6"/>
                  </a:cubicBezTo>
                  <a:cubicBezTo>
                    <a:pt x="369" y="4"/>
                    <a:pt x="353" y="3"/>
                    <a:pt x="338" y="3"/>
                  </a:cubicBezTo>
                  <a:cubicBezTo>
                    <a:pt x="285" y="3"/>
                    <a:pt x="233" y="15"/>
                    <a:pt x="184" y="38"/>
                  </a:cubicBezTo>
                  <a:cubicBezTo>
                    <a:pt x="126" y="41"/>
                    <a:pt x="77" y="84"/>
                    <a:pt x="69" y="143"/>
                  </a:cubicBezTo>
                  <a:cubicBezTo>
                    <a:pt x="31" y="207"/>
                    <a:pt x="12" y="280"/>
                    <a:pt x="17" y="355"/>
                  </a:cubicBezTo>
                  <a:cubicBezTo>
                    <a:pt x="4" y="410"/>
                    <a:pt x="1" y="467"/>
                    <a:pt x="10" y="524"/>
                  </a:cubicBezTo>
                  <a:cubicBezTo>
                    <a:pt x="12" y="547"/>
                    <a:pt x="20" y="568"/>
                    <a:pt x="27" y="590"/>
                  </a:cubicBezTo>
                  <a:cubicBezTo>
                    <a:pt x="36" y="715"/>
                    <a:pt x="76" y="835"/>
                    <a:pt x="118" y="960"/>
                  </a:cubicBezTo>
                  <a:cubicBezTo>
                    <a:pt x="175" y="1135"/>
                    <a:pt x="246" y="1305"/>
                    <a:pt x="328" y="1469"/>
                  </a:cubicBezTo>
                  <a:cubicBezTo>
                    <a:pt x="358" y="1534"/>
                    <a:pt x="393" y="1596"/>
                    <a:pt x="432" y="1655"/>
                  </a:cubicBezTo>
                  <a:cubicBezTo>
                    <a:pt x="504" y="1757"/>
                    <a:pt x="572" y="1874"/>
                    <a:pt x="664" y="1956"/>
                  </a:cubicBezTo>
                  <a:cubicBezTo>
                    <a:pt x="713" y="2001"/>
                    <a:pt x="763" y="2042"/>
                    <a:pt x="814" y="2087"/>
                  </a:cubicBezTo>
                  <a:cubicBezTo>
                    <a:pt x="880" y="2148"/>
                    <a:pt x="952" y="2205"/>
                    <a:pt x="1026" y="2257"/>
                  </a:cubicBezTo>
                  <a:cubicBezTo>
                    <a:pt x="1144" y="2336"/>
                    <a:pt x="1269" y="2358"/>
                    <a:pt x="1396" y="2360"/>
                  </a:cubicBezTo>
                  <a:cubicBezTo>
                    <a:pt x="1439" y="2365"/>
                    <a:pt x="1481" y="2368"/>
                    <a:pt x="1522" y="2368"/>
                  </a:cubicBezTo>
                  <a:cubicBezTo>
                    <a:pt x="1674" y="2368"/>
                    <a:pt x="1816" y="2326"/>
                    <a:pt x="1948" y="2221"/>
                  </a:cubicBezTo>
                  <a:cubicBezTo>
                    <a:pt x="2108" y="2094"/>
                    <a:pt x="2252" y="1871"/>
                    <a:pt x="2227" y="1651"/>
                  </a:cubicBezTo>
                  <a:cubicBezTo>
                    <a:pt x="2225" y="1630"/>
                    <a:pt x="2222" y="1609"/>
                    <a:pt x="2219" y="1587"/>
                  </a:cubicBezTo>
                  <a:cubicBezTo>
                    <a:pt x="2227" y="1404"/>
                    <a:pt x="2176" y="1222"/>
                    <a:pt x="2072" y="1073"/>
                  </a:cubicBezTo>
                  <a:cubicBezTo>
                    <a:pt x="2031" y="1014"/>
                    <a:pt x="1993" y="954"/>
                    <a:pt x="1952" y="897"/>
                  </a:cubicBezTo>
                  <a:cubicBezTo>
                    <a:pt x="1801" y="681"/>
                    <a:pt x="1608" y="525"/>
                    <a:pt x="1389" y="384"/>
                  </a:cubicBezTo>
                  <a:cubicBezTo>
                    <a:pt x="1278" y="313"/>
                    <a:pt x="1162" y="250"/>
                    <a:pt x="1041" y="196"/>
                  </a:cubicBezTo>
                  <a:lnTo>
                    <a:pt x="868" y="120"/>
                  </a:lnTo>
                  <a:cubicBezTo>
                    <a:pt x="808" y="93"/>
                    <a:pt x="747" y="61"/>
                    <a:pt x="684" y="39"/>
                  </a:cubicBezTo>
                  <a:cubicBezTo>
                    <a:pt x="661" y="35"/>
                    <a:pt x="636" y="32"/>
                    <a:pt x="612" y="31"/>
                  </a:cubicBezTo>
                  <a:cubicBezTo>
                    <a:pt x="562" y="11"/>
                    <a:pt x="508" y="0"/>
                    <a:pt x="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403250" y="3384232"/>
              <a:ext cx="165095" cy="166951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458717" y="2956581"/>
              <a:ext cx="170113" cy="187640"/>
            </a:xfrm>
            <a:custGeom>
              <a:rect b="b" l="l" r="r" t="t"/>
              <a:pathLst>
                <a:path extrusionOk="0" h="2730" w="2475">
                  <a:moveTo>
                    <a:pt x="700" y="1"/>
                  </a:moveTo>
                  <a:cubicBezTo>
                    <a:pt x="470" y="1"/>
                    <a:pt x="243" y="132"/>
                    <a:pt x="124" y="332"/>
                  </a:cubicBezTo>
                  <a:cubicBezTo>
                    <a:pt x="78" y="415"/>
                    <a:pt x="48" y="505"/>
                    <a:pt x="38" y="599"/>
                  </a:cubicBezTo>
                  <a:cubicBezTo>
                    <a:pt x="24" y="661"/>
                    <a:pt x="16" y="723"/>
                    <a:pt x="15" y="786"/>
                  </a:cubicBezTo>
                  <a:cubicBezTo>
                    <a:pt x="5" y="853"/>
                    <a:pt x="1" y="919"/>
                    <a:pt x="2" y="985"/>
                  </a:cubicBezTo>
                  <a:cubicBezTo>
                    <a:pt x="3" y="1049"/>
                    <a:pt x="9" y="1112"/>
                    <a:pt x="19" y="1175"/>
                  </a:cubicBezTo>
                  <a:cubicBezTo>
                    <a:pt x="45" y="1376"/>
                    <a:pt x="47" y="1347"/>
                    <a:pt x="145" y="1579"/>
                  </a:cubicBezTo>
                  <a:cubicBezTo>
                    <a:pt x="189" y="1687"/>
                    <a:pt x="235" y="1795"/>
                    <a:pt x="282" y="1902"/>
                  </a:cubicBezTo>
                  <a:cubicBezTo>
                    <a:pt x="478" y="2367"/>
                    <a:pt x="981" y="2715"/>
                    <a:pt x="1479" y="2715"/>
                  </a:cubicBezTo>
                  <a:cubicBezTo>
                    <a:pt x="1506" y="2715"/>
                    <a:pt x="1533" y="2714"/>
                    <a:pt x="1560" y="2712"/>
                  </a:cubicBezTo>
                  <a:cubicBezTo>
                    <a:pt x="1600" y="2720"/>
                    <a:pt x="1642" y="2726"/>
                    <a:pt x="1684" y="2729"/>
                  </a:cubicBezTo>
                  <a:cubicBezTo>
                    <a:pt x="1692" y="2729"/>
                    <a:pt x="1701" y="2729"/>
                    <a:pt x="1710" y="2729"/>
                  </a:cubicBezTo>
                  <a:cubicBezTo>
                    <a:pt x="1865" y="2729"/>
                    <a:pt x="2013" y="2669"/>
                    <a:pt x="2133" y="2573"/>
                  </a:cubicBezTo>
                  <a:cubicBezTo>
                    <a:pt x="2259" y="2477"/>
                    <a:pt x="2347" y="2341"/>
                    <a:pt x="2387" y="2189"/>
                  </a:cubicBezTo>
                  <a:cubicBezTo>
                    <a:pt x="2398" y="2144"/>
                    <a:pt x="2404" y="2099"/>
                    <a:pt x="2407" y="2053"/>
                  </a:cubicBezTo>
                  <a:cubicBezTo>
                    <a:pt x="2453" y="1936"/>
                    <a:pt x="2475" y="1812"/>
                    <a:pt x="2473" y="1687"/>
                  </a:cubicBezTo>
                  <a:cubicBezTo>
                    <a:pt x="2468" y="1549"/>
                    <a:pt x="2447" y="1410"/>
                    <a:pt x="2413" y="1276"/>
                  </a:cubicBezTo>
                  <a:cubicBezTo>
                    <a:pt x="2387" y="1178"/>
                    <a:pt x="2334" y="1070"/>
                    <a:pt x="2288" y="979"/>
                  </a:cubicBezTo>
                  <a:cubicBezTo>
                    <a:pt x="2251" y="909"/>
                    <a:pt x="2221" y="873"/>
                    <a:pt x="2168" y="801"/>
                  </a:cubicBezTo>
                  <a:cubicBezTo>
                    <a:pt x="2133" y="752"/>
                    <a:pt x="2096" y="704"/>
                    <a:pt x="2058" y="658"/>
                  </a:cubicBezTo>
                  <a:lnTo>
                    <a:pt x="1836" y="482"/>
                  </a:lnTo>
                  <a:lnTo>
                    <a:pt x="1769" y="430"/>
                  </a:lnTo>
                  <a:cubicBezTo>
                    <a:pt x="1684" y="363"/>
                    <a:pt x="1600" y="292"/>
                    <a:pt x="1512" y="229"/>
                  </a:cubicBezTo>
                  <a:cubicBezTo>
                    <a:pt x="1368" y="125"/>
                    <a:pt x="1153" y="56"/>
                    <a:pt x="962" y="36"/>
                  </a:cubicBezTo>
                  <a:cubicBezTo>
                    <a:pt x="918" y="25"/>
                    <a:pt x="874" y="18"/>
                    <a:pt x="831" y="15"/>
                  </a:cubicBezTo>
                  <a:cubicBezTo>
                    <a:pt x="787" y="6"/>
                    <a:pt x="744" y="1"/>
                    <a:pt x="7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281938" y="3713597"/>
              <a:ext cx="143995" cy="152792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46425" y="4017943"/>
              <a:ext cx="171419" cy="182141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88262" y="4076777"/>
              <a:ext cx="137053" cy="147981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585184" y="4490064"/>
              <a:ext cx="150043" cy="182416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081843" y="4276101"/>
              <a:ext cx="157535" cy="158772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966373" y="4625535"/>
              <a:ext cx="164064" cy="196987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350585" y="4689524"/>
              <a:ext cx="141795" cy="164752"/>
            </a:xfrm>
            <a:custGeom>
              <a:rect b="b" l="l" r="r" t="t"/>
              <a:pathLst>
                <a:path extrusionOk="0" h="2397" w="2063">
                  <a:moveTo>
                    <a:pt x="462" y="1"/>
                  </a:moveTo>
                  <a:cubicBezTo>
                    <a:pt x="355" y="1"/>
                    <a:pt x="252" y="43"/>
                    <a:pt x="174" y="119"/>
                  </a:cubicBezTo>
                  <a:cubicBezTo>
                    <a:pt x="88" y="209"/>
                    <a:pt x="62" y="314"/>
                    <a:pt x="48" y="426"/>
                  </a:cubicBezTo>
                  <a:cubicBezTo>
                    <a:pt x="13" y="520"/>
                    <a:pt x="0" y="619"/>
                    <a:pt x="9" y="720"/>
                  </a:cubicBezTo>
                  <a:cubicBezTo>
                    <a:pt x="19" y="835"/>
                    <a:pt x="46" y="949"/>
                    <a:pt x="89" y="1057"/>
                  </a:cubicBezTo>
                  <a:cubicBezTo>
                    <a:pt x="112" y="1121"/>
                    <a:pt x="136" y="1184"/>
                    <a:pt x="161" y="1248"/>
                  </a:cubicBezTo>
                  <a:cubicBezTo>
                    <a:pt x="206" y="1372"/>
                    <a:pt x="268" y="1488"/>
                    <a:pt x="346" y="1595"/>
                  </a:cubicBezTo>
                  <a:cubicBezTo>
                    <a:pt x="457" y="1756"/>
                    <a:pt x="562" y="1925"/>
                    <a:pt x="711" y="2050"/>
                  </a:cubicBezTo>
                  <a:cubicBezTo>
                    <a:pt x="765" y="2096"/>
                    <a:pt x="819" y="2141"/>
                    <a:pt x="872" y="2186"/>
                  </a:cubicBezTo>
                  <a:cubicBezTo>
                    <a:pt x="984" y="2279"/>
                    <a:pt x="1052" y="2337"/>
                    <a:pt x="1196" y="2376"/>
                  </a:cubicBezTo>
                  <a:cubicBezTo>
                    <a:pt x="1249" y="2390"/>
                    <a:pt x="1303" y="2396"/>
                    <a:pt x="1357" y="2396"/>
                  </a:cubicBezTo>
                  <a:cubicBezTo>
                    <a:pt x="1393" y="2396"/>
                    <a:pt x="1430" y="2393"/>
                    <a:pt x="1466" y="2387"/>
                  </a:cubicBezTo>
                  <a:cubicBezTo>
                    <a:pt x="1493" y="2394"/>
                    <a:pt x="1520" y="2397"/>
                    <a:pt x="1547" y="2397"/>
                  </a:cubicBezTo>
                  <a:cubicBezTo>
                    <a:pt x="1743" y="2397"/>
                    <a:pt x="1913" y="2235"/>
                    <a:pt x="1948" y="2039"/>
                  </a:cubicBezTo>
                  <a:cubicBezTo>
                    <a:pt x="2029" y="1879"/>
                    <a:pt x="2062" y="1696"/>
                    <a:pt x="2003" y="1513"/>
                  </a:cubicBezTo>
                  <a:cubicBezTo>
                    <a:pt x="1983" y="1448"/>
                    <a:pt x="1957" y="1386"/>
                    <a:pt x="1934" y="1323"/>
                  </a:cubicBezTo>
                  <a:cubicBezTo>
                    <a:pt x="1891" y="1200"/>
                    <a:pt x="1850" y="1073"/>
                    <a:pt x="1777" y="967"/>
                  </a:cubicBezTo>
                  <a:cubicBezTo>
                    <a:pt x="1737" y="908"/>
                    <a:pt x="1696" y="850"/>
                    <a:pt x="1656" y="792"/>
                  </a:cubicBezTo>
                  <a:cubicBezTo>
                    <a:pt x="1585" y="690"/>
                    <a:pt x="1519" y="576"/>
                    <a:pt x="1431" y="491"/>
                  </a:cubicBezTo>
                  <a:cubicBezTo>
                    <a:pt x="1382" y="442"/>
                    <a:pt x="1326" y="399"/>
                    <a:pt x="1274" y="353"/>
                  </a:cubicBezTo>
                  <a:cubicBezTo>
                    <a:pt x="1188" y="279"/>
                    <a:pt x="1102" y="190"/>
                    <a:pt x="1004" y="135"/>
                  </a:cubicBezTo>
                  <a:cubicBezTo>
                    <a:pt x="953" y="108"/>
                    <a:pt x="899" y="83"/>
                    <a:pt x="845" y="62"/>
                  </a:cubicBezTo>
                  <a:cubicBezTo>
                    <a:pt x="776" y="33"/>
                    <a:pt x="701" y="17"/>
                    <a:pt x="626" y="17"/>
                  </a:cubicBezTo>
                  <a:cubicBezTo>
                    <a:pt x="614" y="17"/>
                    <a:pt x="603" y="18"/>
                    <a:pt x="591" y="18"/>
                  </a:cubicBezTo>
                  <a:cubicBezTo>
                    <a:pt x="569" y="14"/>
                    <a:pt x="546" y="8"/>
                    <a:pt x="525" y="5"/>
                  </a:cubicBezTo>
                  <a:cubicBezTo>
                    <a:pt x="504" y="2"/>
                    <a:pt x="483" y="1"/>
                    <a:pt x="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218413" y="4939709"/>
              <a:ext cx="108460" cy="121725"/>
            </a:xfrm>
            <a:custGeom>
              <a:rect b="b" l="l" r="r" t="t"/>
              <a:pathLst>
                <a:path extrusionOk="0" h="1771" w="1578">
                  <a:moveTo>
                    <a:pt x="574" y="1"/>
                  </a:moveTo>
                  <a:cubicBezTo>
                    <a:pt x="525" y="1"/>
                    <a:pt x="478" y="6"/>
                    <a:pt x="430" y="19"/>
                  </a:cubicBezTo>
                  <a:cubicBezTo>
                    <a:pt x="342" y="44"/>
                    <a:pt x="274" y="91"/>
                    <a:pt x="204" y="150"/>
                  </a:cubicBezTo>
                  <a:cubicBezTo>
                    <a:pt x="74" y="258"/>
                    <a:pt x="22" y="429"/>
                    <a:pt x="11" y="594"/>
                  </a:cubicBezTo>
                  <a:cubicBezTo>
                    <a:pt x="8" y="625"/>
                    <a:pt x="6" y="658"/>
                    <a:pt x="5" y="690"/>
                  </a:cubicBezTo>
                  <a:cubicBezTo>
                    <a:pt x="4" y="719"/>
                    <a:pt x="2" y="749"/>
                    <a:pt x="1" y="778"/>
                  </a:cubicBezTo>
                  <a:cubicBezTo>
                    <a:pt x="1" y="794"/>
                    <a:pt x="1" y="810"/>
                    <a:pt x="1" y="826"/>
                  </a:cubicBezTo>
                  <a:lnTo>
                    <a:pt x="28" y="1027"/>
                  </a:lnTo>
                  <a:cubicBezTo>
                    <a:pt x="50" y="1122"/>
                    <a:pt x="94" y="1212"/>
                    <a:pt x="161" y="1285"/>
                  </a:cubicBezTo>
                  <a:cubicBezTo>
                    <a:pt x="220" y="1364"/>
                    <a:pt x="283" y="1442"/>
                    <a:pt x="351" y="1516"/>
                  </a:cubicBezTo>
                  <a:cubicBezTo>
                    <a:pt x="447" y="1620"/>
                    <a:pt x="573" y="1693"/>
                    <a:pt x="711" y="1728"/>
                  </a:cubicBezTo>
                  <a:cubicBezTo>
                    <a:pt x="721" y="1731"/>
                    <a:pt x="733" y="1733"/>
                    <a:pt x="744" y="1736"/>
                  </a:cubicBezTo>
                  <a:cubicBezTo>
                    <a:pt x="802" y="1749"/>
                    <a:pt x="862" y="1757"/>
                    <a:pt x="922" y="1757"/>
                  </a:cubicBezTo>
                  <a:cubicBezTo>
                    <a:pt x="928" y="1757"/>
                    <a:pt x="933" y="1757"/>
                    <a:pt x="939" y="1756"/>
                  </a:cubicBezTo>
                  <a:cubicBezTo>
                    <a:pt x="975" y="1766"/>
                    <a:pt x="1015" y="1770"/>
                    <a:pt x="1055" y="1770"/>
                  </a:cubicBezTo>
                  <a:cubicBezTo>
                    <a:pt x="1135" y="1770"/>
                    <a:pt x="1217" y="1752"/>
                    <a:pt x="1280" y="1710"/>
                  </a:cubicBezTo>
                  <a:cubicBezTo>
                    <a:pt x="1373" y="1650"/>
                    <a:pt x="1471" y="1550"/>
                    <a:pt x="1488" y="1434"/>
                  </a:cubicBezTo>
                  <a:lnTo>
                    <a:pt x="1496" y="1375"/>
                  </a:lnTo>
                  <a:cubicBezTo>
                    <a:pt x="1499" y="1367"/>
                    <a:pt x="1504" y="1360"/>
                    <a:pt x="1507" y="1353"/>
                  </a:cubicBezTo>
                  <a:cubicBezTo>
                    <a:pt x="1528" y="1303"/>
                    <a:pt x="1538" y="1287"/>
                    <a:pt x="1544" y="1243"/>
                  </a:cubicBezTo>
                  <a:cubicBezTo>
                    <a:pt x="1556" y="1171"/>
                    <a:pt x="1577" y="1073"/>
                    <a:pt x="1574" y="1020"/>
                  </a:cubicBezTo>
                  <a:lnTo>
                    <a:pt x="1551" y="827"/>
                  </a:lnTo>
                  <a:cubicBezTo>
                    <a:pt x="1527" y="769"/>
                    <a:pt x="1502" y="712"/>
                    <a:pt x="1479" y="654"/>
                  </a:cubicBezTo>
                  <a:cubicBezTo>
                    <a:pt x="1463" y="618"/>
                    <a:pt x="1446" y="585"/>
                    <a:pt x="1430" y="549"/>
                  </a:cubicBezTo>
                  <a:cubicBezTo>
                    <a:pt x="1401" y="485"/>
                    <a:pt x="1365" y="423"/>
                    <a:pt x="1324" y="367"/>
                  </a:cubicBezTo>
                  <a:cubicBezTo>
                    <a:pt x="1263" y="284"/>
                    <a:pt x="1187" y="215"/>
                    <a:pt x="1097" y="161"/>
                  </a:cubicBezTo>
                  <a:cubicBezTo>
                    <a:pt x="1034" y="129"/>
                    <a:pt x="968" y="101"/>
                    <a:pt x="900" y="78"/>
                  </a:cubicBezTo>
                  <a:lnTo>
                    <a:pt x="819" y="46"/>
                  </a:lnTo>
                  <a:cubicBezTo>
                    <a:pt x="772" y="27"/>
                    <a:pt x="721" y="14"/>
                    <a:pt x="671" y="8"/>
                  </a:cubicBezTo>
                  <a:cubicBezTo>
                    <a:pt x="638" y="3"/>
                    <a:pt x="606" y="1"/>
                    <a:pt x="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85502" y="2883725"/>
              <a:ext cx="167364" cy="194719"/>
            </a:xfrm>
            <a:custGeom>
              <a:rect b="b" l="l" r="r" t="t"/>
              <a:pathLst>
                <a:path extrusionOk="0" h="2833" w="2435">
                  <a:moveTo>
                    <a:pt x="828" y="0"/>
                  </a:moveTo>
                  <a:cubicBezTo>
                    <a:pt x="756" y="2"/>
                    <a:pt x="684" y="10"/>
                    <a:pt x="613" y="31"/>
                  </a:cubicBezTo>
                  <a:lnTo>
                    <a:pt x="555" y="38"/>
                  </a:lnTo>
                  <a:cubicBezTo>
                    <a:pt x="470" y="59"/>
                    <a:pt x="391" y="101"/>
                    <a:pt x="328" y="160"/>
                  </a:cubicBezTo>
                  <a:cubicBezTo>
                    <a:pt x="299" y="186"/>
                    <a:pt x="271" y="215"/>
                    <a:pt x="248" y="245"/>
                  </a:cubicBezTo>
                  <a:lnTo>
                    <a:pt x="260" y="225"/>
                  </a:lnTo>
                  <a:lnTo>
                    <a:pt x="260" y="225"/>
                  </a:lnTo>
                  <a:cubicBezTo>
                    <a:pt x="245" y="240"/>
                    <a:pt x="235" y="257"/>
                    <a:pt x="222" y="273"/>
                  </a:cubicBezTo>
                  <a:cubicBezTo>
                    <a:pt x="204" y="294"/>
                    <a:pt x="185" y="317"/>
                    <a:pt x="169" y="342"/>
                  </a:cubicBezTo>
                  <a:cubicBezTo>
                    <a:pt x="60" y="499"/>
                    <a:pt x="1" y="686"/>
                    <a:pt x="1" y="878"/>
                  </a:cubicBezTo>
                  <a:cubicBezTo>
                    <a:pt x="1" y="933"/>
                    <a:pt x="3" y="987"/>
                    <a:pt x="5" y="1042"/>
                  </a:cubicBezTo>
                  <a:cubicBezTo>
                    <a:pt x="11" y="1199"/>
                    <a:pt x="31" y="1313"/>
                    <a:pt x="81" y="1447"/>
                  </a:cubicBezTo>
                  <a:lnTo>
                    <a:pt x="153" y="1639"/>
                  </a:lnTo>
                  <a:cubicBezTo>
                    <a:pt x="204" y="1773"/>
                    <a:pt x="250" y="1918"/>
                    <a:pt x="316" y="2042"/>
                  </a:cubicBezTo>
                  <a:cubicBezTo>
                    <a:pt x="382" y="2168"/>
                    <a:pt x="485" y="2280"/>
                    <a:pt x="576" y="2391"/>
                  </a:cubicBezTo>
                  <a:cubicBezTo>
                    <a:pt x="668" y="2501"/>
                    <a:pt x="777" y="2606"/>
                    <a:pt x="904" y="2676"/>
                  </a:cubicBezTo>
                  <a:cubicBezTo>
                    <a:pt x="1052" y="2757"/>
                    <a:pt x="1240" y="2822"/>
                    <a:pt x="1411" y="2822"/>
                  </a:cubicBezTo>
                  <a:cubicBezTo>
                    <a:pt x="1420" y="2822"/>
                    <a:pt x="1429" y="2822"/>
                    <a:pt x="1437" y="2822"/>
                  </a:cubicBezTo>
                  <a:lnTo>
                    <a:pt x="1459" y="2818"/>
                  </a:lnTo>
                  <a:cubicBezTo>
                    <a:pt x="1508" y="2828"/>
                    <a:pt x="1557" y="2833"/>
                    <a:pt x="1606" y="2833"/>
                  </a:cubicBezTo>
                  <a:cubicBezTo>
                    <a:pt x="1640" y="2833"/>
                    <a:pt x="1673" y="2830"/>
                    <a:pt x="1707" y="2826"/>
                  </a:cubicBezTo>
                  <a:cubicBezTo>
                    <a:pt x="1744" y="2821"/>
                    <a:pt x="1780" y="2810"/>
                    <a:pt x="1815" y="2799"/>
                  </a:cubicBezTo>
                  <a:lnTo>
                    <a:pt x="1877" y="2790"/>
                  </a:lnTo>
                  <a:cubicBezTo>
                    <a:pt x="1910" y="2782"/>
                    <a:pt x="1934" y="2760"/>
                    <a:pt x="1963" y="2744"/>
                  </a:cubicBezTo>
                  <a:cubicBezTo>
                    <a:pt x="1973" y="2740"/>
                    <a:pt x="1982" y="2735"/>
                    <a:pt x="1994" y="2731"/>
                  </a:cubicBezTo>
                  <a:lnTo>
                    <a:pt x="1994" y="2731"/>
                  </a:lnTo>
                  <a:lnTo>
                    <a:pt x="1979" y="2735"/>
                  </a:lnTo>
                  <a:cubicBezTo>
                    <a:pt x="2002" y="2721"/>
                    <a:pt x="2030" y="2715"/>
                    <a:pt x="2051" y="2697"/>
                  </a:cubicBezTo>
                  <a:cubicBezTo>
                    <a:pt x="2071" y="2678"/>
                    <a:pt x="2090" y="2658"/>
                    <a:pt x="2107" y="2636"/>
                  </a:cubicBezTo>
                  <a:lnTo>
                    <a:pt x="2107" y="2636"/>
                  </a:lnTo>
                  <a:lnTo>
                    <a:pt x="2102" y="2646"/>
                  </a:lnTo>
                  <a:cubicBezTo>
                    <a:pt x="2161" y="2593"/>
                    <a:pt x="2211" y="2531"/>
                    <a:pt x="2251" y="2462"/>
                  </a:cubicBezTo>
                  <a:cubicBezTo>
                    <a:pt x="2289" y="2394"/>
                    <a:pt x="2315" y="2322"/>
                    <a:pt x="2328" y="2246"/>
                  </a:cubicBezTo>
                  <a:cubicBezTo>
                    <a:pt x="2355" y="2192"/>
                    <a:pt x="2377" y="2135"/>
                    <a:pt x="2393" y="2077"/>
                  </a:cubicBezTo>
                  <a:cubicBezTo>
                    <a:pt x="2420" y="1969"/>
                    <a:pt x="2433" y="1858"/>
                    <a:pt x="2435" y="1747"/>
                  </a:cubicBezTo>
                  <a:cubicBezTo>
                    <a:pt x="2427" y="1516"/>
                    <a:pt x="2345" y="1320"/>
                    <a:pt x="2250" y="1116"/>
                  </a:cubicBezTo>
                  <a:cubicBezTo>
                    <a:pt x="2156" y="917"/>
                    <a:pt x="2022" y="751"/>
                    <a:pt x="1871" y="597"/>
                  </a:cubicBezTo>
                  <a:cubicBezTo>
                    <a:pt x="1734" y="457"/>
                    <a:pt x="1600" y="302"/>
                    <a:pt x="1429" y="206"/>
                  </a:cubicBezTo>
                  <a:cubicBezTo>
                    <a:pt x="1378" y="179"/>
                    <a:pt x="1325" y="156"/>
                    <a:pt x="1273" y="130"/>
                  </a:cubicBezTo>
                  <a:cubicBezTo>
                    <a:pt x="1126" y="59"/>
                    <a:pt x="996" y="2"/>
                    <a:pt x="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8051535" y="128443"/>
            <a:ext cx="708061" cy="1027764"/>
            <a:chOff x="7866888" y="150180"/>
            <a:chExt cx="827948" cy="1201782"/>
          </a:xfrm>
        </p:grpSpPr>
        <p:sp>
          <p:nvSpPr>
            <p:cNvPr id="33" name="Google Shape;33;p2"/>
            <p:cNvSpPr/>
            <p:nvPr/>
          </p:nvSpPr>
          <p:spPr>
            <a:xfrm>
              <a:off x="8177008" y="150180"/>
              <a:ext cx="174787" cy="177948"/>
            </a:xfrm>
            <a:custGeom>
              <a:rect b="b" l="l" r="r" t="t"/>
              <a:pathLst>
                <a:path extrusionOk="0" h="2589" w="2543">
                  <a:moveTo>
                    <a:pt x="1224" y="1"/>
                  </a:moveTo>
                  <a:cubicBezTo>
                    <a:pt x="1071" y="1"/>
                    <a:pt x="919" y="40"/>
                    <a:pt x="784" y="113"/>
                  </a:cubicBezTo>
                  <a:cubicBezTo>
                    <a:pt x="627" y="165"/>
                    <a:pt x="488" y="257"/>
                    <a:pt x="378" y="381"/>
                  </a:cubicBezTo>
                  <a:cubicBezTo>
                    <a:pt x="256" y="495"/>
                    <a:pt x="166" y="637"/>
                    <a:pt x="116" y="796"/>
                  </a:cubicBezTo>
                  <a:cubicBezTo>
                    <a:pt x="37" y="950"/>
                    <a:pt x="0" y="1122"/>
                    <a:pt x="8" y="1295"/>
                  </a:cubicBezTo>
                  <a:cubicBezTo>
                    <a:pt x="24" y="1410"/>
                    <a:pt x="38" y="1524"/>
                    <a:pt x="54" y="1639"/>
                  </a:cubicBezTo>
                  <a:cubicBezTo>
                    <a:pt x="110" y="1854"/>
                    <a:pt x="222" y="2050"/>
                    <a:pt x="378" y="2208"/>
                  </a:cubicBezTo>
                  <a:lnTo>
                    <a:pt x="633" y="2411"/>
                  </a:lnTo>
                  <a:cubicBezTo>
                    <a:pt x="824" y="2525"/>
                    <a:pt x="1042" y="2587"/>
                    <a:pt x="1264" y="2587"/>
                  </a:cubicBezTo>
                  <a:cubicBezTo>
                    <a:pt x="1266" y="2587"/>
                    <a:pt x="1269" y="2587"/>
                    <a:pt x="1272" y="2587"/>
                  </a:cubicBezTo>
                  <a:cubicBezTo>
                    <a:pt x="1287" y="2588"/>
                    <a:pt x="1302" y="2588"/>
                    <a:pt x="1318" y="2588"/>
                  </a:cubicBezTo>
                  <a:cubicBezTo>
                    <a:pt x="1471" y="2588"/>
                    <a:pt x="1622" y="2550"/>
                    <a:pt x="1757" y="2476"/>
                  </a:cubicBezTo>
                  <a:cubicBezTo>
                    <a:pt x="1914" y="2424"/>
                    <a:pt x="2054" y="2332"/>
                    <a:pt x="2165" y="2208"/>
                  </a:cubicBezTo>
                  <a:cubicBezTo>
                    <a:pt x="2286" y="2094"/>
                    <a:pt x="2375" y="1952"/>
                    <a:pt x="2426" y="1793"/>
                  </a:cubicBezTo>
                  <a:cubicBezTo>
                    <a:pt x="2505" y="1639"/>
                    <a:pt x="2543" y="1467"/>
                    <a:pt x="2534" y="1295"/>
                  </a:cubicBezTo>
                  <a:lnTo>
                    <a:pt x="2489" y="952"/>
                  </a:lnTo>
                  <a:cubicBezTo>
                    <a:pt x="2432" y="735"/>
                    <a:pt x="2321" y="539"/>
                    <a:pt x="2165" y="381"/>
                  </a:cubicBezTo>
                  <a:lnTo>
                    <a:pt x="1908" y="178"/>
                  </a:lnTo>
                  <a:cubicBezTo>
                    <a:pt x="1717" y="62"/>
                    <a:pt x="1495" y="2"/>
                    <a:pt x="1270" y="2"/>
                  </a:cubicBezTo>
                  <a:cubicBezTo>
                    <a:pt x="1255" y="1"/>
                    <a:pt x="1239" y="1"/>
                    <a:pt x="1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866888" y="450814"/>
              <a:ext cx="137740" cy="140146"/>
            </a:xfrm>
            <a:custGeom>
              <a:rect b="b" l="l" r="r" t="t"/>
              <a:pathLst>
                <a:path extrusionOk="0" h="2039" w="2004">
                  <a:moveTo>
                    <a:pt x="1002" y="0"/>
                  </a:moveTo>
                  <a:cubicBezTo>
                    <a:pt x="738" y="13"/>
                    <a:pt x="489" y="118"/>
                    <a:pt x="297" y="298"/>
                  </a:cubicBezTo>
                  <a:cubicBezTo>
                    <a:pt x="202" y="389"/>
                    <a:pt x="132" y="502"/>
                    <a:pt x="93" y="627"/>
                  </a:cubicBezTo>
                  <a:cubicBezTo>
                    <a:pt x="29" y="748"/>
                    <a:pt x="0" y="883"/>
                    <a:pt x="6" y="1019"/>
                  </a:cubicBezTo>
                  <a:lnTo>
                    <a:pt x="42" y="1290"/>
                  </a:lnTo>
                  <a:cubicBezTo>
                    <a:pt x="87" y="1458"/>
                    <a:pt x="176" y="1614"/>
                    <a:pt x="299" y="1739"/>
                  </a:cubicBezTo>
                  <a:lnTo>
                    <a:pt x="499" y="1899"/>
                  </a:lnTo>
                  <a:cubicBezTo>
                    <a:pt x="652" y="1990"/>
                    <a:pt x="825" y="2038"/>
                    <a:pt x="1002" y="2038"/>
                  </a:cubicBezTo>
                  <a:cubicBezTo>
                    <a:pt x="1013" y="2038"/>
                    <a:pt x="1024" y="2038"/>
                    <a:pt x="1034" y="2038"/>
                  </a:cubicBezTo>
                  <a:cubicBezTo>
                    <a:pt x="1157" y="2038"/>
                    <a:pt x="1278" y="2008"/>
                    <a:pt x="1385" y="1950"/>
                  </a:cubicBezTo>
                  <a:cubicBezTo>
                    <a:pt x="1509" y="1910"/>
                    <a:pt x="1620" y="1837"/>
                    <a:pt x="1707" y="1739"/>
                  </a:cubicBezTo>
                  <a:cubicBezTo>
                    <a:pt x="1802" y="1650"/>
                    <a:pt x="1872" y="1538"/>
                    <a:pt x="1913" y="1412"/>
                  </a:cubicBezTo>
                  <a:cubicBezTo>
                    <a:pt x="1975" y="1291"/>
                    <a:pt x="2004" y="1156"/>
                    <a:pt x="1998" y="1020"/>
                  </a:cubicBezTo>
                  <a:lnTo>
                    <a:pt x="1962" y="749"/>
                  </a:lnTo>
                  <a:cubicBezTo>
                    <a:pt x="1917" y="579"/>
                    <a:pt x="1828" y="425"/>
                    <a:pt x="1705" y="300"/>
                  </a:cubicBezTo>
                  <a:lnTo>
                    <a:pt x="1505" y="140"/>
                  </a:lnTo>
                  <a:cubicBezTo>
                    <a:pt x="1352" y="49"/>
                    <a:pt x="1179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3135" y="508068"/>
              <a:ext cx="148050" cy="151349"/>
            </a:xfrm>
            <a:custGeom>
              <a:rect b="b" l="l" r="r" t="t"/>
              <a:pathLst>
                <a:path extrusionOk="0" h="2202" w="2154">
                  <a:moveTo>
                    <a:pt x="1076" y="1"/>
                  </a:moveTo>
                  <a:cubicBezTo>
                    <a:pt x="1028" y="1"/>
                    <a:pt x="980" y="7"/>
                    <a:pt x="933" y="20"/>
                  </a:cubicBezTo>
                  <a:cubicBezTo>
                    <a:pt x="838" y="20"/>
                    <a:pt x="744" y="46"/>
                    <a:pt x="662" y="95"/>
                  </a:cubicBezTo>
                  <a:cubicBezTo>
                    <a:pt x="571" y="121"/>
                    <a:pt x="490" y="170"/>
                    <a:pt x="424" y="236"/>
                  </a:cubicBezTo>
                  <a:cubicBezTo>
                    <a:pt x="345" y="285"/>
                    <a:pt x="279" y="353"/>
                    <a:pt x="231" y="435"/>
                  </a:cubicBezTo>
                  <a:cubicBezTo>
                    <a:pt x="137" y="540"/>
                    <a:pt x="71" y="670"/>
                    <a:pt x="39" y="808"/>
                  </a:cubicBezTo>
                  <a:lnTo>
                    <a:pt x="0" y="1101"/>
                  </a:lnTo>
                  <a:lnTo>
                    <a:pt x="39" y="1394"/>
                  </a:lnTo>
                  <a:lnTo>
                    <a:pt x="147" y="1656"/>
                  </a:lnTo>
                  <a:lnTo>
                    <a:pt x="315" y="1879"/>
                  </a:lnTo>
                  <a:cubicBezTo>
                    <a:pt x="387" y="1937"/>
                    <a:pt x="460" y="1993"/>
                    <a:pt x="532" y="2051"/>
                  </a:cubicBezTo>
                  <a:cubicBezTo>
                    <a:pt x="652" y="2130"/>
                    <a:pt x="790" y="2175"/>
                    <a:pt x="933" y="2182"/>
                  </a:cubicBezTo>
                  <a:cubicBezTo>
                    <a:pt x="980" y="2195"/>
                    <a:pt x="1028" y="2201"/>
                    <a:pt x="1075" y="2201"/>
                  </a:cubicBezTo>
                  <a:cubicBezTo>
                    <a:pt x="1123" y="2201"/>
                    <a:pt x="1171" y="2195"/>
                    <a:pt x="1218" y="2182"/>
                  </a:cubicBezTo>
                  <a:cubicBezTo>
                    <a:pt x="1361" y="2175"/>
                    <a:pt x="1499" y="2130"/>
                    <a:pt x="1619" y="2051"/>
                  </a:cubicBezTo>
                  <a:lnTo>
                    <a:pt x="1623" y="2049"/>
                  </a:lnTo>
                  <a:cubicBezTo>
                    <a:pt x="1746" y="1982"/>
                    <a:pt x="1849" y="1885"/>
                    <a:pt x="1923" y="1767"/>
                  </a:cubicBezTo>
                  <a:cubicBezTo>
                    <a:pt x="2018" y="1662"/>
                    <a:pt x="2084" y="1533"/>
                    <a:pt x="2114" y="1395"/>
                  </a:cubicBezTo>
                  <a:lnTo>
                    <a:pt x="2153" y="1104"/>
                  </a:lnTo>
                  <a:cubicBezTo>
                    <a:pt x="2153" y="909"/>
                    <a:pt x="2103" y="719"/>
                    <a:pt x="2008" y="551"/>
                  </a:cubicBezTo>
                  <a:lnTo>
                    <a:pt x="2005" y="545"/>
                  </a:lnTo>
                  <a:cubicBezTo>
                    <a:pt x="1949" y="471"/>
                    <a:pt x="1893" y="396"/>
                    <a:pt x="1836" y="323"/>
                  </a:cubicBezTo>
                  <a:lnTo>
                    <a:pt x="1619" y="151"/>
                  </a:lnTo>
                  <a:cubicBezTo>
                    <a:pt x="1499" y="72"/>
                    <a:pt x="1362" y="26"/>
                    <a:pt x="1220" y="20"/>
                  </a:cubicBezTo>
                  <a:cubicBezTo>
                    <a:pt x="1173" y="7"/>
                    <a:pt x="1124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89031" y="679005"/>
              <a:ext cx="164339" cy="166333"/>
            </a:xfrm>
            <a:custGeom>
              <a:rect b="b" l="l" r="r" t="t"/>
              <a:pathLst>
                <a:path extrusionOk="0" h="2420" w="2391">
                  <a:moveTo>
                    <a:pt x="1150" y="1"/>
                  </a:moveTo>
                  <a:cubicBezTo>
                    <a:pt x="1006" y="1"/>
                    <a:pt x="864" y="37"/>
                    <a:pt x="737" y="106"/>
                  </a:cubicBezTo>
                  <a:cubicBezTo>
                    <a:pt x="592" y="153"/>
                    <a:pt x="461" y="240"/>
                    <a:pt x="358" y="353"/>
                  </a:cubicBezTo>
                  <a:cubicBezTo>
                    <a:pt x="214" y="502"/>
                    <a:pt x="110" y="685"/>
                    <a:pt x="57" y="884"/>
                  </a:cubicBezTo>
                  <a:cubicBezTo>
                    <a:pt x="1" y="1094"/>
                    <a:pt x="1" y="1315"/>
                    <a:pt x="57" y="1524"/>
                  </a:cubicBezTo>
                  <a:cubicBezTo>
                    <a:pt x="110" y="1724"/>
                    <a:pt x="214" y="1905"/>
                    <a:pt x="358" y="2054"/>
                  </a:cubicBezTo>
                  <a:cubicBezTo>
                    <a:pt x="370" y="2064"/>
                    <a:pt x="587" y="2238"/>
                    <a:pt x="600" y="2246"/>
                  </a:cubicBezTo>
                  <a:lnTo>
                    <a:pt x="608" y="2248"/>
                  </a:lnTo>
                  <a:cubicBezTo>
                    <a:pt x="701" y="2295"/>
                    <a:pt x="796" y="2336"/>
                    <a:pt x="894" y="2372"/>
                  </a:cubicBezTo>
                  <a:cubicBezTo>
                    <a:pt x="899" y="2374"/>
                    <a:pt x="904" y="2375"/>
                    <a:pt x="909" y="2377"/>
                  </a:cubicBezTo>
                  <a:cubicBezTo>
                    <a:pt x="1012" y="2397"/>
                    <a:pt x="1118" y="2411"/>
                    <a:pt x="1224" y="2420"/>
                  </a:cubicBezTo>
                  <a:lnTo>
                    <a:pt x="1250" y="2420"/>
                  </a:lnTo>
                  <a:cubicBezTo>
                    <a:pt x="1360" y="2413"/>
                    <a:pt x="1466" y="2398"/>
                    <a:pt x="1573" y="2375"/>
                  </a:cubicBezTo>
                  <a:cubicBezTo>
                    <a:pt x="1757" y="2322"/>
                    <a:pt x="1926" y="2222"/>
                    <a:pt x="2060" y="2084"/>
                  </a:cubicBezTo>
                  <a:cubicBezTo>
                    <a:pt x="2165" y="1985"/>
                    <a:pt x="2245" y="1859"/>
                    <a:pt x="2288" y="1721"/>
                  </a:cubicBezTo>
                  <a:cubicBezTo>
                    <a:pt x="2357" y="1587"/>
                    <a:pt x="2390" y="1437"/>
                    <a:pt x="2383" y="1286"/>
                  </a:cubicBezTo>
                  <a:cubicBezTo>
                    <a:pt x="2381" y="1178"/>
                    <a:pt x="2366" y="1070"/>
                    <a:pt x="2335" y="964"/>
                  </a:cubicBezTo>
                  <a:cubicBezTo>
                    <a:pt x="2268" y="634"/>
                    <a:pt x="2072" y="338"/>
                    <a:pt x="1783" y="166"/>
                  </a:cubicBezTo>
                  <a:cubicBezTo>
                    <a:pt x="1605" y="58"/>
                    <a:pt x="1399" y="2"/>
                    <a:pt x="1190" y="2"/>
                  </a:cubicBezTo>
                  <a:cubicBezTo>
                    <a:pt x="1177" y="1"/>
                    <a:pt x="1163" y="1"/>
                    <a:pt x="1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891426" y="1001839"/>
              <a:ext cx="120213" cy="122275"/>
            </a:xfrm>
            <a:custGeom>
              <a:rect b="b" l="l" r="r" t="t"/>
              <a:pathLst>
                <a:path extrusionOk="0" h="1779" w="1749">
                  <a:moveTo>
                    <a:pt x="845" y="1"/>
                  </a:moveTo>
                  <a:cubicBezTo>
                    <a:pt x="739" y="1"/>
                    <a:pt x="635" y="28"/>
                    <a:pt x="541" y="78"/>
                  </a:cubicBezTo>
                  <a:cubicBezTo>
                    <a:pt x="433" y="114"/>
                    <a:pt x="337" y="177"/>
                    <a:pt x="262" y="262"/>
                  </a:cubicBezTo>
                  <a:cubicBezTo>
                    <a:pt x="178" y="340"/>
                    <a:pt x="116" y="438"/>
                    <a:pt x="82" y="547"/>
                  </a:cubicBezTo>
                  <a:cubicBezTo>
                    <a:pt x="27" y="653"/>
                    <a:pt x="1" y="771"/>
                    <a:pt x="7" y="890"/>
                  </a:cubicBezTo>
                  <a:cubicBezTo>
                    <a:pt x="17" y="968"/>
                    <a:pt x="27" y="1047"/>
                    <a:pt x="38" y="1125"/>
                  </a:cubicBezTo>
                  <a:cubicBezTo>
                    <a:pt x="77" y="1274"/>
                    <a:pt x="154" y="1408"/>
                    <a:pt x="262" y="1517"/>
                  </a:cubicBezTo>
                  <a:lnTo>
                    <a:pt x="437" y="1657"/>
                  </a:lnTo>
                  <a:cubicBezTo>
                    <a:pt x="569" y="1736"/>
                    <a:pt x="720" y="1778"/>
                    <a:pt x="876" y="1778"/>
                  </a:cubicBezTo>
                  <a:cubicBezTo>
                    <a:pt x="886" y="1779"/>
                    <a:pt x="896" y="1779"/>
                    <a:pt x="906" y="1779"/>
                  </a:cubicBezTo>
                  <a:cubicBezTo>
                    <a:pt x="1011" y="1779"/>
                    <a:pt x="1117" y="1752"/>
                    <a:pt x="1210" y="1702"/>
                  </a:cubicBezTo>
                  <a:cubicBezTo>
                    <a:pt x="1317" y="1666"/>
                    <a:pt x="1413" y="1602"/>
                    <a:pt x="1489" y="1517"/>
                  </a:cubicBezTo>
                  <a:cubicBezTo>
                    <a:pt x="1573" y="1439"/>
                    <a:pt x="1635" y="1341"/>
                    <a:pt x="1670" y="1232"/>
                  </a:cubicBezTo>
                  <a:cubicBezTo>
                    <a:pt x="1723" y="1127"/>
                    <a:pt x="1749" y="1009"/>
                    <a:pt x="1745" y="890"/>
                  </a:cubicBezTo>
                  <a:lnTo>
                    <a:pt x="1713" y="654"/>
                  </a:lnTo>
                  <a:cubicBezTo>
                    <a:pt x="1674" y="506"/>
                    <a:pt x="1596" y="370"/>
                    <a:pt x="1489" y="262"/>
                  </a:cubicBezTo>
                  <a:lnTo>
                    <a:pt x="1314" y="122"/>
                  </a:lnTo>
                  <a:cubicBezTo>
                    <a:pt x="1181" y="43"/>
                    <a:pt x="1030" y="1"/>
                    <a:pt x="876" y="1"/>
                  </a:cubicBezTo>
                  <a:cubicBezTo>
                    <a:pt x="865" y="1"/>
                    <a:pt x="855" y="1"/>
                    <a:pt x="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295089" y="1070709"/>
              <a:ext cx="125643" cy="127774"/>
            </a:xfrm>
            <a:custGeom>
              <a:rect b="b" l="l" r="r" t="t"/>
              <a:pathLst>
                <a:path extrusionOk="0" h="1859" w="1828">
                  <a:moveTo>
                    <a:pt x="883" y="0"/>
                  </a:moveTo>
                  <a:cubicBezTo>
                    <a:pt x="771" y="0"/>
                    <a:pt x="661" y="29"/>
                    <a:pt x="564" y="82"/>
                  </a:cubicBezTo>
                  <a:cubicBezTo>
                    <a:pt x="451" y="119"/>
                    <a:pt x="350" y="185"/>
                    <a:pt x="271" y="273"/>
                  </a:cubicBezTo>
                  <a:cubicBezTo>
                    <a:pt x="185" y="355"/>
                    <a:pt x="120" y="458"/>
                    <a:pt x="84" y="571"/>
                  </a:cubicBezTo>
                  <a:cubicBezTo>
                    <a:pt x="26" y="682"/>
                    <a:pt x="0" y="806"/>
                    <a:pt x="6" y="930"/>
                  </a:cubicBezTo>
                  <a:lnTo>
                    <a:pt x="38" y="1177"/>
                  </a:lnTo>
                  <a:cubicBezTo>
                    <a:pt x="80" y="1331"/>
                    <a:pt x="160" y="1472"/>
                    <a:pt x="273" y="1586"/>
                  </a:cubicBezTo>
                  <a:lnTo>
                    <a:pt x="456" y="1732"/>
                  </a:lnTo>
                  <a:cubicBezTo>
                    <a:pt x="594" y="1815"/>
                    <a:pt x="753" y="1858"/>
                    <a:pt x="914" y="1858"/>
                  </a:cubicBezTo>
                  <a:cubicBezTo>
                    <a:pt x="922" y="1859"/>
                    <a:pt x="930" y="1859"/>
                    <a:pt x="939" y="1859"/>
                  </a:cubicBezTo>
                  <a:cubicBezTo>
                    <a:pt x="1051" y="1859"/>
                    <a:pt x="1163" y="1831"/>
                    <a:pt x="1264" y="1778"/>
                  </a:cubicBezTo>
                  <a:cubicBezTo>
                    <a:pt x="1377" y="1740"/>
                    <a:pt x="1477" y="1674"/>
                    <a:pt x="1557" y="1586"/>
                  </a:cubicBezTo>
                  <a:cubicBezTo>
                    <a:pt x="1643" y="1504"/>
                    <a:pt x="1708" y="1402"/>
                    <a:pt x="1744" y="1288"/>
                  </a:cubicBezTo>
                  <a:cubicBezTo>
                    <a:pt x="1800" y="1177"/>
                    <a:pt x="1828" y="1053"/>
                    <a:pt x="1822" y="929"/>
                  </a:cubicBezTo>
                  <a:lnTo>
                    <a:pt x="1790" y="682"/>
                  </a:lnTo>
                  <a:cubicBezTo>
                    <a:pt x="1748" y="528"/>
                    <a:pt x="1668" y="387"/>
                    <a:pt x="1555" y="273"/>
                  </a:cubicBezTo>
                  <a:lnTo>
                    <a:pt x="1372" y="128"/>
                  </a:lnTo>
                  <a:cubicBezTo>
                    <a:pt x="1232" y="44"/>
                    <a:pt x="1074" y="1"/>
                    <a:pt x="914" y="1"/>
                  </a:cubicBezTo>
                  <a:cubicBezTo>
                    <a:pt x="904" y="0"/>
                    <a:pt x="893" y="0"/>
                    <a:pt x="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527129" y="842656"/>
              <a:ext cx="167707" cy="170250"/>
            </a:xfrm>
            <a:custGeom>
              <a:rect b="b" l="l" r="r" t="t"/>
              <a:pathLst>
                <a:path extrusionOk="0" h="2477" w="2440">
                  <a:moveTo>
                    <a:pt x="1254" y="1"/>
                  </a:moveTo>
                  <a:cubicBezTo>
                    <a:pt x="1241" y="1"/>
                    <a:pt x="1228" y="1"/>
                    <a:pt x="1216" y="1"/>
                  </a:cubicBezTo>
                  <a:lnTo>
                    <a:pt x="893" y="46"/>
                  </a:lnTo>
                  <a:lnTo>
                    <a:pt x="603" y="173"/>
                  </a:lnTo>
                  <a:cubicBezTo>
                    <a:pt x="521" y="238"/>
                    <a:pt x="439" y="301"/>
                    <a:pt x="357" y="366"/>
                  </a:cubicBezTo>
                  <a:lnTo>
                    <a:pt x="168" y="618"/>
                  </a:lnTo>
                  <a:cubicBezTo>
                    <a:pt x="126" y="718"/>
                    <a:pt x="86" y="817"/>
                    <a:pt x="45" y="915"/>
                  </a:cubicBezTo>
                  <a:cubicBezTo>
                    <a:pt x="31" y="1026"/>
                    <a:pt x="15" y="1136"/>
                    <a:pt x="1" y="1245"/>
                  </a:cubicBezTo>
                  <a:cubicBezTo>
                    <a:pt x="17" y="1356"/>
                    <a:pt x="31" y="1466"/>
                    <a:pt x="45" y="1577"/>
                  </a:cubicBezTo>
                  <a:cubicBezTo>
                    <a:pt x="80" y="1732"/>
                    <a:pt x="155" y="1878"/>
                    <a:pt x="262" y="1999"/>
                  </a:cubicBezTo>
                  <a:cubicBezTo>
                    <a:pt x="315" y="2090"/>
                    <a:pt x="390" y="2166"/>
                    <a:pt x="481" y="2221"/>
                  </a:cubicBezTo>
                  <a:cubicBezTo>
                    <a:pt x="554" y="2297"/>
                    <a:pt x="646" y="2352"/>
                    <a:pt x="749" y="2381"/>
                  </a:cubicBezTo>
                  <a:cubicBezTo>
                    <a:pt x="898" y="2445"/>
                    <a:pt x="1057" y="2477"/>
                    <a:pt x="1216" y="2477"/>
                  </a:cubicBezTo>
                  <a:cubicBezTo>
                    <a:pt x="1376" y="2477"/>
                    <a:pt x="1535" y="2445"/>
                    <a:pt x="1684" y="2381"/>
                  </a:cubicBezTo>
                  <a:cubicBezTo>
                    <a:pt x="1785" y="2352"/>
                    <a:pt x="1878" y="2297"/>
                    <a:pt x="1952" y="2221"/>
                  </a:cubicBezTo>
                  <a:cubicBezTo>
                    <a:pt x="2043" y="2166"/>
                    <a:pt x="2118" y="2090"/>
                    <a:pt x="2170" y="1999"/>
                  </a:cubicBezTo>
                  <a:cubicBezTo>
                    <a:pt x="2276" y="1878"/>
                    <a:pt x="2351" y="1732"/>
                    <a:pt x="2387" y="1577"/>
                  </a:cubicBezTo>
                  <a:cubicBezTo>
                    <a:pt x="2406" y="1520"/>
                    <a:pt x="2413" y="1463"/>
                    <a:pt x="2410" y="1404"/>
                  </a:cubicBezTo>
                  <a:cubicBezTo>
                    <a:pt x="2432" y="1350"/>
                    <a:pt x="2439" y="1291"/>
                    <a:pt x="2432" y="1234"/>
                  </a:cubicBezTo>
                  <a:cubicBezTo>
                    <a:pt x="2417" y="1124"/>
                    <a:pt x="2404" y="1015"/>
                    <a:pt x="2390" y="905"/>
                  </a:cubicBezTo>
                  <a:cubicBezTo>
                    <a:pt x="2354" y="751"/>
                    <a:pt x="2281" y="607"/>
                    <a:pt x="2175" y="489"/>
                  </a:cubicBezTo>
                  <a:cubicBezTo>
                    <a:pt x="2122" y="398"/>
                    <a:pt x="2049" y="321"/>
                    <a:pt x="1959" y="268"/>
                  </a:cubicBezTo>
                  <a:cubicBezTo>
                    <a:pt x="1925" y="226"/>
                    <a:pt x="1883" y="192"/>
                    <a:pt x="1834" y="170"/>
                  </a:cubicBezTo>
                  <a:lnTo>
                    <a:pt x="1546" y="46"/>
                  </a:lnTo>
                  <a:cubicBezTo>
                    <a:pt x="1451" y="16"/>
                    <a:pt x="1353" y="1"/>
                    <a:pt x="1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552491" y="1252712"/>
              <a:ext cx="97531" cy="99250"/>
            </a:xfrm>
            <a:custGeom>
              <a:rect b="b" l="l" r="r" t="t"/>
              <a:pathLst>
                <a:path extrusionOk="0" h="1444" w="1419">
                  <a:moveTo>
                    <a:pt x="686" y="1"/>
                  </a:moveTo>
                  <a:cubicBezTo>
                    <a:pt x="600" y="1"/>
                    <a:pt x="515" y="23"/>
                    <a:pt x="439" y="63"/>
                  </a:cubicBezTo>
                  <a:cubicBezTo>
                    <a:pt x="351" y="92"/>
                    <a:pt x="273" y="144"/>
                    <a:pt x="212" y="212"/>
                  </a:cubicBezTo>
                  <a:cubicBezTo>
                    <a:pt x="145" y="275"/>
                    <a:pt x="94" y="356"/>
                    <a:pt x="67" y="444"/>
                  </a:cubicBezTo>
                  <a:cubicBezTo>
                    <a:pt x="22" y="530"/>
                    <a:pt x="1" y="626"/>
                    <a:pt x="6" y="722"/>
                  </a:cubicBezTo>
                  <a:cubicBezTo>
                    <a:pt x="14" y="785"/>
                    <a:pt x="22" y="850"/>
                    <a:pt x="31" y="914"/>
                  </a:cubicBezTo>
                  <a:cubicBezTo>
                    <a:pt x="63" y="1033"/>
                    <a:pt x="125" y="1143"/>
                    <a:pt x="211" y="1232"/>
                  </a:cubicBezTo>
                  <a:lnTo>
                    <a:pt x="354" y="1345"/>
                  </a:lnTo>
                  <a:cubicBezTo>
                    <a:pt x="462" y="1408"/>
                    <a:pt x="584" y="1443"/>
                    <a:pt x="710" y="1443"/>
                  </a:cubicBezTo>
                  <a:cubicBezTo>
                    <a:pt x="718" y="1443"/>
                    <a:pt x="725" y="1443"/>
                    <a:pt x="733" y="1443"/>
                  </a:cubicBezTo>
                  <a:cubicBezTo>
                    <a:pt x="819" y="1443"/>
                    <a:pt x="904" y="1422"/>
                    <a:pt x="981" y="1381"/>
                  </a:cubicBezTo>
                  <a:cubicBezTo>
                    <a:pt x="1068" y="1352"/>
                    <a:pt x="1146" y="1300"/>
                    <a:pt x="1208" y="1232"/>
                  </a:cubicBezTo>
                  <a:cubicBezTo>
                    <a:pt x="1276" y="1167"/>
                    <a:pt x="1326" y="1088"/>
                    <a:pt x="1354" y="999"/>
                  </a:cubicBezTo>
                  <a:cubicBezTo>
                    <a:pt x="1398" y="914"/>
                    <a:pt x="1419" y="817"/>
                    <a:pt x="1414" y="721"/>
                  </a:cubicBezTo>
                  <a:cubicBezTo>
                    <a:pt x="1406" y="657"/>
                    <a:pt x="1398" y="594"/>
                    <a:pt x="1390" y="530"/>
                  </a:cubicBezTo>
                  <a:cubicBezTo>
                    <a:pt x="1358" y="411"/>
                    <a:pt x="1295" y="301"/>
                    <a:pt x="1208" y="212"/>
                  </a:cubicBezTo>
                  <a:lnTo>
                    <a:pt x="1066" y="100"/>
                  </a:lnTo>
                  <a:cubicBezTo>
                    <a:pt x="959" y="35"/>
                    <a:pt x="835" y="2"/>
                    <a:pt x="710" y="2"/>
                  </a:cubicBezTo>
                  <a:cubicBezTo>
                    <a:pt x="702" y="1"/>
                    <a:pt x="694" y="1"/>
                    <a:pt x="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7354709" y="4156476"/>
            <a:ext cx="1611907" cy="872879"/>
          </a:xfrm>
          <a:custGeom>
            <a:rect b="b" l="l" r="r" t="t"/>
            <a:pathLst>
              <a:path extrusionOk="0" h="13499" w="24928">
                <a:moveTo>
                  <a:pt x="16714" y="7001"/>
                </a:moveTo>
                <a:cubicBezTo>
                  <a:pt x="15309" y="8938"/>
                  <a:pt x="13613" y="10646"/>
                  <a:pt x="11687" y="12067"/>
                </a:cubicBezTo>
                <a:cubicBezTo>
                  <a:pt x="11862" y="11457"/>
                  <a:pt x="12974" y="10325"/>
                  <a:pt x="13185" y="10090"/>
                </a:cubicBezTo>
                <a:cubicBezTo>
                  <a:pt x="13777" y="9428"/>
                  <a:pt x="14412" y="8807"/>
                  <a:pt x="15088" y="8231"/>
                </a:cubicBezTo>
                <a:cubicBezTo>
                  <a:pt x="15606" y="7790"/>
                  <a:pt x="16153" y="7385"/>
                  <a:pt x="16714" y="7001"/>
                </a:cubicBezTo>
                <a:close/>
                <a:moveTo>
                  <a:pt x="18370" y="1"/>
                </a:moveTo>
                <a:cubicBezTo>
                  <a:pt x="18067" y="1"/>
                  <a:pt x="17755" y="41"/>
                  <a:pt x="17467" y="86"/>
                </a:cubicBezTo>
                <a:cubicBezTo>
                  <a:pt x="16171" y="290"/>
                  <a:pt x="14918" y="701"/>
                  <a:pt x="13729" y="1266"/>
                </a:cubicBezTo>
                <a:cubicBezTo>
                  <a:pt x="11295" y="2426"/>
                  <a:pt x="9155" y="4144"/>
                  <a:pt x="7198" y="6003"/>
                </a:cubicBezTo>
                <a:cubicBezTo>
                  <a:pt x="5994" y="7145"/>
                  <a:pt x="4842" y="8344"/>
                  <a:pt x="3686" y="9536"/>
                </a:cubicBezTo>
                <a:cubicBezTo>
                  <a:pt x="3109" y="10133"/>
                  <a:pt x="2539" y="10738"/>
                  <a:pt x="1953" y="11326"/>
                </a:cubicBezTo>
                <a:cubicBezTo>
                  <a:pt x="1320" y="11962"/>
                  <a:pt x="662" y="12554"/>
                  <a:pt x="85" y="13243"/>
                </a:cubicBezTo>
                <a:cubicBezTo>
                  <a:pt x="1" y="13344"/>
                  <a:pt x="73" y="13499"/>
                  <a:pt x="186" y="13499"/>
                </a:cubicBezTo>
                <a:cubicBezTo>
                  <a:pt x="209" y="13499"/>
                  <a:pt x="235" y="13492"/>
                  <a:pt x="261" y="13476"/>
                </a:cubicBezTo>
                <a:cubicBezTo>
                  <a:pt x="1355" y="12802"/>
                  <a:pt x="2267" y="11843"/>
                  <a:pt x="3188" y="10946"/>
                </a:cubicBezTo>
                <a:cubicBezTo>
                  <a:pt x="4149" y="10010"/>
                  <a:pt x="5074" y="9036"/>
                  <a:pt x="6018" y="8084"/>
                </a:cubicBezTo>
                <a:cubicBezTo>
                  <a:pt x="7831" y="6251"/>
                  <a:pt x="9716" y="4474"/>
                  <a:pt x="11878" y="3076"/>
                </a:cubicBezTo>
                <a:cubicBezTo>
                  <a:pt x="12914" y="2401"/>
                  <a:pt x="14015" y="1831"/>
                  <a:pt x="15165" y="1374"/>
                </a:cubicBezTo>
                <a:cubicBezTo>
                  <a:pt x="15694" y="1164"/>
                  <a:pt x="16235" y="983"/>
                  <a:pt x="16786" y="838"/>
                </a:cubicBezTo>
                <a:cubicBezTo>
                  <a:pt x="17277" y="709"/>
                  <a:pt x="17886" y="511"/>
                  <a:pt x="18433" y="511"/>
                </a:cubicBezTo>
                <a:cubicBezTo>
                  <a:pt x="18563" y="511"/>
                  <a:pt x="18690" y="522"/>
                  <a:pt x="18811" y="548"/>
                </a:cubicBezTo>
                <a:cubicBezTo>
                  <a:pt x="20456" y="904"/>
                  <a:pt x="18662" y="4060"/>
                  <a:pt x="17594" y="5719"/>
                </a:cubicBezTo>
                <a:cubicBezTo>
                  <a:pt x="16166" y="6537"/>
                  <a:pt x="14845" y="7529"/>
                  <a:pt x="13659" y="8670"/>
                </a:cubicBezTo>
                <a:cubicBezTo>
                  <a:pt x="12938" y="9363"/>
                  <a:pt x="12271" y="10110"/>
                  <a:pt x="11661" y="10904"/>
                </a:cubicBezTo>
                <a:cubicBezTo>
                  <a:pt x="11268" y="11417"/>
                  <a:pt x="10617" y="12269"/>
                  <a:pt x="11268" y="12851"/>
                </a:cubicBezTo>
                <a:cubicBezTo>
                  <a:pt x="11332" y="12908"/>
                  <a:pt x="11424" y="12949"/>
                  <a:pt x="11514" y="12949"/>
                </a:cubicBezTo>
                <a:cubicBezTo>
                  <a:pt x="11566" y="12949"/>
                  <a:pt x="11618" y="12935"/>
                  <a:pt x="11663" y="12903"/>
                </a:cubicBezTo>
                <a:cubicBezTo>
                  <a:pt x="13752" y="11391"/>
                  <a:pt x="15587" y="9554"/>
                  <a:pt x="17096" y="7461"/>
                </a:cubicBezTo>
                <a:cubicBezTo>
                  <a:pt x="17382" y="7063"/>
                  <a:pt x="17653" y="6656"/>
                  <a:pt x="17914" y="6240"/>
                </a:cubicBezTo>
                <a:cubicBezTo>
                  <a:pt x="18423" y="5945"/>
                  <a:pt x="18939" y="5664"/>
                  <a:pt x="19469" y="5415"/>
                </a:cubicBezTo>
                <a:cubicBezTo>
                  <a:pt x="20183" y="5082"/>
                  <a:pt x="21072" y="4588"/>
                  <a:pt x="21886" y="4588"/>
                </a:cubicBezTo>
                <a:cubicBezTo>
                  <a:pt x="21908" y="4588"/>
                  <a:pt x="21931" y="4588"/>
                  <a:pt x="21954" y="4589"/>
                </a:cubicBezTo>
                <a:cubicBezTo>
                  <a:pt x="23315" y="4638"/>
                  <a:pt x="22602" y="6262"/>
                  <a:pt x="22275" y="7000"/>
                </a:cubicBezTo>
                <a:cubicBezTo>
                  <a:pt x="21717" y="8261"/>
                  <a:pt x="20975" y="9404"/>
                  <a:pt x="20096" y="10438"/>
                </a:cubicBezTo>
                <a:cubicBezTo>
                  <a:pt x="19690" y="10778"/>
                  <a:pt x="19325" y="11166"/>
                  <a:pt x="19011" y="11594"/>
                </a:cubicBezTo>
                <a:lnTo>
                  <a:pt x="19001" y="11604"/>
                </a:lnTo>
                <a:lnTo>
                  <a:pt x="19002" y="11604"/>
                </a:lnTo>
                <a:cubicBezTo>
                  <a:pt x="18986" y="11626"/>
                  <a:pt x="18968" y="11646"/>
                  <a:pt x="18950" y="11669"/>
                </a:cubicBezTo>
                <a:cubicBezTo>
                  <a:pt x="18782" y="11905"/>
                  <a:pt x="19011" y="12149"/>
                  <a:pt x="19243" y="12149"/>
                </a:cubicBezTo>
                <a:cubicBezTo>
                  <a:pt x="19317" y="12149"/>
                  <a:pt x="19391" y="12124"/>
                  <a:pt x="19453" y="12065"/>
                </a:cubicBezTo>
                <a:cubicBezTo>
                  <a:pt x="19868" y="11672"/>
                  <a:pt x="20259" y="11251"/>
                  <a:pt x="20621" y="10809"/>
                </a:cubicBezTo>
                <a:cubicBezTo>
                  <a:pt x="21229" y="10314"/>
                  <a:pt x="21933" y="9953"/>
                  <a:pt x="22689" y="9745"/>
                </a:cubicBezTo>
                <a:cubicBezTo>
                  <a:pt x="22922" y="9682"/>
                  <a:pt x="23252" y="9584"/>
                  <a:pt x="23533" y="9584"/>
                </a:cubicBezTo>
                <a:cubicBezTo>
                  <a:pt x="23616" y="9584"/>
                  <a:pt x="23694" y="9592"/>
                  <a:pt x="23765" y="9613"/>
                </a:cubicBezTo>
                <a:cubicBezTo>
                  <a:pt x="24157" y="9725"/>
                  <a:pt x="24135" y="10219"/>
                  <a:pt x="24059" y="10541"/>
                </a:cubicBezTo>
                <a:cubicBezTo>
                  <a:pt x="23906" y="11196"/>
                  <a:pt x="23588" y="11645"/>
                  <a:pt x="23692" y="12348"/>
                </a:cubicBezTo>
                <a:cubicBezTo>
                  <a:pt x="23713" y="12488"/>
                  <a:pt x="23816" y="12550"/>
                  <a:pt x="23926" y="12550"/>
                </a:cubicBezTo>
                <a:cubicBezTo>
                  <a:pt x="24069" y="12550"/>
                  <a:pt x="24225" y="12445"/>
                  <a:pt x="24230" y="12274"/>
                </a:cubicBezTo>
                <a:cubicBezTo>
                  <a:pt x="24256" y="11414"/>
                  <a:pt x="24928" y="10702"/>
                  <a:pt x="24696" y="9804"/>
                </a:cubicBezTo>
                <a:cubicBezTo>
                  <a:pt x="24534" y="9183"/>
                  <a:pt x="24075" y="8995"/>
                  <a:pt x="23555" y="8995"/>
                </a:cubicBezTo>
                <a:cubicBezTo>
                  <a:pt x="23393" y="8995"/>
                  <a:pt x="23225" y="9013"/>
                  <a:pt x="23059" y="9042"/>
                </a:cubicBezTo>
                <a:cubicBezTo>
                  <a:pt x="22547" y="9134"/>
                  <a:pt x="22050" y="9290"/>
                  <a:pt x="21577" y="9506"/>
                </a:cubicBezTo>
                <a:cubicBezTo>
                  <a:pt x="21954" y="8925"/>
                  <a:pt x="22289" y="8319"/>
                  <a:pt x="22579" y="7690"/>
                </a:cubicBezTo>
                <a:cubicBezTo>
                  <a:pt x="23075" y="6615"/>
                  <a:pt x="24036" y="4333"/>
                  <a:pt x="22160" y="4060"/>
                </a:cubicBezTo>
                <a:cubicBezTo>
                  <a:pt x="22059" y="4046"/>
                  <a:pt x="21958" y="4039"/>
                  <a:pt x="21856" y="4039"/>
                </a:cubicBezTo>
                <a:cubicBezTo>
                  <a:pt x="21217" y="4039"/>
                  <a:pt x="20581" y="4306"/>
                  <a:pt x="20001" y="4540"/>
                </a:cubicBezTo>
                <a:cubicBezTo>
                  <a:pt x="19499" y="4742"/>
                  <a:pt x="19009" y="4974"/>
                  <a:pt x="18525" y="5219"/>
                </a:cubicBezTo>
                <a:cubicBezTo>
                  <a:pt x="18740" y="4838"/>
                  <a:pt x="18947" y="4455"/>
                  <a:pt x="19141" y="4063"/>
                </a:cubicBezTo>
                <a:cubicBezTo>
                  <a:pt x="19580" y="3168"/>
                  <a:pt x="20187" y="2051"/>
                  <a:pt x="19912" y="1009"/>
                </a:cubicBezTo>
                <a:cubicBezTo>
                  <a:pt x="19698" y="204"/>
                  <a:pt x="19056" y="1"/>
                  <a:pt x="1837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2" name="Google Shape;42;p2"/>
          <p:cNvSpPr/>
          <p:nvPr/>
        </p:nvSpPr>
        <p:spPr>
          <a:xfrm>
            <a:off x="56025" y="95928"/>
            <a:ext cx="3190336" cy="570028"/>
          </a:xfrm>
          <a:custGeom>
            <a:rect b="b" l="l" r="r" t="t"/>
            <a:pathLst>
              <a:path extrusionOk="0" h="9757" w="54608">
                <a:moveTo>
                  <a:pt x="44464" y="3737"/>
                </a:moveTo>
                <a:cubicBezTo>
                  <a:pt x="44660" y="3868"/>
                  <a:pt x="44840" y="4021"/>
                  <a:pt x="44989" y="4208"/>
                </a:cubicBezTo>
                <a:lnTo>
                  <a:pt x="44987" y="4208"/>
                </a:lnTo>
                <a:cubicBezTo>
                  <a:pt x="45428" y="4763"/>
                  <a:pt x="45254" y="5397"/>
                  <a:pt x="44675" y="5743"/>
                </a:cubicBezTo>
                <a:cubicBezTo>
                  <a:pt x="44243" y="5999"/>
                  <a:pt x="43673" y="6135"/>
                  <a:pt x="43158" y="6135"/>
                </a:cubicBezTo>
                <a:cubicBezTo>
                  <a:pt x="43084" y="6135"/>
                  <a:pt x="43012" y="6132"/>
                  <a:pt x="42941" y="6126"/>
                </a:cubicBezTo>
                <a:cubicBezTo>
                  <a:pt x="42571" y="6097"/>
                  <a:pt x="42193" y="5952"/>
                  <a:pt x="42464" y="5511"/>
                </a:cubicBezTo>
                <a:cubicBezTo>
                  <a:pt x="42676" y="5169"/>
                  <a:pt x="43017" y="4868"/>
                  <a:pt x="43313" y="4602"/>
                </a:cubicBezTo>
                <a:cubicBezTo>
                  <a:pt x="43669" y="4279"/>
                  <a:pt x="44055" y="3989"/>
                  <a:pt x="44464" y="3737"/>
                </a:cubicBezTo>
                <a:close/>
                <a:moveTo>
                  <a:pt x="14776" y="2515"/>
                </a:moveTo>
                <a:lnTo>
                  <a:pt x="14776" y="2515"/>
                </a:lnTo>
                <a:cubicBezTo>
                  <a:pt x="15006" y="3146"/>
                  <a:pt x="14880" y="3892"/>
                  <a:pt x="14605" y="4488"/>
                </a:cubicBezTo>
                <a:cubicBezTo>
                  <a:pt x="14068" y="5652"/>
                  <a:pt x="12782" y="6642"/>
                  <a:pt x="11479" y="6642"/>
                </a:cubicBezTo>
                <a:cubicBezTo>
                  <a:pt x="11369" y="6642"/>
                  <a:pt x="11259" y="6635"/>
                  <a:pt x="11149" y="6620"/>
                </a:cubicBezTo>
                <a:cubicBezTo>
                  <a:pt x="10685" y="6558"/>
                  <a:pt x="10285" y="6263"/>
                  <a:pt x="10381" y="5739"/>
                </a:cubicBezTo>
                <a:cubicBezTo>
                  <a:pt x="10453" y="5344"/>
                  <a:pt x="10785" y="4986"/>
                  <a:pt x="11068" y="4727"/>
                </a:cubicBezTo>
                <a:cubicBezTo>
                  <a:pt x="11672" y="4176"/>
                  <a:pt x="12433" y="3753"/>
                  <a:pt x="13136" y="3351"/>
                </a:cubicBezTo>
                <a:cubicBezTo>
                  <a:pt x="13670" y="3045"/>
                  <a:pt x="14220" y="2771"/>
                  <a:pt x="14776" y="2515"/>
                </a:cubicBezTo>
                <a:close/>
                <a:moveTo>
                  <a:pt x="31628" y="3648"/>
                </a:moveTo>
                <a:lnTo>
                  <a:pt x="31628" y="3648"/>
                </a:lnTo>
                <a:cubicBezTo>
                  <a:pt x="32105" y="4710"/>
                  <a:pt x="32118" y="5972"/>
                  <a:pt x="31559" y="7037"/>
                </a:cubicBezTo>
                <a:cubicBezTo>
                  <a:pt x="31211" y="7701"/>
                  <a:pt x="30661" y="8265"/>
                  <a:pt x="30007" y="8613"/>
                </a:cubicBezTo>
                <a:cubicBezTo>
                  <a:pt x="29585" y="8838"/>
                  <a:pt x="29034" y="9027"/>
                  <a:pt x="28513" y="9027"/>
                </a:cubicBezTo>
                <a:cubicBezTo>
                  <a:pt x="28266" y="9027"/>
                  <a:pt x="28026" y="8984"/>
                  <a:pt x="27810" y="8883"/>
                </a:cubicBezTo>
                <a:cubicBezTo>
                  <a:pt x="27011" y="8511"/>
                  <a:pt x="27010" y="7484"/>
                  <a:pt x="27360" y="6788"/>
                </a:cubicBezTo>
                <a:cubicBezTo>
                  <a:pt x="27709" y="6090"/>
                  <a:pt x="28308" y="5509"/>
                  <a:pt x="28918" y="5048"/>
                </a:cubicBezTo>
                <a:cubicBezTo>
                  <a:pt x="29739" y="4429"/>
                  <a:pt x="30666" y="3988"/>
                  <a:pt x="31628" y="3648"/>
                </a:cubicBezTo>
                <a:close/>
                <a:moveTo>
                  <a:pt x="23653" y="1"/>
                </a:moveTo>
                <a:cubicBezTo>
                  <a:pt x="20706" y="1"/>
                  <a:pt x="17763" y="617"/>
                  <a:pt x="15042" y="1777"/>
                </a:cubicBezTo>
                <a:cubicBezTo>
                  <a:pt x="14543" y="1097"/>
                  <a:pt x="13688" y="708"/>
                  <a:pt x="12743" y="654"/>
                </a:cubicBezTo>
                <a:cubicBezTo>
                  <a:pt x="12623" y="648"/>
                  <a:pt x="12502" y="644"/>
                  <a:pt x="12381" y="644"/>
                </a:cubicBezTo>
                <a:cubicBezTo>
                  <a:pt x="10727" y="644"/>
                  <a:pt x="8995" y="1262"/>
                  <a:pt x="7487" y="1859"/>
                </a:cubicBezTo>
                <a:cubicBezTo>
                  <a:pt x="5662" y="2583"/>
                  <a:pt x="3890" y="3532"/>
                  <a:pt x="2323" y="4740"/>
                </a:cubicBezTo>
                <a:cubicBezTo>
                  <a:pt x="1573" y="5318"/>
                  <a:pt x="860" y="5942"/>
                  <a:pt x="187" y="6607"/>
                </a:cubicBezTo>
                <a:cubicBezTo>
                  <a:pt x="1" y="6791"/>
                  <a:pt x="176" y="7051"/>
                  <a:pt x="379" y="7051"/>
                </a:cubicBezTo>
                <a:cubicBezTo>
                  <a:pt x="437" y="7051"/>
                  <a:pt x="497" y="7030"/>
                  <a:pt x="551" y="6979"/>
                </a:cubicBezTo>
                <a:cubicBezTo>
                  <a:pt x="2899" y="4805"/>
                  <a:pt x="5686" y="3096"/>
                  <a:pt x="8696" y="2080"/>
                </a:cubicBezTo>
                <a:cubicBezTo>
                  <a:pt x="9866" y="1686"/>
                  <a:pt x="11151" y="1269"/>
                  <a:pt x="12405" y="1269"/>
                </a:cubicBezTo>
                <a:cubicBezTo>
                  <a:pt x="12564" y="1269"/>
                  <a:pt x="12722" y="1276"/>
                  <a:pt x="12880" y="1290"/>
                </a:cubicBezTo>
                <a:cubicBezTo>
                  <a:pt x="13477" y="1345"/>
                  <a:pt x="14102" y="1542"/>
                  <a:pt x="14498" y="2022"/>
                </a:cubicBezTo>
                <a:cubicBezTo>
                  <a:pt x="13674" y="2398"/>
                  <a:pt x="12874" y="2825"/>
                  <a:pt x="12105" y="3302"/>
                </a:cubicBezTo>
                <a:cubicBezTo>
                  <a:pt x="11355" y="3770"/>
                  <a:pt x="10530" y="4259"/>
                  <a:pt x="10058" y="5042"/>
                </a:cubicBezTo>
                <a:cubicBezTo>
                  <a:pt x="9691" y="5658"/>
                  <a:pt x="9666" y="6462"/>
                  <a:pt x="10289" y="6917"/>
                </a:cubicBezTo>
                <a:cubicBezTo>
                  <a:pt x="10608" y="7152"/>
                  <a:pt x="11003" y="7239"/>
                  <a:pt x="11405" y="7239"/>
                </a:cubicBezTo>
                <a:cubicBezTo>
                  <a:pt x="11781" y="7239"/>
                  <a:pt x="12164" y="7162"/>
                  <a:pt x="12497" y="7059"/>
                </a:cubicBezTo>
                <a:cubicBezTo>
                  <a:pt x="14036" y="6579"/>
                  <a:pt x="15333" y="5171"/>
                  <a:pt x="15484" y="3498"/>
                </a:cubicBezTo>
                <a:cubicBezTo>
                  <a:pt x="15526" y="3034"/>
                  <a:pt x="15461" y="2624"/>
                  <a:pt x="15315" y="2267"/>
                </a:cubicBezTo>
                <a:cubicBezTo>
                  <a:pt x="17512" y="1326"/>
                  <a:pt x="19848" y="757"/>
                  <a:pt x="22231" y="585"/>
                </a:cubicBezTo>
                <a:cubicBezTo>
                  <a:pt x="22751" y="548"/>
                  <a:pt x="23274" y="529"/>
                  <a:pt x="23797" y="529"/>
                </a:cubicBezTo>
                <a:cubicBezTo>
                  <a:pt x="24849" y="529"/>
                  <a:pt x="25902" y="608"/>
                  <a:pt x="26935" y="783"/>
                </a:cubicBezTo>
                <a:cubicBezTo>
                  <a:pt x="28304" y="1013"/>
                  <a:pt x="29751" y="1447"/>
                  <a:pt x="30785" y="2441"/>
                </a:cubicBezTo>
                <a:cubicBezTo>
                  <a:pt x="30943" y="2594"/>
                  <a:pt x="31087" y="2758"/>
                  <a:pt x="31215" y="2936"/>
                </a:cubicBezTo>
                <a:cubicBezTo>
                  <a:pt x="31150" y="2960"/>
                  <a:pt x="31084" y="2982"/>
                  <a:pt x="31017" y="3006"/>
                </a:cubicBezTo>
                <a:cubicBezTo>
                  <a:pt x="29366" y="3648"/>
                  <a:pt x="27514" y="4704"/>
                  <a:pt x="26677" y="6378"/>
                </a:cubicBezTo>
                <a:cubicBezTo>
                  <a:pt x="25920" y="7893"/>
                  <a:pt x="26603" y="9757"/>
                  <a:pt x="28349" y="9757"/>
                </a:cubicBezTo>
                <a:cubicBezTo>
                  <a:pt x="28419" y="9757"/>
                  <a:pt x="28490" y="9754"/>
                  <a:pt x="28563" y="9748"/>
                </a:cubicBezTo>
                <a:cubicBezTo>
                  <a:pt x="30232" y="9608"/>
                  <a:pt x="31764" y="8345"/>
                  <a:pt x="32293" y="6731"/>
                </a:cubicBezTo>
                <a:cubicBezTo>
                  <a:pt x="32646" y="5655"/>
                  <a:pt x="32551" y="4493"/>
                  <a:pt x="32101" y="3489"/>
                </a:cubicBezTo>
                <a:cubicBezTo>
                  <a:pt x="32448" y="3379"/>
                  <a:pt x="32799" y="3280"/>
                  <a:pt x="33149" y="3191"/>
                </a:cubicBezTo>
                <a:cubicBezTo>
                  <a:pt x="34906" y="2739"/>
                  <a:pt x="36742" y="2453"/>
                  <a:pt x="38568" y="2453"/>
                </a:cubicBezTo>
                <a:cubicBezTo>
                  <a:pt x="40121" y="2453"/>
                  <a:pt x="41666" y="2659"/>
                  <a:pt x="43151" y="3147"/>
                </a:cubicBezTo>
                <a:cubicBezTo>
                  <a:pt x="43298" y="3195"/>
                  <a:pt x="43448" y="3247"/>
                  <a:pt x="43597" y="3303"/>
                </a:cubicBezTo>
                <a:cubicBezTo>
                  <a:pt x="42522" y="4087"/>
                  <a:pt x="40416" y="5963"/>
                  <a:pt x="42189" y="6795"/>
                </a:cubicBezTo>
                <a:cubicBezTo>
                  <a:pt x="42484" y="6933"/>
                  <a:pt x="42842" y="6999"/>
                  <a:pt x="43220" y="6999"/>
                </a:cubicBezTo>
                <a:cubicBezTo>
                  <a:pt x="44307" y="6999"/>
                  <a:pt x="45557" y="6454"/>
                  <a:pt x="45934" y="5530"/>
                </a:cubicBezTo>
                <a:cubicBezTo>
                  <a:pt x="46319" y="4591"/>
                  <a:pt x="45898" y="3856"/>
                  <a:pt x="45228" y="3312"/>
                </a:cubicBezTo>
                <a:cubicBezTo>
                  <a:pt x="46328" y="2783"/>
                  <a:pt x="47533" y="2511"/>
                  <a:pt x="48744" y="2511"/>
                </a:cubicBezTo>
                <a:cubicBezTo>
                  <a:pt x="49855" y="2511"/>
                  <a:pt x="50971" y="2740"/>
                  <a:pt x="52014" y="3209"/>
                </a:cubicBezTo>
                <a:cubicBezTo>
                  <a:pt x="52712" y="3524"/>
                  <a:pt x="53373" y="3871"/>
                  <a:pt x="53994" y="4326"/>
                </a:cubicBezTo>
                <a:cubicBezTo>
                  <a:pt x="54046" y="4365"/>
                  <a:pt x="54100" y="4381"/>
                  <a:pt x="54153" y="4381"/>
                </a:cubicBezTo>
                <a:cubicBezTo>
                  <a:pt x="54399" y="4381"/>
                  <a:pt x="54608" y="4015"/>
                  <a:pt x="54383" y="3810"/>
                </a:cubicBezTo>
                <a:cubicBezTo>
                  <a:pt x="52799" y="2368"/>
                  <a:pt x="50775" y="1655"/>
                  <a:pt x="48736" y="1655"/>
                </a:cubicBezTo>
                <a:cubicBezTo>
                  <a:pt x="47247" y="1655"/>
                  <a:pt x="45751" y="2034"/>
                  <a:pt x="44412" y="2787"/>
                </a:cubicBezTo>
                <a:cubicBezTo>
                  <a:pt x="44049" y="2600"/>
                  <a:pt x="43669" y="2443"/>
                  <a:pt x="43280" y="2319"/>
                </a:cubicBezTo>
                <a:cubicBezTo>
                  <a:pt x="41771" y="1837"/>
                  <a:pt x="40186" y="1632"/>
                  <a:pt x="38605" y="1632"/>
                </a:cubicBezTo>
                <a:cubicBezTo>
                  <a:pt x="38082" y="1632"/>
                  <a:pt x="37560" y="1654"/>
                  <a:pt x="37041" y="1696"/>
                </a:cubicBezTo>
                <a:cubicBezTo>
                  <a:pt x="35244" y="1843"/>
                  <a:pt x="33413" y="2176"/>
                  <a:pt x="31692" y="2763"/>
                </a:cubicBezTo>
                <a:cubicBezTo>
                  <a:pt x="31471" y="2438"/>
                  <a:pt x="31209" y="2144"/>
                  <a:pt x="30912" y="1889"/>
                </a:cubicBezTo>
                <a:cubicBezTo>
                  <a:pt x="29624" y="788"/>
                  <a:pt x="27923" y="376"/>
                  <a:pt x="26296" y="169"/>
                </a:cubicBezTo>
                <a:cubicBezTo>
                  <a:pt x="25419" y="56"/>
                  <a:pt x="24536" y="1"/>
                  <a:pt x="2365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4" name="Google Shape;154;p11"/>
          <p:cNvSpPr txBox="1"/>
          <p:nvPr>
            <p:ph idx="1" type="body"/>
          </p:nvPr>
        </p:nvSpPr>
        <p:spPr>
          <a:xfrm>
            <a:off x="311700" y="29998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grpSp>
        <p:nvGrpSpPr>
          <p:cNvPr id="155" name="Google Shape;155;p11"/>
          <p:cNvGrpSpPr/>
          <p:nvPr/>
        </p:nvGrpSpPr>
        <p:grpSpPr>
          <a:xfrm>
            <a:off x="3914398" y="-441321"/>
            <a:ext cx="5938495" cy="3510939"/>
            <a:chOff x="-3640850" y="-1686225"/>
            <a:chExt cx="2369900" cy="1401125"/>
          </a:xfrm>
        </p:grpSpPr>
        <p:sp>
          <p:nvSpPr>
            <p:cNvPr id="156" name="Google Shape;156;p11"/>
            <p:cNvSpPr/>
            <p:nvPr/>
          </p:nvSpPr>
          <p:spPr>
            <a:xfrm>
              <a:off x="-2031550" y="-1012175"/>
              <a:ext cx="623250" cy="727075"/>
            </a:xfrm>
            <a:custGeom>
              <a:rect b="b" l="l" r="r" t="t"/>
              <a:pathLst>
                <a:path extrusionOk="0" h="29083" w="24930">
                  <a:moveTo>
                    <a:pt x="299" y="0"/>
                  </a:moveTo>
                  <a:lnTo>
                    <a:pt x="299" y="0"/>
                  </a:lnTo>
                  <a:cubicBezTo>
                    <a:pt x="133" y="2803"/>
                    <a:pt x="0" y="5769"/>
                    <a:pt x="1310" y="8253"/>
                  </a:cubicBezTo>
                  <a:cubicBezTo>
                    <a:pt x="2312" y="10154"/>
                    <a:pt x="4067" y="11573"/>
                    <a:pt x="5077" y="13471"/>
                  </a:cubicBezTo>
                  <a:cubicBezTo>
                    <a:pt x="6667" y="16457"/>
                    <a:pt x="6191" y="20154"/>
                    <a:pt x="7457" y="23292"/>
                  </a:cubicBezTo>
                  <a:cubicBezTo>
                    <a:pt x="8875" y="26814"/>
                    <a:pt x="12677" y="29082"/>
                    <a:pt x="16431" y="29082"/>
                  </a:cubicBezTo>
                  <a:cubicBezTo>
                    <a:pt x="17571" y="29082"/>
                    <a:pt x="18706" y="28873"/>
                    <a:pt x="19769" y="28427"/>
                  </a:cubicBezTo>
                  <a:lnTo>
                    <a:pt x="24930" y="1251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>
              <a:off x="-2760300" y="-1467425"/>
              <a:ext cx="1489350" cy="920150"/>
            </a:xfrm>
            <a:custGeom>
              <a:rect b="b" l="l" r="r" t="t"/>
              <a:pathLst>
                <a:path extrusionOk="0" h="36806" w="59574">
                  <a:moveTo>
                    <a:pt x="456" y="1"/>
                  </a:moveTo>
                  <a:lnTo>
                    <a:pt x="0" y="8"/>
                  </a:lnTo>
                  <a:cubicBezTo>
                    <a:pt x="77" y="4214"/>
                    <a:pt x="721" y="7696"/>
                    <a:pt x="1972" y="10653"/>
                  </a:cubicBezTo>
                  <a:cubicBezTo>
                    <a:pt x="3509" y="14289"/>
                    <a:pt x="6031" y="17152"/>
                    <a:pt x="9072" y="18716"/>
                  </a:cubicBezTo>
                  <a:cubicBezTo>
                    <a:pt x="11133" y="19775"/>
                    <a:pt x="13431" y="20252"/>
                    <a:pt x="15656" y="20713"/>
                  </a:cubicBezTo>
                  <a:cubicBezTo>
                    <a:pt x="17087" y="21010"/>
                    <a:pt x="18567" y="21317"/>
                    <a:pt x="19965" y="21775"/>
                  </a:cubicBezTo>
                  <a:cubicBezTo>
                    <a:pt x="23128" y="22817"/>
                    <a:pt x="25970" y="24655"/>
                    <a:pt x="28217" y="27115"/>
                  </a:cubicBezTo>
                  <a:cubicBezTo>
                    <a:pt x="28771" y="27723"/>
                    <a:pt x="29299" y="28378"/>
                    <a:pt x="29809" y="29014"/>
                  </a:cubicBezTo>
                  <a:cubicBezTo>
                    <a:pt x="30641" y="30050"/>
                    <a:pt x="31501" y="31121"/>
                    <a:pt x="32514" y="32026"/>
                  </a:cubicBezTo>
                  <a:cubicBezTo>
                    <a:pt x="35814" y="34971"/>
                    <a:pt x="40441" y="35911"/>
                    <a:pt x="44534" y="36441"/>
                  </a:cubicBezTo>
                  <a:cubicBezTo>
                    <a:pt x="46073" y="36640"/>
                    <a:pt x="47668" y="36806"/>
                    <a:pt x="49265" y="36806"/>
                  </a:cubicBezTo>
                  <a:cubicBezTo>
                    <a:pt x="50543" y="36806"/>
                    <a:pt x="51823" y="36699"/>
                    <a:pt x="53077" y="36422"/>
                  </a:cubicBezTo>
                  <a:cubicBezTo>
                    <a:pt x="55493" y="35886"/>
                    <a:pt x="57732" y="34735"/>
                    <a:pt x="59573" y="33079"/>
                  </a:cubicBezTo>
                  <a:lnTo>
                    <a:pt x="59269" y="32741"/>
                  </a:lnTo>
                  <a:cubicBezTo>
                    <a:pt x="57487" y="34344"/>
                    <a:pt x="55319" y="35458"/>
                    <a:pt x="52977" y="35979"/>
                  </a:cubicBezTo>
                  <a:cubicBezTo>
                    <a:pt x="51761" y="36248"/>
                    <a:pt x="50514" y="36351"/>
                    <a:pt x="49265" y="36351"/>
                  </a:cubicBezTo>
                  <a:cubicBezTo>
                    <a:pt x="47691" y="36351"/>
                    <a:pt x="46114" y="36188"/>
                    <a:pt x="44592" y="35990"/>
                  </a:cubicBezTo>
                  <a:cubicBezTo>
                    <a:pt x="40570" y="35469"/>
                    <a:pt x="36024" y="34551"/>
                    <a:pt x="32817" y="31686"/>
                  </a:cubicBezTo>
                  <a:cubicBezTo>
                    <a:pt x="31831" y="30807"/>
                    <a:pt x="30984" y="29750"/>
                    <a:pt x="30164" y="28730"/>
                  </a:cubicBezTo>
                  <a:cubicBezTo>
                    <a:pt x="29649" y="28089"/>
                    <a:pt x="29117" y="27426"/>
                    <a:pt x="28552" y="26808"/>
                  </a:cubicBezTo>
                  <a:cubicBezTo>
                    <a:pt x="26254" y="24291"/>
                    <a:pt x="23346" y="22409"/>
                    <a:pt x="20108" y="21344"/>
                  </a:cubicBezTo>
                  <a:cubicBezTo>
                    <a:pt x="18684" y="20878"/>
                    <a:pt x="17192" y="20568"/>
                    <a:pt x="15748" y="20268"/>
                  </a:cubicBezTo>
                  <a:cubicBezTo>
                    <a:pt x="13554" y="19813"/>
                    <a:pt x="11285" y="19343"/>
                    <a:pt x="9279" y="18312"/>
                  </a:cubicBezTo>
                  <a:cubicBezTo>
                    <a:pt x="6334" y="16796"/>
                    <a:pt x="3885" y="14014"/>
                    <a:pt x="2391" y="10476"/>
                  </a:cubicBezTo>
                  <a:cubicBezTo>
                    <a:pt x="1163" y="7574"/>
                    <a:pt x="530" y="4147"/>
                    <a:pt x="456" y="1"/>
                  </a:cubicBezTo>
                  <a:close/>
                </a:path>
              </a:pathLst>
            </a:custGeom>
            <a:solidFill>
              <a:srgbClr val="534844"/>
            </a:solidFill>
            <a:ln cap="flat" cmpd="sng" w="11375">
              <a:solidFill>
                <a:srgbClr val="534844"/>
              </a:solidFill>
              <a:prstDash val="solid"/>
              <a:miter lim="144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>
              <a:off x="-3640850" y="-1582400"/>
              <a:ext cx="1483075" cy="594775"/>
            </a:xfrm>
            <a:custGeom>
              <a:rect b="b" l="l" r="r" t="t"/>
              <a:pathLst>
                <a:path extrusionOk="0" h="23791" w="59323">
                  <a:moveTo>
                    <a:pt x="29666" y="1"/>
                  </a:moveTo>
                  <a:cubicBezTo>
                    <a:pt x="25503" y="1"/>
                    <a:pt x="21341" y="308"/>
                    <a:pt x="17214" y="922"/>
                  </a:cubicBezTo>
                  <a:cubicBezTo>
                    <a:pt x="13145" y="1527"/>
                    <a:pt x="9019" y="2430"/>
                    <a:pt x="4944" y="2430"/>
                  </a:cubicBezTo>
                  <a:cubicBezTo>
                    <a:pt x="3285" y="2430"/>
                    <a:pt x="1635" y="2280"/>
                    <a:pt x="1" y="1901"/>
                  </a:cubicBezTo>
                  <a:lnTo>
                    <a:pt x="1" y="1901"/>
                  </a:lnTo>
                  <a:cubicBezTo>
                    <a:pt x="2397" y="5355"/>
                    <a:pt x="4980" y="8968"/>
                    <a:pt x="8690" y="10572"/>
                  </a:cubicBezTo>
                  <a:cubicBezTo>
                    <a:pt x="10291" y="11265"/>
                    <a:pt x="12021" y="11540"/>
                    <a:pt x="13658" y="12122"/>
                  </a:cubicBezTo>
                  <a:cubicBezTo>
                    <a:pt x="15404" y="12743"/>
                    <a:pt x="17041" y="13716"/>
                    <a:pt x="18462" y="14977"/>
                  </a:cubicBezTo>
                  <a:cubicBezTo>
                    <a:pt x="21556" y="17721"/>
                    <a:pt x="23753" y="21884"/>
                    <a:pt x="27537" y="23293"/>
                  </a:cubicBezTo>
                  <a:cubicBezTo>
                    <a:pt x="28469" y="23640"/>
                    <a:pt x="29436" y="23791"/>
                    <a:pt x="30413" y="23791"/>
                  </a:cubicBezTo>
                  <a:cubicBezTo>
                    <a:pt x="32293" y="23791"/>
                    <a:pt x="34206" y="23232"/>
                    <a:pt x="35956" y="22439"/>
                  </a:cubicBezTo>
                  <a:cubicBezTo>
                    <a:pt x="38614" y="21234"/>
                    <a:pt x="41050" y="19511"/>
                    <a:pt x="43703" y="18293"/>
                  </a:cubicBezTo>
                  <a:cubicBezTo>
                    <a:pt x="46691" y="16921"/>
                    <a:pt x="49939" y="16224"/>
                    <a:pt x="53185" y="16224"/>
                  </a:cubicBezTo>
                  <a:cubicBezTo>
                    <a:pt x="55254" y="16224"/>
                    <a:pt x="57322" y="16507"/>
                    <a:pt x="59323" y="17078"/>
                  </a:cubicBezTo>
                  <a:lnTo>
                    <a:pt x="48152" y="3306"/>
                  </a:lnTo>
                  <a:cubicBezTo>
                    <a:pt x="45654" y="1493"/>
                    <a:pt x="42570" y="936"/>
                    <a:pt x="39580" y="583"/>
                  </a:cubicBezTo>
                  <a:cubicBezTo>
                    <a:pt x="36286" y="195"/>
                    <a:pt x="32976" y="1"/>
                    <a:pt x="296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>
              <a:off x="-3280000" y="-1615100"/>
              <a:ext cx="1771675" cy="831175"/>
            </a:xfrm>
            <a:custGeom>
              <a:rect b="b" l="l" r="r" t="t"/>
              <a:pathLst>
                <a:path extrusionOk="0" h="33247" w="70867">
                  <a:moveTo>
                    <a:pt x="70430" y="1"/>
                  </a:moveTo>
                  <a:cubicBezTo>
                    <a:pt x="70293" y="1"/>
                    <a:pt x="70147" y="44"/>
                    <a:pt x="70014" y="87"/>
                  </a:cubicBezTo>
                  <a:cubicBezTo>
                    <a:pt x="68458" y="587"/>
                    <a:pt x="66834" y="716"/>
                    <a:pt x="65194" y="716"/>
                  </a:cubicBezTo>
                  <a:cubicBezTo>
                    <a:pt x="63842" y="716"/>
                    <a:pt x="62478" y="629"/>
                    <a:pt x="61131" y="590"/>
                  </a:cubicBezTo>
                  <a:cubicBezTo>
                    <a:pt x="60586" y="574"/>
                    <a:pt x="60040" y="567"/>
                    <a:pt x="59495" y="567"/>
                  </a:cubicBezTo>
                  <a:cubicBezTo>
                    <a:pt x="52760" y="567"/>
                    <a:pt x="46043" y="1672"/>
                    <a:pt x="39305" y="1672"/>
                  </a:cubicBezTo>
                  <a:cubicBezTo>
                    <a:pt x="38905" y="1672"/>
                    <a:pt x="38505" y="1668"/>
                    <a:pt x="38104" y="1659"/>
                  </a:cubicBezTo>
                  <a:cubicBezTo>
                    <a:pt x="32620" y="1545"/>
                    <a:pt x="27167" y="612"/>
                    <a:pt x="21684" y="612"/>
                  </a:cubicBezTo>
                  <a:cubicBezTo>
                    <a:pt x="21446" y="612"/>
                    <a:pt x="21208" y="614"/>
                    <a:pt x="20970" y="617"/>
                  </a:cubicBezTo>
                  <a:cubicBezTo>
                    <a:pt x="16413" y="688"/>
                    <a:pt x="11789" y="1445"/>
                    <a:pt x="7258" y="1445"/>
                  </a:cubicBezTo>
                  <a:cubicBezTo>
                    <a:pt x="4803" y="1445"/>
                    <a:pt x="2375" y="1223"/>
                    <a:pt x="1" y="548"/>
                  </a:cubicBezTo>
                  <a:lnTo>
                    <a:pt x="1" y="548"/>
                  </a:lnTo>
                  <a:cubicBezTo>
                    <a:pt x="2486" y="6220"/>
                    <a:pt x="8613" y="9991"/>
                    <a:pt x="14763" y="9991"/>
                  </a:cubicBezTo>
                  <a:cubicBezTo>
                    <a:pt x="15747" y="9991"/>
                    <a:pt x="16732" y="9894"/>
                    <a:pt x="17703" y="9693"/>
                  </a:cubicBezTo>
                  <a:cubicBezTo>
                    <a:pt x="18851" y="9454"/>
                    <a:pt x="19983" y="9088"/>
                    <a:pt x="21153" y="9028"/>
                  </a:cubicBezTo>
                  <a:cubicBezTo>
                    <a:pt x="21251" y="9022"/>
                    <a:pt x="21349" y="9020"/>
                    <a:pt x="21448" y="9020"/>
                  </a:cubicBezTo>
                  <a:cubicBezTo>
                    <a:pt x="22532" y="9020"/>
                    <a:pt x="23654" y="9339"/>
                    <a:pt x="24365" y="10144"/>
                  </a:cubicBezTo>
                  <a:cubicBezTo>
                    <a:pt x="24853" y="10699"/>
                    <a:pt x="25098" y="11421"/>
                    <a:pt x="25469" y="12061"/>
                  </a:cubicBezTo>
                  <a:cubicBezTo>
                    <a:pt x="26810" y="14374"/>
                    <a:pt x="29619" y="15357"/>
                    <a:pt x="32239" y="15891"/>
                  </a:cubicBezTo>
                  <a:cubicBezTo>
                    <a:pt x="34857" y="16426"/>
                    <a:pt x="37656" y="16747"/>
                    <a:pt x="39798" y="18347"/>
                  </a:cubicBezTo>
                  <a:cubicBezTo>
                    <a:pt x="42030" y="20014"/>
                    <a:pt x="43126" y="22751"/>
                    <a:pt x="44680" y="25062"/>
                  </a:cubicBezTo>
                  <a:cubicBezTo>
                    <a:pt x="48056" y="30090"/>
                    <a:pt x="54039" y="33247"/>
                    <a:pt x="60089" y="33247"/>
                  </a:cubicBezTo>
                  <a:cubicBezTo>
                    <a:pt x="60337" y="33247"/>
                    <a:pt x="60586" y="33241"/>
                    <a:pt x="60835" y="33231"/>
                  </a:cubicBezTo>
                  <a:cubicBezTo>
                    <a:pt x="63836" y="33102"/>
                    <a:pt x="67047" y="32050"/>
                    <a:pt x="68665" y="29518"/>
                  </a:cubicBezTo>
                  <a:lnTo>
                    <a:pt x="70546" y="534"/>
                  </a:lnTo>
                  <a:cubicBezTo>
                    <a:pt x="70567" y="543"/>
                    <a:pt x="70587" y="546"/>
                    <a:pt x="70606" y="546"/>
                  </a:cubicBezTo>
                  <a:cubicBezTo>
                    <a:pt x="70785" y="546"/>
                    <a:pt x="70866" y="199"/>
                    <a:pt x="70693" y="77"/>
                  </a:cubicBezTo>
                  <a:cubicBezTo>
                    <a:pt x="70614" y="21"/>
                    <a:pt x="70524" y="1"/>
                    <a:pt x="70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>
              <a:off x="-3080500" y="-1251750"/>
              <a:ext cx="73500" cy="67225"/>
            </a:xfrm>
            <a:custGeom>
              <a:rect b="b" l="l" r="r" t="t"/>
              <a:pathLst>
                <a:path extrusionOk="0" h="2689" w="2940">
                  <a:moveTo>
                    <a:pt x="426" y="0"/>
                  </a:moveTo>
                  <a:cubicBezTo>
                    <a:pt x="217" y="0"/>
                    <a:pt x="1" y="249"/>
                    <a:pt x="148" y="455"/>
                  </a:cubicBezTo>
                  <a:cubicBezTo>
                    <a:pt x="529" y="987"/>
                    <a:pt x="958" y="1477"/>
                    <a:pt x="1406" y="1951"/>
                  </a:cubicBezTo>
                  <a:cubicBezTo>
                    <a:pt x="1578" y="2134"/>
                    <a:pt x="2008" y="2688"/>
                    <a:pt x="2361" y="2688"/>
                  </a:cubicBezTo>
                  <a:cubicBezTo>
                    <a:pt x="2431" y="2688"/>
                    <a:pt x="2498" y="2666"/>
                    <a:pt x="2559" y="2616"/>
                  </a:cubicBezTo>
                  <a:cubicBezTo>
                    <a:pt x="2940" y="2301"/>
                    <a:pt x="2251" y="1722"/>
                    <a:pt x="2050" y="1530"/>
                  </a:cubicBezTo>
                  <a:cubicBezTo>
                    <a:pt x="1562" y="1058"/>
                    <a:pt x="1058" y="614"/>
                    <a:pt x="618" y="92"/>
                  </a:cubicBezTo>
                  <a:cubicBezTo>
                    <a:pt x="564" y="27"/>
                    <a:pt x="49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>
              <a:off x="-2940225" y="-1229025"/>
              <a:ext cx="55300" cy="54275"/>
            </a:xfrm>
            <a:custGeom>
              <a:rect b="b" l="l" r="r" t="t"/>
              <a:pathLst>
                <a:path extrusionOk="0" h="2171" w="2212">
                  <a:moveTo>
                    <a:pt x="423" y="0"/>
                  </a:moveTo>
                  <a:cubicBezTo>
                    <a:pt x="190" y="0"/>
                    <a:pt x="0" y="275"/>
                    <a:pt x="204" y="500"/>
                  </a:cubicBezTo>
                  <a:cubicBezTo>
                    <a:pt x="451" y="776"/>
                    <a:pt x="688" y="1059"/>
                    <a:pt x="918" y="1351"/>
                  </a:cubicBezTo>
                  <a:cubicBezTo>
                    <a:pt x="1119" y="1604"/>
                    <a:pt x="1336" y="2001"/>
                    <a:pt x="1639" y="2132"/>
                  </a:cubicBezTo>
                  <a:cubicBezTo>
                    <a:pt x="1699" y="2158"/>
                    <a:pt x="1759" y="2170"/>
                    <a:pt x="1816" y="2170"/>
                  </a:cubicBezTo>
                  <a:cubicBezTo>
                    <a:pt x="2038" y="2170"/>
                    <a:pt x="2211" y="1986"/>
                    <a:pt x="2166" y="1725"/>
                  </a:cubicBezTo>
                  <a:cubicBezTo>
                    <a:pt x="2109" y="1385"/>
                    <a:pt x="1746" y="1078"/>
                    <a:pt x="1506" y="845"/>
                  </a:cubicBezTo>
                  <a:cubicBezTo>
                    <a:pt x="1228" y="574"/>
                    <a:pt x="928" y="322"/>
                    <a:pt x="627" y="77"/>
                  </a:cubicBezTo>
                  <a:cubicBezTo>
                    <a:pt x="561" y="23"/>
                    <a:pt x="490" y="0"/>
                    <a:pt x="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1"/>
            <p:cNvSpPr/>
            <p:nvPr/>
          </p:nvSpPr>
          <p:spPr>
            <a:xfrm>
              <a:off x="-3043875" y="-1418000"/>
              <a:ext cx="53225" cy="63575"/>
            </a:xfrm>
            <a:custGeom>
              <a:rect b="b" l="l" r="r" t="t"/>
              <a:pathLst>
                <a:path extrusionOk="0" h="2543" w="2129">
                  <a:moveTo>
                    <a:pt x="369" y="1"/>
                  </a:moveTo>
                  <a:cubicBezTo>
                    <a:pt x="187" y="1"/>
                    <a:pt x="1" y="175"/>
                    <a:pt x="46" y="396"/>
                  </a:cubicBezTo>
                  <a:cubicBezTo>
                    <a:pt x="155" y="913"/>
                    <a:pt x="402" y="1341"/>
                    <a:pt x="721" y="1760"/>
                  </a:cubicBezTo>
                  <a:cubicBezTo>
                    <a:pt x="949" y="2060"/>
                    <a:pt x="1254" y="2542"/>
                    <a:pt x="1666" y="2542"/>
                  </a:cubicBezTo>
                  <a:cubicBezTo>
                    <a:pt x="1719" y="2542"/>
                    <a:pt x="1774" y="2534"/>
                    <a:pt x="1831" y="2517"/>
                  </a:cubicBezTo>
                  <a:cubicBezTo>
                    <a:pt x="1926" y="2488"/>
                    <a:pt x="2021" y="2410"/>
                    <a:pt x="2040" y="2308"/>
                  </a:cubicBezTo>
                  <a:cubicBezTo>
                    <a:pt x="2129" y="1841"/>
                    <a:pt x="1714" y="1603"/>
                    <a:pt x="1431" y="1298"/>
                  </a:cubicBezTo>
                  <a:cubicBezTo>
                    <a:pt x="1114" y="958"/>
                    <a:pt x="842" y="563"/>
                    <a:pt x="616" y="155"/>
                  </a:cubicBezTo>
                  <a:cubicBezTo>
                    <a:pt x="555" y="46"/>
                    <a:pt x="463" y="1"/>
                    <a:pt x="3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1"/>
            <p:cNvSpPr/>
            <p:nvPr/>
          </p:nvSpPr>
          <p:spPr>
            <a:xfrm>
              <a:off x="-2850725" y="-1341175"/>
              <a:ext cx="58925" cy="58150"/>
            </a:xfrm>
            <a:custGeom>
              <a:rect b="b" l="l" r="r" t="t"/>
              <a:pathLst>
                <a:path extrusionOk="0" h="2326" w="2357">
                  <a:moveTo>
                    <a:pt x="474" y="1"/>
                  </a:moveTo>
                  <a:cubicBezTo>
                    <a:pt x="369" y="1"/>
                    <a:pt x="261" y="24"/>
                    <a:pt x="151" y="78"/>
                  </a:cubicBezTo>
                  <a:cubicBezTo>
                    <a:pt x="48" y="128"/>
                    <a:pt x="0" y="270"/>
                    <a:pt x="29" y="375"/>
                  </a:cubicBezTo>
                  <a:cubicBezTo>
                    <a:pt x="39" y="408"/>
                    <a:pt x="36" y="479"/>
                    <a:pt x="61" y="552"/>
                  </a:cubicBezTo>
                  <a:cubicBezTo>
                    <a:pt x="101" y="682"/>
                    <a:pt x="193" y="763"/>
                    <a:pt x="272" y="865"/>
                  </a:cubicBezTo>
                  <a:cubicBezTo>
                    <a:pt x="395" y="1022"/>
                    <a:pt x="513" y="1179"/>
                    <a:pt x="638" y="1333"/>
                  </a:cubicBezTo>
                  <a:cubicBezTo>
                    <a:pt x="909" y="1668"/>
                    <a:pt x="1177" y="2207"/>
                    <a:pt x="1623" y="2309"/>
                  </a:cubicBezTo>
                  <a:cubicBezTo>
                    <a:pt x="1671" y="2320"/>
                    <a:pt x="1718" y="2325"/>
                    <a:pt x="1763" y="2325"/>
                  </a:cubicBezTo>
                  <a:cubicBezTo>
                    <a:pt x="2114" y="2325"/>
                    <a:pt x="2356" y="2006"/>
                    <a:pt x="2288" y="1643"/>
                  </a:cubicBezTo>
                  <a:cubicBezTo>
                    <a:pt x="2237" y="1365"/>
                    <a:pt x="2006" y="1178"/>
                    <a:pt x="1822" y="980"/>
                  </a:cubicBezTo>
                  <a:cubicBezTo>
                    <a:pt x="1657" y="806"/>
                    <a:pt x="1496" y="627"/>
                    <a:pt x="1326" y="458"/>
                  </a:cubicBezTo>
                  <a:cubicBezTo>
                    <a:pt x="1084" y="218"/>
                    <a:pt x="792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1"/>
            <p:cNvSpPr/>
            <p:nvPr/>
          </p:nvSpPr>
          <p:spPr>
            <a:xfrm>
              <a:off x="-2689450" y="-1243125"/>
              <a:ext cx="61800" cy="54475"/>
            </a:xfrm>
            <a:custGeom>
              <a:rect b="b" l="l" r="r" t="t"/>
              <a:pathLst>
                <a:path extrusionOk="0" h="2179" w="2472">
                  <a:moveTo>
                    <a:pt x="481" y="0"/>
                  </a:moveTo>
                  <a:cubicBezTo>
                    <a:pt x="216" y="0"/>
                    <a:pt x="0" y="327"/>
                    <a:pt x="228" y="587"/>
                  </a:cubicBezTo>
                  <a:cubicBezTo>
                    <a:pt x="655" y="1077"/>
                    <a:pt x="1061" y="1648"/>
                    <a:pt x="1566" y="2060"/>
                  </a:cubicBezTo>
                  <a:cubicBezTo>
                    <a:pt x="1667" y="2143"/>
                    <a:pt x="1774" y="2179"/>
                    <a:pt x="1874" y="2179"/>
                  </a:cubicBezTo>
                  <a:cubicBezTo>
                    <a:pt x="2211" y="2179"/>
                    <a:pt x="2471" y="1776"/>
                    <a:pt x="2191" y="1433"/>
                  </a:cubicBezTo>
                  <a:cubicBezTo>
                    <a:pt x="1779" y="929"/>
                    <a:pt x="1210" y="524"/>
                    <a:pt x="718" y="96"/>
                  </a:cubicBezTo>
                  <a:cubicBezTo>
                    <a:pt x="642" y="29"/>
                    <a:pt x="559" y="0"/>
                    <a:pt x="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1"/>
            <p:cNvSpPr/>
            <p:nvPr/>
          </p:nvSpPr>
          <p:spPr>
            <a:xfrm>
              <a:off x="-2949275" y="-1554550"/>
              <a:ext cx="57400" cy="60475"/>
            </a:xfrm>
            <a:custGeom>
              <a:rect b="b" l="l" r="r" t="t"/>
              <a:pathLst>
                <a:path extrusionOk="0" h="2419" w="2296">
                  <a:moveTo>
                    <a:pt x="408" y="0"/>
                  </a:moveTo>
                  <a:cubicBezTo>
                    <a:pt x="203" y="0"/>
                    <a:pt x="0" y="223"/>
                    <a:pt x="146" y="428"/>
                  </a:cubicBezTo>
                  <a:cubicBezTo>
                    <a:pt x="420" y="811"/>
                    <a:pt x="661" y="1216"/>
                    <a:pt x="932" y="1602"/>
                  </a:cubicBezTo>
                  <a:cubicBezTo>
                    <a:pt x="1172" y="1944"/>
                    <a:pt x="1476" y="2401"/>
                    <a:pt x="1927" y="2418"/>
                  </a:cubicBezTo>
                  <a:cubicBezTo>
                    <a:pt x="1932" y="2418"/>
                    <a:pt x="1937" y="2418"/>
                    <a:pt x="1942" y="2418"/>
                  </a:cubicBezTo>
                  <a:cubicBezTo>
                    <a:pt x="2177" y="2418"/>
                    <a:pt x="2296" y="2184"/>
                    <a:pt x="2262" y="1978"/>
                  </a:cubicBezTo>
                  <a:cubicBezTo>
                    <a:pt x="2200" y="1602"/>
                    <a:pt x="1737" y="1287"/>
                    <a:pt x="1484" y="1021"/>
                  </a:cubicBezTo>
                  <a:cubicBezTo>
                    <a:pt x="1185" y="710"/>
                    <a:pt x="903" y="383"/>
                    <a:pt x="597" y="79"/>
                  </a:cubicBezTo>
                  <a:cubicBezTo>
                    <a:pt x="542" y="24"/>
                    <a:pt x="475" y="0"/>
                    <a:pt x="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1"/>
            <p:cNvSpPr/>
            <p:nvPr/>
          </p:nvSpPr>
          <p:spPr>
            <a:xfrm>
              <a:off x="-2809925" y="-1499525"/>
              <a:ext cx="47250" cy="44100"/>
            </a:xfrm>
            <a:custGeom>
              <a:rect b="b" l="l" r="r" t="t"/>
              <a:pathLst>
                <a:path extrusionOk="0" h="1764" w="1890">
                  <a:moveTo>
                    <a:pt x="324" y="1"/>
                  </a:moveTo>
                  <a:cubicBezTo>
                    <a:pt x="320" y="1"/>
                    <a:pt x="316" y="1"/>
                    <a:pt x="312" y="1"/>
                  </a:cubicBezTo>
                  <a:cubicBezTo>
                    <a:pt x="120" y="4"/>
                    <a:pt x="1" y="211"/>
                    <a:pt x="94" y="380"/>
                  </a:cubicBezTo>
                  <a:cubicBezTo>
                    <a:pt x="214" y="589"/>
                    <a:pt x="378" y="737"/>
                    <a:pt x="521" y="929"/>
                  </a:cubicBezTo>
                  <a:cubicBezTo>
                    <a:pt x="661" y="1119"/>
                    <a:pt x="756" y="1316"/>
                    <a:pt x="861" y="1524"/>
                  </a:cubicBezTo>
                  <a:cubicBezTo>
                    <a:pt x="947" y="1692"/>
                    <a:pt x="1099" y="1763"/>
                    <a:pt x="1256" y="1763"/>
                  </a:cubicBezTo>
                  <a:cubicBezTo>
                    <a:pt x="1564" y="1763"/>
                    <a:pt x="1890" y="1490"/>
                    <a:pt x="1765" y="1142"/>
                  </a:cubicBezTo>
                  <a:cubicBezTo>
                    <a:pt x="1560" y="566"/>
                    <a:pt x="958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1"/>
            <p:cNvSpPr/>
            <p:nvPr/>
          </p:nvSpPr>
          <p:spPr>
            <a:xfrm>
              <a:off x="-3156500" y="-1686225"/>
              <a:ext cx="57825" cy="66525"/>
            </a:xfrm>
            <a:custGeom>
              <a:rect b="b" l="l" r="r" t="t"/>
              <a:pathLst>
                <a:path extrusionOk="0" h="2661" w="2313">
                  <a:moveTo>
                    <a:pt x="357" y="1"/>
                  </a:moveTo>
                  <a:cubicBezTo>
                    <a:pt x="221" y="1"/>
                    <a:pt x="92" y="68"/>
                    <a:pt x="70" y="227"/>
                  </a:cubicBezTo>
                  <a:cubicBezTo>
                    <a:pt x="1" y="722"/>
                    <a:pt x="215" y="1157"/>
                    <a:pt x="483" y="1562"/>
                  </a:cubicBezTo>
                  <a:cubicBezTo>
                    <a:pt x="751" y="1965"/>
                    <a:pt x="1077" y="2488"/>
                    <a:pt x="1557" y="2641"/>
                  </a:cubicBezTo>
                  <a:cubicBezTo>
                    <a:pt x="1600" y="2654"/>
                    <a:pt x="1643" y="2661"/>
                    <a:pt x="1687" y="2661"/>
                  </a:cubicBezTo>
                  <a:cubicBezTo>
                    <a:pt x="2003" y="2661"/>
                    <a:pt x="2313" y="2330"/>
                    <a:pt x="2191" y="2007"/>
                  </a:cubicBezTo>
                  <a:cubicBezTo>
                    <a:pt x="2035" y="1595"/>
                    <a:pt x="1661" y="1357"/>
                    <a:pt x="1378" y="1030"/>
                  </a:cubicBezTo>
                  <a:cubicBezTo>
                    <a:pt x="1115" y="726"/>
                    <a:pt x="927" y="337"/>
                    <a:pt x="610" y="85"/>
                  </a:cubicBezTo>
                  <a:cubicBezTo>
                    <a:pt x="544" y="32"/>
                    <a:pt x="449" y="1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1"/>
            <p:cNvSpPr/>
            <p:nvPr/>
          </p:nvSpPr>
          <p:spPr>
            <a:xfrm>
              <a:off x="-3179025" y="-1409800"/>
              <a:ext cx="83050" cy="79400"/>
            </a:xfrm>
            <a:custGeom>
              <a:rect b="b" l="l" r="r" t="t"/>
              <a:pathLst>
                <a:path extrusionOk="0" h="3176" w="3322">
                  <a:moveTo>
                    <a:pt x="396" y="1"/>
                  </a:moveTo>
                  <a:cubicBezTo>
                    <a:pt x="211" y="1"/>
                    <a:pt x="40" y="177"/>
                    <a:pt x="30" y="367"/>
                  </a:cubicBezTo>
                  <a:cubicBezTo>
                    <a:pt x="1" y="955"/>
                    <a:pt x="557" y="1548"/>
                    <a:pt x="966" y="1915"/>
                  </a:cubicBezTo>
                  <a:cubicBezTo>
                    <a:pt x="1410" y="2314"/>
                    <a:pt x="1935" y="2873"/>
                    <a:pt x="2478" y="3121"/>
                  </a:cubicBezTo>
                  <a:cubicBezTo>
                    <a:pt x="2560" y="3158"/>
                    <a:pt x="2640" y="3175"/>
                    <a:pt x="2717" y="3175"/>
                  </a:cubicBezTo>
                  <a:cubicBezTo>
                    <a:pt x="3064" y="3175"/>
                    <a:pt x="3322" y="2826"/>
                    <a:pt x="3147" y="2451"/>
                  </a:cubicBezTo>
                  <a:cubicBezTo>
                    <a:pt x="2899" y="1925"/>
                    <a:pt x="2269" y="1604"/>
                    <a:pt x="1830" y="1251"/>
                  </a:cubicBezTo>
                  <a:cubicBezTo>
                    <a:pt x="1596" y="1063"/>
                    <a:pt x="1358" y="867"/>
                    <a:pt x="1147" y="656"/>
                  </a:cubicBezTo>
                  <a:cubicBezTo>
                    <a:pt x="946" y="454"/>
                    <a:pt x="806" y="223"/>
                    <a:pt x="570" y="58"/>
                  </a:cubicBezTo>
                  <a:cubicBezTo>
                    <a:pt x="514" y="18"/>
                    <a:pt x="454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9" name="Google Shape;169;p11"/>
            <p:cNvGrpSpPr/>
            <p:nvPr/>
          </p:nvGrpSpPr>
          <p:grpSpPr>
            <a:xfrm>
              <a:off x="-2022225" y="-1389375"/>
              <a:ext cx="292225" cy="306950"/>
              <a:chOff x="6926075" y="1042100"/>
              <a:chExt cx="292225" cy="306950"/>
            </a:xfrm>
          </p:grpSpPr>
          <p:sp>
            <p:nvSpPr>
              <p:cNvPr id="170" name="Google Shape;170;p11"/>
              <p:cNvSpPr/>
              <p:nvPr/>
            </p:nvSpPr>
            <p:spPr>
              <a:xfrm>
                <a:off x="7104925" y="1042100"/>
                <a:ext cx="53850" cy="55050"/>
              </a:xfrm>
              <a:custGeom>
                <a:rect b="b" l="l" r="r" t="t"/>
                <a:pathLst>
                  <a:path extrusionOk="0" h="2202" w="2154">
                    <a:moveTo>
                      <a:pt x="1076" y="1"/>
                    </a:moveTo>
                    <a:cubicBezTo>
                      <a:pt x="1028" y="1"/>
                      <a:pt x="980" y="7"/>
                      <a:pt x="933" y="20"/>
                    </a:cubicBezTo>
                    <a:cubicBezTo>
                      <a:pt x="838" y="20"/>
                      <a:pt x="744" y="46"/>
                      <a:pt x="662" y="95"/>
                    </a:cubicBezTo>
                    <a:cubicBezTo>
                      <a:pt x="571" y="121"/>
                      <a:pt x="490" y="170"/>
                      <a:pt x="424" y="236"/>
                    </a:cubicBezTo>
                    <a:cubicBezTo>
                      <a:pt x="345" y="285"/>
                      <a:pt x="279" y="353"/>
                      <a:pt x="231" y="435"/>
                    </a:cubicBezTo>
                    <a:cubicBezTo>
                      <a:pt x="137" y="540"/>
                      <a:pt x="71" y="670"/>
                      <a:pt x="39" y="808"/>
                    </a:cubicBezTo>
                    <a:lnTo>
                      <a:pt x="0" y="1101"/>
                    </a:lnTo>
                    <a:lnTo>
                      <a:pt x="39" y="1394"/>
                    </a:lnTo>
                    <a:lnTo>
                      <a:pt x="147" y="1656"/>
                    </a:lnTo>
                    <a:lnTo>
                      <a:pt x="315" y="1879"/>
                    </a:lnTo>
                    <a:cubicBezTo>
                      <a:pt x="387" y="1937"/>
                      <a:pt x="460" y="1993"/>
                      <a:pt x="532" y="2051"/>
                    </a:cubicBezTo>
                    <a:cubicBezTo>
                      <a:pt x="652" y="2130"/>
                      <a:pt x="790" y="2175"/>
                      <a:pt x="933" y="2182"/>
                    </a:cubicBezTo>
                    <a:cubicBezTo>
                      <a:pt x="980" y="2195"/>
                      <a:pt x="1028" y="2201"/>
                      <a:pt x="1075" y="2201"/>
                    </a:cubicBezTo>
                    <a:cubicBezTo>
                      <a:pt x="1123" y="2201"/>
                      <a:pt x="1171" y="2195"/>
                      <a:pt x="1218" y="2182"/>
                    </a:cubicBezTo>
                    <a:cubicBezTo>
                      <a:pt x="1361" y="2175"/>
                      <a:pt x="1499" y="2130"/>
                      <a:pt x="1619" y="2051"/>
                    </a:cubicBezTo>
                    <a:lnTo>
                      <a:pt x="1623" y="2049"/>
                    </a:lnTo>
                    <a:cubicBezTo>
                      <a:pt x="1746" y="1982"/>
                      <a:pt x="1849" y="1885"/>
                      <a:pt x="1923" y="1767"/>
                    </a:cubicBezTo>
                    <a:cubicBezTo>
                      <a:pt x="2018" y="1662"/>
                      <a:pt x="2084" y="1533"/>
                      <a:pt x="2114" y="1395"/>
                    </a:cubicBezTo>
                    <a:lnTo>
                      <a:pt x="2153" y="1104"/>
                    </a:lnTo>
                    <a:cubicBezTo>
                      <a:pt x="2153" y="909"/>
                      <a:pt x="2103" y="719"/>
                      <a:pt x="2008" y="551"/>
                    </a:cubicBezTo>
                    <a:lnTo>
                      <a:pt x="2005" y="545"/>
                    </a:lnTo>
                    <a:cubicBezTo>
                      <a:pt x="1949" y="471"/>
                      <a:pt x="1893" y="396"/>
                      <a:pt x="1836" y="323"/>
                    </a:cubicBezTo>
                    <a:lnTo>
                      <a:pt x="1619" y="151"/>
                    </a:lnTo>
                    <a:cubicBezTo>
                      <a:pt x="1499" y="72"/>
                      <a:pt x="1362" y="26"/>
                      <a:pt x="1220" y="20"/>
                    </a:cubicBezTo>
                    <a:cubicBezTo>
                      <a:pt x="1173" y="7"/>
                      <a:pt x="1124" y="1"/>
                      <a:pt x="10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>
                <a:off x="6997950" y="1104275"/>
                <a:ext cx="59775" cy="60500"/>
              </a:xfrm>
              <a:custGeom>
                <a:rect b="b" l="l" r="r" t="t"/>
                <a:pathLst>
                  <a:path extrusionOk="0" h="2420" w="2391">
                    <a:moveTo>
                      <a:pt x="1150" y="1"/>
                    </a:moveTo>
                    <a:cubicBezTo>
                      <a:pt x="1006" y="1"/>
                      <a:pt x="864" y="37"/>
                      <a:pt x="737" y="106"/>
                    </a:cubicBezTo>
                    <a:cubicBezTo>
                      <a:pt x="592" y="153"/>
                      <a:pt x="461" y="240"/>
                      <a:pt x="358" y="353"/>
                    </a:cubicBezTo>
                    <a:cubicBezTo>
                      <a:pt x="214" y="502"/>
                      <a:pt x="110" y="685"/>
                      <a:pt x="57" y="884"/>
                    </a:cubicBezTo>
                    <a:cubicBezTo>
                      <a:pt x="1" y="1094"/>
                      <a:pt x="1" y="1315"/>
                      <a:pt x="57" y="1524"/>
                    </a:cubicBezTo>
                    <a:cubicBezTo>
                      <a:pt x="110" y="1724"/>
                      <a:pt x="214" y="1905"/>
                      <a:pt x="358" y="2054"/>
                    </a:cubicBezTo>
                    <a:cubicBezTo>
                      <a:pt x="370" y="2064"/>
                      <a:pt x="587" y="2238"/>
                      <a:pt x="600" y="2246"/>
                    </a:cubicBezTo>
                    <a:lnTo>
                      <a:pt x="608" y="2248"/>
                    </a:lnTo>
                    <a:cubicBezTo>
                      <a:pt x="701" y="2295"/>
                      <a:pt x="796" y="2336"/>
                      <a:pt x="894" y="2372"/>
                    </a:cubicBezTo>
                    <a:cubicBezTo>
                      <a:pt x="899" y="2374"/>
                      <a:pt x="904" y="2375"/>
                      <a:pt x="909" y="2377"/>
                    </a:cubicBezTo>
                    <a:cubicBezTo>
                      <a:pt x="1012" y="2397"/>
                      <a:pt x="1118" y="2411"/>
                      <a:pt x="1224" y="2420"/>
                    </a:cubicBezTo>
                    <a:lnTo>
                      <a:pt x="1250" y="2420"/>
                    </a:lnTo>
                    <a:cubicBezTo>
                      <a:pt x="1360" y="2413"/>
                      <a:pt x="1466" y="2398"/>
                      <a:pt x="1573" y="2375"/>
                    </a:cubicBezTo>
                    <a:cubicBezTo>
                      <a:pt x="1757" y="2322"/>
                      <a:pt x="1926" y="2222"/>
                      <a:pt x="2060" y="2084"/>
                    </a:cubicBezTo>
                    <a:cubicBezTo>
                      <a:pt x="2165" y="1985"/>
                      <a:pt x="2245" y="1859"/>
                      <a:pt x="2288" y="1721"/>
                    </a:cubicBezTo>
                    <a:cubicBezTo>
                      <a:pt x="2357" y="1587"/>
                      <a:pt x="2390" y="1437"/>
                      <a:pt x="2383" y="1286"/>
                    </a:cubicBezTo>
                    <a:cubicBezTo>
                      <a:pt x="2381" y="1178"/>
                      <a:pt x="2366" y="1070"/>
                      <a:pt x="2335" y="964"/>
                    </a:cubicBezTo>
                    <a:cubicBezTo>
                      <a:pt x="2268" y="634"/>
                      <a:pt x="2072" y="338"/>
                      <a:pt x="1783" y="166"/>
                    </a:cubicBezTo>
                    <a:cubicBezTo>
                      <a:pt x="1605" y="58"/>
                      <a:pt x="1399" y="2"/>
                      <a:pt x="1190" y="2"/>
                    </a:cubicBezTo>
                    <a:cubicBezTo>
                      <a:pt x="1177" y="1"/>
                      <a:pt x="1163" y="1"/>
                      <a:pt x="11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>
                <a:off x="6926075" y="1221700"/>
                <a:ext cx="43725" cy="44475"/>
              </a:xfrm>
              <a:custGeom>
                <a:rect b="b" l="l" r="r" t="t"/>
                <a:pathLst>
                  <a:path extrusionOk="0" h="1779" w="1749">
                    <a:moveTo>
                      <a:pt x="845" y="1"/>
                    </a:moveTo>
                    <a:cubicBezTo>
                      <a:pt x="739" y="1"/>
                      <a:pt x="635" y="28"/>
                      <a:pt x="541" y="78"/>
                    </a:cubicBezTo>
                    <a:cubicBezTo>
                      <a:pt x="433" y="114"/>
                      <a:pt x="337" y="177"/>
                      <a:pt x="262" y="262"/>
                    </a:cubicBezTo>
                    <a:cubicBezTo>
                      <a:pt x="178" y="340"/>
                      <a:pt x="116" y="438"/>
                      <a:pt x="82" y="547"/>
                    </a:cubicBezTo>
                    <a:cubicBezTo>
                      <a:pt x="27" y="653"/>
                      <a:pt x="1" y="771"/>
                      <a:pt x="7" y="890"/>
                    </a:cubicBezTo>
                    <a:cubicBezTo>
                      <a:pt x="17" y="968"/>
                      <a:pt x="27" y="1047"/>
                      <a:pt x="38" y="1125"/>
                    </a:cubicBezTo>
                    <a:cubicBezTo>
                      <a:pt x="77" y="1274"/>
                      <a:pt x="154" y="1408"/>
                      <a:pt x="262" y="1517"/>
                    </a:cubicBezTo>
                    <a:lnTo>
                      <a:pt x="437" y="1657"/>
                    </a:lnTo>
                    <a:cubicBezTo>
                      <a:pt x="569" y="1736"/>
                      <a:pt x="720" y="1778"/>
                      <a:pt x="876" y="1778"/>
                    </a:cubicBezTo>
                    <a:cubicBezTo>
                      <a:pt x="886" y="1779"/>
                      <a:pt x="896" y="1779"/>
                      <a:pt x="906" y="1779"/>
                    </a:cubicBezTo>
                    <a:cubicBezTo>
                      <a:pt x="1011" y="1779"/>
                      <a:pt x="1117" y="1752"/>
                      <a:pt x="1210" y="1702"/>
                    </a:cubicBezTo>
                    <a:cubicBezTo>
                      <a:pt x="1317" y="1666"/>
                      <a:pt x="1413" y="1602"/>
                      <a:pt x="1489" y="1517"/>
                    </a:cubicBezTo>
                    <a:cubicBezTo>
                      <a:pt x="1573" y="1439"/>
                      <a:pt x="1635" y="1341"/>
                      <a:pt x="1670" y="1232"/>
                    </a:cubicBezTo>
                    <a:cubicBezTo>
                      <a:pt x="1723" y="1127"/>
                      <a:pt x="1749" y="1009"/>
                      <a:pt x="1745" y="890"/>
                    </a:cubicBezTo>
                    <a:lnTo>
                      <a:pt x="1713" y="654"/>
                    </a:lnTo>
                    <a:cubicBezTo>
                      <a:pt x="1674" y="506"/>
                      <a:pt x="1596" y="370"/>
                      <a:pt x="1489" y="262"/>
                    </a:cubicBezTo>
                    <a:lnTo>
                      <a:pt x="1314" y="122"/>
                    </a:lnTo>
                    <a:cubicBezTo>
                      <a:pt x="1181" y="43"/>
                      <a:pt x="1030" y="1"/>
                      <a:pt x="876" y="1"/>
                    </a:cubicBezTo>
                    <a:cubicBezTo>
                      <a:pt x="865" y="1"/>
                      <a:pt x="855" y="1"/>
                      <a:pt x="8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>
                <a:off x="7072900" y="1246750"/>
                <a:ext cx="45700" cy="46475"/>
              </a:xfrm>
              <a:custGeom>
                <a:rect b="b" l="l" r="r" t="t"/>
                <a:pathLst>
                  <a:path extrusionOk="0" h="1859" w="1828">
                    <a:moveTo>
                      <a:pt x="883" y="0"/>
                    </a:moveTo>
                    <a:cubicBezTo>
                      <a:pt x="771" y="0"/>
                      <a:pt x="661" y="29"/>
                      <a:pt x="564" y="82"/>
                    </a:cubicBezTo>
                    <a:cubicBezTo>
                      <a:pt x="451" y="119"/>
                      <a:pt x="350" y="185"/>
                      <a:pt x="271" y="273"/>
                    </a:cubicBezTo>
                    <a:cubicBezTo>
                      <a:pt x="185" y="355"/>
                      <a:pt x="120" y="458"/>
                      <a:pt x="84" y="571"/>
                    </a:cubicBezTo>
                    <a:cubicBezTo>
                      <a:pt x="26" y="682"/>
                      <a:pt x="0" y="806"/>
                      <a:pt x="6" y="930"/>
                    </a:cubicBezTo>
                    <a:lnTo>
                      <a:pt x="38" y="1177"/>
                    </a:lnTo>
                    <a:cubicBezTo>
                      <a:pt x="80" y="1331"/>
                      <a:pt x="160" y="1472"/>
                      <a:pt x="273" y="1586"/>
                    </a:cubicBezTo>
                    <a:lnTo>
                      <a:pt x="456" y="1732"/>
                    </a:lnTo>
                    <a:cubicBezTo>
                      <a:pt x="594" y="1815"/>
                      <a:pt x="753" y="1858"/>
                      <a:pt x="914" y="1858"/>
                    </a:cubicBezTo>
                    <a:cubicBezTo>
                      <a:pt x="922" y="1859"/>
                      <a:pt x="930" y="1859"/>
                      <a:pt x="939" y="1859"/>
                    </a:cubicBezTo>
                    <a:cubicBezTo>
                      <a:pt x="1051" y="1859"/>
                      <a:pt x="1163" y="1831"/>
                      <a:pt x="1264" y="1778"/>
                    </a:cubicBezTo>
                    <a:cubicBezTo>
                      <a:pt x="1377" y="1740"/>
                      <a:pt x="1477" y="1674"/>
                      <a:pt x="1557" y="1586"/>
                    </a:cubicBezTo>
                    <a:cubicBezTo>
                      <a:pt x="1643" y="1504"/>
                      <a:pt x="1708" y="1402"/>
                      <a:pt x="1744" y="1288"/>
                    </a:cubicBezTo>
                    <a:cubicBezTo>
                      <a:pt x="1800" y="1177"/>
                      <a:pt x="1828" y="1053"/>
                      <a:pt x="1822" y="929"/>
                    </a:cubicBezTo>
                    <a:lnTo>
                      <a:pt x="1790" y="682"/>
                    </a:lnTo>
                    <a:cubicBezTo>
                      <a:pt x="1748" y="528"/>
                      <a:pt x="1668" y="387"/>
                      <a:pt x="1555" y="273"/>
                    </a:cubicBezTo>
                    <a:lnTo>
                      <a:pt x="1372" y="128"/>
                    </a:lnTo>
                    <a:cubicBezTo>
                      <a:pt x="1232" y="44"/>
                      <a:pt x="1074" y="1"/>
                      <a:pt x="914" y="1"/>
                    </a:cubicBezTo>
                    <a:cubicBezTo>
                      <a:pt x="904" y="0"/>
                      <a:pt x="893" y="0"/>
                      <a:pt x="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1"/>
              <p:cNvSpPr/>
              <p:nvPr/>
            </p:nvSpPr>
            <p:spPr>
              <a:xfrm>
                <a:off x="7157300" y="1163800"/>
                <a:ext cx="61000" cy="61925"/>
              </a:xfrm>
              <a:custGeom>
                <a:rect b="b" l="l" r="r" t="t"/>
                <a:pathLst>
                  <a:path extrusionOk="0" h="2477" w="2440">
                    <a:moveTo>
                      <a:pt x="1254" y="1"/>
                    </a:moveTo>
                    <a:cubicBezTo>
                      <a:pt x="1241" y="1"/>
                      <a:pt x="1228" y="1"/>
                      <a:pt x="1216" y="1"/>
                    </a:cubicBezTo>
                    <a:lnTo>
                      <a:pt x="893" y="46"/>
                    </a:lnTo>
                    <a:lnTo>
                      <a:pt x="603" y="173"/>
                    </a:lnTo>
                    <a:cubicBezTo>
                      <a:pt x="521" y="238"/>
                      <a:pt x="439" y="301"/>
                      <a:pt x="357" y="366"/>
                    </a:cubicBezTo>
                    <a:lnTo>
                      <a:pt x="168" y="618"/>
                    </a:lnTo>
                    <a:cubicBezTo>
                      <a:pt x="126" y="718"/>
                      <a:pt x="86" y="817"/>
                      <a:pt x="45" y="915"/>
                    </a:cubicBezTo>
                    <a:cubicBezTo>
                      <a:pt x="31" y="1026"/>
                      <a:pt x="15" y="1136"/>
                      <a:pt x="1" y="1245"/>
                    </a:cubicBezTo>
                    <a:cubicBezTo>
                      <a:pt x="17" y="1356"/>
                      <a:pt x="31" y="1466"/>
                      <a:pt x="45" y="1577"/>
                    </a:cubicBezTo>
                    <a:cubicBezTo>
                      <a:pt x="80" y="1732"/>
                      <a:pt x="155" y="1878"/>
                      <a:pt x="262" y="1999"/>
                    </a:cubicBezTo>
                    <a:cubicBezTo>
                      <a:pt x="315" y="2090"/>
                      <a:pt x="390" y="2166"/>
                      <a:pt x="481" y="2221"/>
                    </a:cubicBezTo>
                    <a:cubicBezTo>
                      <a:pt x="554" y="2297"/>
                      <a:pt x="646" y="2352"/>
                      <a:pt x="749" y="2381"/>
                    </a:cubicBezTo>
                    <a:cubicBezTo>
                      <a:pt x="898" y="2445"/>
                      <a:pt x="1057" y="2477"/>
                      <a:pt x="1216" y="2477"/>
                    </a:cubicBezTo>
                    <a:cubicBezTo>
                      <a:pt x="1376" y="2477"/>
                      <a:pt x="1535" y="2445"/>
                      <a:pt x="1684" y="2381"/>
                    </a:cubicBezTo>
                    <a:cubicBezTo>
                      <a:pt x="1785" y="2352"/>
                      <a:pt x="1878" y="2297"/>
                      <a:pt x="1952" y="2221"/>
                    </a:cubicBezTo>
                    <a:cubicBezTo>
                      <a:pt x="2043" y="2166"/>
                      <a:pt x="2118" y="2090"/>
                      <a:pt x="2170" y="1999"/>
                    </a:cubicBezTo>
                    <a:cubicBezTo>
                      <a:pt x="2276" y="1878"/>
                      <a:pt x="2351" y="1732"/>
                      <a:pt x="2387" y="1577"/>
                    </a:cubicBezTo>
                    <a:cubicBezTo>
                      <a:pt x="2406" y="1520"/>
                      <a:pt x="2413" y="1463"/>
                      <a:pt x="2410" y="1404"/>
                    </a:cubicBezTo>
                    <a:cubicBezTo>
                      <a:pt x="2432" y="1350"/>
                      <a:pt x="2439" y="1291"/>
                      <a:pt x="2432" y="1234"/>
                    </a:cubicBezTo>
                    <a:cubicBezTo>
                      <a:pt x="2417" y="1124"/>
                      <a:pt x="2404" y="1015"/>
                      <a:pt x="2390" y="905"/>
                    </a:cubicBezTo>
                    <a:cubicBezTo>
                      <a:pt x="2354" y="751"/>
                      <a:pt x="2281" y="607"/>
                      <a:pt x="2175" y="489"/>
                    </a:cubicBezTo>
                    <a:cubicBezTo>
                      <a:pt x="2122" y="398"/>
                      <a:pt x="2049" y="321"/>
                      <a:pt x="1959" y="268"/>
                    </a:cubicBezTo>
                    <a:cubicBezTo>
                      <a:pt x="1925" y="226"/>
                      <a:pt x="1883" y="192"/>
                      <a:pt x="1834" y="170"/>
                    </a:cubicBezTo>
                    <a:lnTo>
                      <a:pt x="1546" y="46"/>
                    </a:lnTo>
                    <a:cubicBezTo>
                      <a:pt x="1451" y="16"/>
                      <a:pt x="1353" y="1"/>
                      <a:pt x="12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1"/>
              <p:cNvSpPr/>
              <p:nvPr/>
            </p:nvSpPr>
            <p:spPr>
              <a:xfrm>
                <a:off x="7166525" y="1312950"/>
                <a:ext cx="35475" cy="36100"/>
              </a:xfrm>
              <a:custGeom>
                <a:rect b="b" l="l" r="r" t="t"/>
                <a:pathLst>
                  <a:path extrusionOk="0" h="1444" w="1419">
                    <a:moveTo>
                      <a:pt x="686" y="1"/>
                    </a:moveTo>
                    <a:cubicBezTo>
                      <a:pt x="600" y="1"/>
                      <a:pt x="515" y="23"/>
                      <a:pt x="439" y="63"/>
                    </a:cubicBezTo>
                    <a:cubicBezTo>
                      <a:pt x="351" y="92"/>
                      <a:pt x="273" y="144"/>
                      <a:pt x="212" y="212"/>
                    </a:cubicBezTo>
                    <a:cubicBezTo>
                      <a:pt x="145" y="275"/>
                      <a:pt x="94" y="356"/>
                      <a:pt x="67" y="444"/>
                    </a:cubicBezTo>
                    <a:cubicBezTo>
                      <a:pt x="22" y="530"/>
                      <a:pt x="1" y="626"/>
                      <a:pt x="6" y="722"/>
                    </a:cubicBezTo>
                    <a:cubicBezTo>
                      <a:pt x="14" y="785"/>
                      <a:pt x="22" y="850"/>
                      <a:pt x="31" y="914"/>
                    </a:cubicBezTo>
                    <a:cubicBezTo>
                      <a:pt x="63" y="1033"/>
                      <a:pt x="125" y="1143"/>
                      <a:pt x="211" y="1232"/>
                    </a:cubicBezTo>
                    <a:lnTo>
                      <a:pt x="354" y="1345"/>
                    </a:lnTo>
                    <a:cubicBezTo>
                      <a:pt x="462" y="1408"/>
                      <a:pt x="584" y="1443"/>
                      <a:pt x="710" y="1443"/>
                    </a:cubicBezTo>
                    <a:cubicBezTo>
                      <a:pt x="718" y="1443"/>
                      <a:pt x="725" y="1443"/>
                      <a:pt x="733" y="1443"/>
                    </a:cubicBezTo>
                    <a:cubicBezTo>
                      <a:pt x="819" y="1443"/>
                      <a:pt x="904" y="1422"/>
                      <a:pt x="981" y="1381"/>
                    </a:cubicBezTo>
                    <a:cubicBezTo>
                      <a:pt x="1068" y="1352"/>
                      <a:pt x="1146" y="1300"/>
                      <a:pt x="1208" y="1232"/>
                    </a:cubicBezTo>
                    <a:cubicBezTo>
                      <a:pt x="1276" y="1167"/>
                      <a:pt x="1326" y="1088"/>
                      <a:pt x="1354" y="999"/>
                    </a:cubicBezTo>
                    <a:cubicBezTo>
                      <a:pt x="1398" y="914"/>
                      <a:pt x="1419" y="817"/>
                      <a:pt x="1414" y="721"/>
                    </a:cubicBezTo>
                    <a:cubicBezTo>
                      <a:pt x="1406" y="657"/>
                      <a:pt x="1398" y="594"/>
                      <a:pt x="1390" y="530"/>
                    </a:cubicBezTo>
                    <a:cubicBezTo>
                      <a:pt x="1358" y="411"/>
                      <a:pt x="1295" y="301"/>
                      <a:pt x="1208" y="212"/>
                    </a:cubicBezTo>
                    <a:lnTo>
                      <a:pt x="1066" y="100"/>
                    </a:lnTo>
                    <a:cubicBezTo>
                      <a:pt x="959" y="35"/>
                      <a:pt x="835" y="2"/>
                      <a:pt x="710" y="2"/>
                    </a:cubicBezTo>
                    <a:cubicBezTo>
                      <a:pt x="702" y="1"/>
                      <a:pt x="694" y="1"/>
                      <a:pt x="6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6" name="Google Shape;176;p11"/>
          <p:cNvGrpSpPr/>
          <p:nvPr/>
        </p:nvGrpSpPr>
        <p:grpSpPr>
          <a:xfrm rot="302955">
            <a:off x="-761996" y="2567716"/>
            <a:ext cx="5203776" cy="3188334"/>
            <a:chOff x="-4852075" y="-739150"/>
            <a:chExt cx="2243975" cy="1374875"/>
          </a:xfrm>
        </p:grpSpPr>
        <p:sp>
          <p:nvSpPr>
            <p:cNvPr id="177" name="Google Shape;177;p11"/>
            <p:cNvSpPr/>
            <p:nvPr/>
          </p:nvSpPr>
          <p:spPr>
            <a:xfrm>
              <a:off x="-3770625" y="-104900"/>
              <a:ext cx="930225" cy="351125"/>
            </a:xfrm>
            <a:custGeom>
              <a:rect b="b" l="l" r="r" t="t"/>
              <a:pathLst>
                <a:path extrusionOk="0" h="14045" w="37209">
                  <a:moveTo>
                    <a:pt x="19947" y="0"/>
                  </a:moveTo>
                  <a:cubicBezTo>
                    <a:pt x="19224" y="0"/>
                    <a:pt x="18482" y="82"/>
                    <a:pt x="17729" y="268"/>
                  </a:cubicBezTo>
                  <a:cubicBezTo>
                    <a:pt x="13775" y="1242"/>
                    <a:pt x="11016" y="4774"/>
                    <a:pt x="8840" y="8103"/>
                  </a:cubicBezTo>
                  <a:lnTo>
                    <a:pt x="8660" y="8380"/>
                  </a:lnTo>
                  <a:cubicBezTo>
                    <a:pt x="7699" y="9854"/>
                    <a:pt x="6705" y="11377"/>
                    <a:pt x="5308" y="12428"/>
                  </a:cubicBezTo>
                  <a:cubicBezTo>
                    <a:pt x="4418" y="13096"/>
                    <a:pt x="3204" y="13591"/>
                    <a:pt x="2010" y="13591"/>
                  </a:cubicBezTo>
                  <a:cubicBezTo>
                    <a:pt x="1392" y="13591"/>
                    <a:pt x="780" y="13459"/>
                    <a:pt x="221" y="13150"/>
                  </a:cubicBezTo>
                  <a:lnTo>
                    <a:pt x="1" y="13547"/>
                  </a:lnTo>
                  <a:cubicBezTo>
                    <a:pt x="631" y="13896"/>
                    <a:pt x="1315" y="14045"/>
                    <a:pt x="2002" y="14045"/>
                  </a:cubicBezTo>
                  <a:cubicBezTo>
                    <a:pt x="3307" y="14045"/>
                    <a:pt x="4621" y="13513"/>
                    <a:pt x="5581" y="12791"/>
                  </a:cubicBezTo>
                  <a:cubicBezTo>
                    <a:pt x="7042" y="11693"/>
                    <a:pt x="8059" y="10135"/>
                    <a:pt x="9041" y="8628"/>
                  </a:cubicBezTo>
                  <a:lnTo>
                    <a:pt x="9221" y="8351"/>
                  </a:lnTo>
                  <a:cubicBezTo>
                    <a:pt x="11348" y="5098"/>
                    <a:pt x="14036" y="1646"/>
                    <a:pt x="17837" y="709"/>
                  </a:cubicBezTo>
                  <a:cubicBezTo>
                    <a:pt x="18553" y="533"/>
                    <a:pt x="19258" y="455"/>
                    <a:pt x="19946" y="455"/>
                  </a:cubicBezTo>
                  <a:cubicBezTo>
                    <a:pt x="23959" y="455"/>
                    <a:pt x="27379" y="3104"/>
                    <a:pt x="28804" y="4391"/>
                  </a:cubicBezTo>
                  <a:cubicBezTo>
                    <a:pt x="30585" y="6000"/>
                    <a:pt x="32127" y="7908"/>
                    <a:pt x="33618" y="9754"/>
                  </a:cubicBezTo>
                  <a:cubicBezTo>
                    <a:pt x="34656" y="11037"/>
                    <a:pt x="35728" y="12364"/>
                    <a:pt x="36877" y="13588"/>
                  </a:cubicBezTo>
                  <a:lnTo>
                    <a:pt x="37208" y="13276"/>
                  </a:lnTo>
                  <a:cubicBezTo>
                    <a:pt x="36071" y="12066"/>
                    <a:pt x="35005" y="10746"/>
                    <a:pt x="33973" y="9468"/>
                  </a:cubicBezTo>
                  <a:cubicBezTo>
                    <a:pt x="32471" y="7609"/>
                    <a:pt x="30916" y="5686"/>
                    <a:pt x="29109" y="4052"/>
                  </a:cubicBezTo>
                  <a:cubicBezTo>
                    <a:pt x="27642" y="2727"/>
                    <a:pt x="24113" y="0"/>
                    <a:pt x="19947" y="0"/>
                  </a:cubicBezTo>
                  <a:close/>
                </a:path>
              </a:pathLst>
            </a:custGeom>
            <a:solidFill>
              <a:srgbClr val="534844"/>
            </a:solidFill>
            <a:ln cap="flat" cmpd="sng" w="11375">
              <a:solidFill>
                <a:srgbClr val="534844"/>
              </a:solidFill>
              <a:prstDash val="solid"/>
              <a:miter lim="144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-4852075" y="-739150"/>
              <a:ext cx="622600" cy="911700"/>
            </a:xfrm>
            <a:custGeom>
              <a:rect b="b" l="l" r="r" t="t"/>
              <a:pathLst>
                <a:path extrusionOk="0" h="36468" w="24904">
                  <a:moveTo>
                    <a:pt x="5411" y="1"/>
                  </a:moveTo>
                  <a:cubicBezTo>
                    <a:pt x="4232" y="1"/>
                    <a:pt x="3060" y="178"/>
                    <a:pt x="1936" y="565"/>
                  </a:cubicBezTo>
                  <a:cubicBezTo>
                    <a:pt x="1028" y="877"/>
                    <a:pt x="0" y="1782"/>
                    <a:pt x="489" y="2611"/>
                  </a:cubicBezTo>
                  <a:lnTo>
                    <a:pt x="13353" y="36440"/>
                  </a:lnTo>
                  <a:cubicBezTo>
                    <a:pt x="13530" y="36459"/>
                    <a:pt x="13705" y="36468"/>
                    <a:pt x="13878" y="36468"/>
                  </a:cubicBezTo>
                  <a:cubicBezTo>
                    <a:pt x="16969" y="36468"/>
                    <a:pt x="19442" y="33611"/>
                    <a:pt x="21049" y="30872"/>
                  </a:cubicBezTo>
                  <a:cubicBezTo>
                    <a:pt x="23216" y="27174"/>
                    <a:pt x="24904" y="22936"/>
                    <a:pt x="24336" y="18686"/>
                  </a:cubicBezTo>
                  <a:cubicBezTo>
                    <a:pt x="23914" y="15523"/>
                    <a:pt x="22278" y="12654"/>
                    <a:pt x="20459" y="10031"/>
                  </a:cubicBezTo>
                  <a:cubicBezTo>
                    <a:pt x="18334" y="6966"/>
                    <a:pt x="15851" y="4056"/>
                    <a:pt x="12659" y="2127"/>
                  </a:cubicBezTo>
                  <a:cubicBezTo>
                    <a:pt x="10483" y="812"/>
                    <a:pt x="7932" y="1"/>
                    <a:pt x="54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-4592075" y="-148575"/>
              <a:ext cx="1983975" cy="784300"/>
            </a:xfrm>
            <a:custGeom>
              <a:rect b="b" l="l" r="r" t="t"/>
              <a:pathLst>
                <a:path extrusionOk="0" h="31372" w="79359">
                  <a:moveTo>
                    <a:pt x="37959" y="0"/>
                  </a:moveTo>
                  <a:cubicBezTo>
                    <a:pt x="35005" y="0"/>
                    <a:pt x="32194" y="1412"/>
                    <a:pt x="29792" y="3153"/>
                  </a:cubicBezTo>
                  <a:cubicBezTo>
                    <a:pt x="27292" y="4966"/>
                    <a:pt x="25080" y="7164"/>
                    <a:pt x="22506" y="8872"/>
                  </a:cubicBezTo>
                  <a:cubicBezTo>
                    <a:pt x="18678" y="11411"/>
                    <a:pt x="14081" y="12712"/>
                    <a:pt x="9490" y="12712"/>
                  </a:cubicBezTo>
                  <a:cubicBezTo>
                    <a:pt x="6232" y="12712"/>
                    <a:pt x="2976" y="12057"/>
                    <a:pt x="1" y="10723"/>
                  </a:cubicBezTo>
                  <a:lnTo>
                    <a:pt x="1" y="10723"/>
                  </a:lnTo>
                  <a:lnTo>
                    <a:pt x="11129" y="31371"/>
                  </a:lnTo>
                  <a:cubicBezTo>
                    <a:pt x="34128" y="30468"/>
                    <a:pt x="56900" y="26415"/>
                    <a:pt x="79358" y="21369"/>
                  </a:cubicBezTo>
                  <a:cubicBezTo>
                    <a:pt x="78910" y="18146"/>
                    <a:pt x="76358" y="15488"/>
                    <a:pt x="73361" y="14224"/>
                  </a:cubicBezTo>
                  <a:cubicBezTo>
                    <a:pt x="71399" y="13397"/>
                    <a:pt x="69274" y="13089"/>
                    <a:pt x="67136" y="13089"/>
                  </a:cubicBezTo>
                  <a:cubicBezTo>
                    <a:pt x="66006" y="13089"/>
                    <a:pt x="64872" y="13175"/>
                    <a:pt x="63756" y="13316"/>
                  </a:cubicBezTo>
                  <a:cubicBezTo>
                    <a:pt x="61980" y="13540"/>
                    <a:pt x="60096" y="13870"/>
                    <a:pt x="58298" y="13870"/>
                  </a:cubicBezTo>
                  <a:cubicBezTo>
                    <a:pt x="56557" y="13870"/>
                    <a:pt x="54897" y="13561"/>
                    <a:pt x="53494" y="12545"/>
                  </a:cubicBezTo>
                  <a:cubicBezTo>
                    <a:pt x="52413" y="11762"/>
                    <a:pt x="51635" y="10641"/>
                    <a:pt x="50871" y="9547"/>
                  </a:cubicBezTo>
                  <a:cubicBezTo>
                    <a:pt x="49310" y="7309"/>
                    <a:pt x="47708" y="5064"/>
                    <a:pt x="45660" y="3263"/>
                  </a:cubicBezTo>
                  <a:cubicBezTo>
                    <a:pt x="43611" y="1461"/>
                    <a:pt x="41048" y="116"/>
                    <a:pt x="38323" y="7"/>
                  </a:cubicBezTo>
                  <a:cubicBezTo>
                    <a:pt x="38202" y="3"/>
                    <a:pt x="38080" y="0"/>
                    <a:pt x="37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1"/>
            <p:cNvSpPr/>
            <p:nvPr/>
          </p:nvSpPr>
          <p:spPr>
            <a:xfrm>
              <a:off x="-4700450" y="-396775"/>
              <a:ext cx="1737450" cy="924875"/>
            </a:xfrm>
            <a:custGeom>
              <a:rect b="b" l="l" r="r" t="t"/>
              <a:pathLst>
                <a:path extrusionOk="0" h="36995" w="69498">
                  <a:moveTo>
                    <a:pt x="4309" y="0"/>
                  </a:moveTo>
                  <a:cubicBezTo>
                    <a:pt x="2804" y="0"/>
                    <a:pt x="1332" y="269"/>
                    <a:pt x="1" y="972"/>
                  </a:cubicBezTo>
                  <a:lnTo>
                    <a:pt x="7474" y="36898"/>
                  </a:lnTo>
                  <a:cubicBezTo>
                    <a:pt x="8875" y="36962"/>
                    <a:pt x="10275" y="36995"/>
                    <a:pt x="11675" y="36995"/>
                  </a:cubicBezTo>
                  <a:cubicBezTo>
                    <a:pt x="18980" y="36995"/>
                    <a:pt x="26265" y="36119"/>
                    <a:pt x="33372" y="34383"/>
                  </a:cubicBezTo>
                  <a:cubicBezTo>
                    <a:pt x="39341" y="32925"/>
                    <a:pt x="45183" y="30860"/>
                    <a:pt x="51272" y="30028"/>
                  </a:cubicBezTo>
                  <a:cubicBezTo>
                    <a:pt x="57320" y="29204"/>
                    <a:pt x="63512" y="29610"/>
                    <a:pt x="69497" y="28412"/>
                  </a:cubicBezTo>
                  <a:cubicBezTo>
                    <a:pt x="67484" y="23480"/>
                    <a:pt x="62081" y="20722"/>
                    <a:pt x="56823" y="19877"/>
                  </a:cubicBezTo>
                  <a:cubicBezTo>
                    <a:pt x="54420" y="19492"/>
                    <a:pt x="51992" y="19416"/>
                    <a:pt x="49556" y="19416"/>
                  </a:cubicBezTo>
                  <a:cubicBezTo>
                    <a:pt x="47985" y="19416"/>
                    <a:pt x="46410" y="19447"/>
                    <a:pt x="44837" y="19447"/>
                  </a:cubicBezTo>
                  <a:cubicBezTo>
                    <a:pt x="43513" y="19447"/>
                    <a:pt x="42189" y="19425"/>
                    <a:pt x="40870" y="19343"/>
                  </a:cubicBezTo>
                  <a:cubicBezTo>
                    <a:pt x="38587" y="19200"/>
                    <a:pt x="36264" y="18863"/>
                    <a:pt x="34237" y="17808"/>
                  </a:cubicBezTo>
                  <a:cubicBezTo>
                    <a:pt x="31538" y="16404"/>
                    <a:pt x="29632" y="13890"/>
                    <a:pt x="27543" y="11679"/>
                  </a:cubicBezTo>
                  <a:cubicBezTo>
                    <a:pt x="22568" y="6413"/>
                    <a:pt x="16105" y="2572"/>
                    <a:pt x="9103" y="715"/>
                  </a:cubicBezTo>
                  <a:cubicBezTo>
                    <a:pt x="7553" y="305"/>
                    <a:pt x="5912" y="0"/>
                    <a:pt x="4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1"/>
            <p:cNvSpPr/>
            <p:nvPr/>
          </p:nvSpPr>
          <p:spPr>
            <a:xfrm>
              <a:off x="-3789900" y="-247325"/>
              <a:ext cx="90125" cy="79175"/>
            </a:xfrm>
            <a:custGeom>
              <a:rect b="b" l="l" r="r" t="t"/>
              <a:pathLst>
                <a:path extrusionOk="0" h="3167" w="3605">
                  <a:moveTo>
                    <a:pt x="1804" y="0"/>
                  </a:moveTo>
                  <a:cubicBezTo>
                    <a:pt x="1293" y="0"/>
                    <a:pt x="792" y="247"/>
                    <a:pt x="486" y="703"/>
                  </a:cubicBezTo>
                  <a:cubicBezTo>
                    <a:pt x="1" y="1431"/>
                    <a:pt x="197" y="2414"/>
                    <a:pt x="923" y="2900"/>
                  </a:cubicBezTo>
                  <a:cubicBezTo>
                    <a:pt x="1193" y="3080"/>
                    <a:pt x="1498" y="3166"/>
                    <a:pt x="1801" y="3166"/>
                  </a:cubicBezTo>
                  <a:cubicBezTo>
                    <a:pt x="2312" y="3166"/>
                    <a:pt x="2814" y="2919"/>
                    <a:pt x="3119" y="2463"/>
                  </a:cubicBezTo>
                  <a:cubicBezTo>
                    <a:pt x="3605" y="1735"/>
                    <a:pt x="3409" y="752"/>
                    <a:pt x="2683" y="267"/>
                  </a:cubicBezTo>
                  <a:cubicBezTo>
                    <a:pt x="2412" y="86"/>
                    <a:pt x="2107" y="0"/>
                    <a:pt x="1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2" name="Google Shape;182;p11"/>
            <p:cNvGrpSpPr/>
            <p:nvPr/>
          </p:nvGrpSpPr>
          <p:grpSpPr>
            <a:xfrm>
              <a:off x="-4458050" y="-121300"/>
              <a:ext cx="348250" cy="523150"/>
              <a:chOff x="4522000" y="2088250"/>
              <a:chExt cx="348250" cy="523150"/>
            </a:xfrm>
          </p:grpSpPr>
          <p:sp>
            <p:nvSpPr>
              <p:cNvPr id="183" name="Google Shape;183;p11"/>
              <p:cNvSpPr/>
              <p:nvPr/>
            </p:nvSpPr>
            <p:spPr>
              <a:xfrm>
                <a:off x="4566125" y="2088250"/>
                <a:ext cx="60050" cy="60725"/>
              </a:xfrm>
              <a:custGeom>
                <a:rect b="b" l="l" r="r" t="t"/>
                <a:pathLst>
                  <a:path extrusionOk="0" h="2429" w="2402">
                    <a:moveTo>
                      <a:pt x="626" y="0"/>
                    </a:moveTo>
                    <a:cubicBezTo>
                      <a:pt x="509" y="3"/>
                      <a:pt x="395" y="36"/>
                      <a:pt x="296" y="98"/>
                    </a:cubicBezTo>
                    <a:cubicBezTo>
                      <a:pt x="179" y="166"/>
                      <a:pt x="91" y="275"/>
                      <a:pt x="52" y="404"/>
                    </a:cubicBezTo>
                    <a:cubicBezTo>
                      <a:pt x="26" y="493"/>
                      <a:pt x="1" y="503"/>
                      <a:pt x="6" y="634"/>
                    </a:cubicBezTo>
                    <a:cubicBezTo>
                      <a:pt x="9" y="702"/>
                      <a:pt x="19" y="768"/>
                      <a:pt x="37" y="833"/>
                    </a:cubicBezTo>
                    <a:cubicBezTo>
                      <a:pt x="38" y="837"/>
                      <a:pt x="39" y="840"/>
                      <a:pt x="39" y="845"/>
                    </a:cubicBezTo>
                    <a:cubicBezTo>
                      <a:pt x="39" y="911"/>
                      <a:pt x="48" y="976"/>
                      <a:pt x="65" y="1039"/>
                    </a:cubicBezTo>
                    <a:cubicBezTo>
                      <a:pt x="90" y="1128"/>
                      <a:pt x="133" y="1208"/>
                      <a:pt x="173" y="1290"/>
                    </a:cubicBezTo>
                    <a:cubicBezTo>
                      <a:pt x="191" y="1327"/>
                      <a:pt x="209" y="1366"/>
                      <a:pt x="227" y="1404"/>
                    </a:cubicBezTo>
                    <a:cubicBezTo>
                      <a:pt x="245" y="1443"/>
                      <a:pt x="258" y="1486"/>
                      <a:pt x="276" y="1526"/>
                    </a:cubicBezTo>
                    <a:cubicBezTo>
                      <a:pt x="302" y="1598"/>
                      <a:pt x="333" y="1666"/>
                      <a:pt x="371" y="1732"/>
                    </a:cubicBezTo>
                    <a:lnTo>
                      <a:pt x="527" y="1938"/>
                    </a:lnTo>
                    <a:lnTo>
                      <a:pt x="542" y="1959"/>
                    </a:lnTo>
                    <a:cubicBezTo>
                      <a:pt x="558" y="1973"/>
                      <a:pt x="576" y="1986"/>
                      <a:pt x="591" y="1999"/>
                    </a:cubicBezTo>
                    <a:cubicBezTo>
                      <a:pt x="648" y="2045"/>
                      <a:pt x="702" y="2093"/>
                      <a:pt x="759" y="2139"/>
                    </a:cubicBezTo>
                    <a:cubicBezTo>
                      <a:pt x="887" y="2247"/>
                      <a:pt x="1019" y="2343"/>
                      <a:pt x="1182" y="2391"/>
                    </a:cubicBezTo>
                    <a:lnTo>
                      <a:pt x="1202" y="2394"/>
                    </a:lnTo>
                    <a:lnTo>
                      <a:pt x="1453" y="2428"/>
                    </a:lnTo>
                    <a:cubicBezTo>
                      <a:pt x="1553" y="2423"/>
                      <a:pt x="1652" y="2404"/>
                      <a:pt x="1750" y="2389"/>
                    </a:cubicBezTo>
                    <a:cubicBezTo>
                      <a:pt x="1894" y="2349"/>
                      <a:pt x="2024" y="2270"/>
                      <a:pt x="2129" y="2163"/>
                    </a:cubicBezTo>
                    <a:cubicBezTo>
                      <a:pt x="2234" y="2055"/>
                      <a:pt x="2311" y="1921"/>
                      <a:pt x="2351" y="1776"/>
                    </a:cubicBezTo>
                    <a:cubicBezTo>
                      <a:pt x="2364" y="1715"/>
                      <a:pt x="2374" y="1654"/>
                      <a:pt x="2380" y="1592"/>
                    </a:cubicBezTo>
                    <a:cubicBezTo>
                      <a:pt x="2401" y="1433"/>
                      <a:pt x="2400" y="1476"/>
                      <a:pt x="2378" y="1314"/>
                    </a:cubicBezTo>
                    <a:cubicBezTo>
                      <a:pt x="2361" y="1173"/>
                      <a:pt x="2332" y="1055"/>
                      <a:pt x="2251" y="930"/>
                    </a:cubicBezTo>
                    <a:cubicBezTo>
                      <a:pt x="2210" y="866"/>
                      <a:pt x="2166" y="804"/>
                      <a:pt x="2123" y="744"/>
                    </a:cubicBezTo>
                    <a:cubicBezTo>
                      <a:pt x="2070" y="670"/>
                      <a:pt x="2015" y="581"/>
                      <a:pt x="1952" y="516"/>
                    </a:cubicBezTo>
                    <a:cubicBezTo>
                      <a:pt x="1885" y="451"/>
                      <a:pt x="1811" y="392"/>
                      <a:pt x="1731" y="340"/>
                    </a:cubicBezTo>
                    <a:cubicBezTo>
                      <a:pt x="1668" y="301"/>
                      <a:pt x="1602" y="268"/>
                      <a:pt x="1532" y="241"/>
                    </a:cubicBezTo>
                    <a:cubicBezTo>
                      <a:pt x="1450" y="205"/>
                      <a:pt x="1368" y="174"/>
                      <a:pt x="1286" y="141"/>
                    </a:cubicBezTo>
                    <a:lnTo>
                      <a:pt x="1280" y="140"/>
                    </a:lnTo>
                    <a:cubicBezTo>
                      <a:pt x="1231" y="118"/>
                      <a:pt x="1120" y="64"/>
                      <a:pt x="1045" y="38"/>
                    </a:cubicBezTo>
                    <a:cubicBezTo>
                      <a:pt x="975" y="16"/>
                      <a:pt x="903" y="4"/>
                      <a:pt x="830" y="4"/>
                    </a:cubicBezTo>
                    <a:cubicBezTo>
                      <a:pt x="797" y="4"/>
                      <a:pt x="764" y="7"/>
                      <a:pt x="731" y="12"/>
                    </a:cubicBezTo>
                    <a:cubicBezTo>
                      <a:pt x="697" y="4"/>
                      <a:pt x="662" y="0"/>
                      <a:pt x="6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1"/>
              <p:cNvSpPr/>
              <p:nvPr/>
            </p:nvSpPr>
            <p:spPr>
              <a:xfrm>
                <a:off x="4522000" y="2208050"/>
                <a:ext cx="52375" cy="55575"/>
              </a:xfrm>
              <a:custGeom>
                <a:rect b="b" l="l" r="r" t="t"/>
                <a:pathLst>
                  <a:path extrusionOk="0" h="2223" w="2095">
                    <a:moveTo>
                      <a:pt x="2048" y="1795"/>
                    </a:moveTo>
                    <a:lnTo>
                      <a:pt x="2037" y="1824"/>
                    </a:lnTo>
                    <a:lnTo>
                      <a:pt x="2037" y="1824"/>
                    </a:lnTo>
                    <a:cubicBezTo>
                      <a:pt x="2041" y="1814"/>
                      <a:pt x="2046" y="1805"/>
                      <a:pt x="2048" y="1795"/>
                    </a:cubicBezTo>
                    <a:close/>
                    <a:moveTo>
                      <a:pt x="2037" y="1824"/>
                    </a:moveTo>
                    <a:cubicBezTo>
                      <a:pt x="2036" y="1827"/>
                      <a:pt x="2035" y="1830"/>
                      <a:pt x="2034" y="1833"/>
                    </a:cubicBezTo>
                    <a:lnTo>
                      <a:pt x="2037" y="1824"/>
                    </a:lnTo>
                    <a:close/>
                    <a:moveTo>
                      <a:pt x="447" y="0"/>
                    </a:moveTo>
                    <a:cubicBezTo>
                      <a:pt x="426" y="0"/>
                      <a:pt x="406" y="1"/>
                      <a:pt x="385" y="3"/>
                    </a:cubicBezTo>
                    <a:cubicBezTo>
                      <a:pt x="241" y="11"/>
                      <a:pt x="52" y="114"/>
                      <a:pt x="30" y="279"/>
                    </a:cubicBezTo>
                    <a:cubicBezTo>
                      <a:pt x="19" y="369"/>
                      <a:pt x="0" y="454"/>
                      <a:pt x="12" y="543"/>
                    </a:cubicBezTo>
                    <a:cubicBezTo>
                      <a:pt x="19" y="582"/>
                      <a:pt x="28" y="619"/>
                      <a:pt x="41" y="655"/>
                    </a:cubicBezTo>
                    <a:cubicBezTo>
                      <a:pt x="20" y="763"/>
                      <a:pt x="16" y="877"/>
                      <a:pt x="45" y="972"/>
                    </a:cubicBezTo>
                    <a:cubicBezTo>
                      <a:pt x="72" y="1047"/>
                      <a:pt x="103" y="1121"/>
                      <a:pt x="139" y="1193"/>
                    </a:cubicBezTo>
                    <a:lnTo>
                      <a:pt x="213" y="1357"/>
                    </a:lnTo>
                    <a:cubicBezTo>
                      <a:pt x="248" y="1441"/>
                      <a:pt x="293" y="1520"/>
                      <a:pt x="346" y="1594"/>
                    </a:cubicBezTo>
                    <a:cubicBezTo>
                      <a:pt x="402" y="1666"/>
                      <a:pt x="464" y="1732"/>
                      <a:pt x="531" y="1795"/>
                    </a:cubicBezTo>
                    <a:cubicBezTo>
                      <a:pt x="571" y="1833"/>
                      <a:pt x="608" y="1873"/>
                      <a:pt x="650" y="1911"/>
                    </a:cubicBezTo>
                    <a:cubicBezTo>
                      <a:pt x="790" y="2039"/>
                      <a:pt x="938" y="2104"/>
                      <a:pt x="1113" y="2163"/>
                    </a:cubicBezTo>
                    <a:cubicBezTo>
                      <a:pt x="1223" y="2200"/>
                      <a:pt x="1330" y="2222"/>
                      <a:pt x="1438" y="2222"/>
                    </a:cubicBezTo>
                    <a:cubicBezTo>
                      <a:pt x="1507" y="2222"/>
                      <a:pt x="1576" y="2213"/>
                      <a:pt x="1646" y="2193"/>
                    </a:cubicBezTo>
                    <a:cubicBezTo>
                      <a:pt x="1751" y="2193"/>
                      <a:pt x="1862" y="2167"/>
                      <a:pt x="1931" y="2096"/>
                    </a:cubicBezTo>
                    <a:cubicBezTo>
                      <a:pt x="2000" y="2027"/>
                      <a:pt x="2025" y="1932"/>
                      <a:pt x="2034" y="1833"/>
                    </a:cubicBezTo>
                    <a:cubicBezTo>
                      <a:pt x="2034" y="1831"/>
                      <a:pt x="2034" y="1830"/>
                      <a:pt x="2034" y="1828"/>
                    </a:cubicBezTo>
                    <a:cubicBezTo>
                      <a:pt x="2070" y="1746"/>
                      <a:pt x="2090" y="1658"/>
                      <a:pt x="2093" y="1569"/>
                    </a:cubicBezTo>
                    <a:cubicBezTo>
                      <a:pt x="2094" y="1494"/>
                      <a:pt x="2085" y="1419"/>
                      <a:pt x="2068" y="1347"/>
                    </a:cubicBezTo>
                    <a:cubicBezTo>
                      <a:pt x="2057" y="1294"/>
                      <a:pt x="2044" y="1240"/>
                      <a:pt x="2032" y="1187"/>
                    </a:cubicBezTo>
                    <a:cubicBezTo>
                      <a:pt x="2028" y="1163"/>
                      <a:pt x="2022" y="1138"/>
                      <a:pt x="2015" y="1115"/>
                    </a:cubicBezTo>
                    <a:cubicBezTo>
                      <a:pt x="1969" y="952"/>
                      <a:pt x="1897" y="859"/>
                      <a:pt x="1800" y="733"/>
                    </a:cubicBezTo>
                    <a:cubicBezTo>
                      <a:pt x="1763" y="684"/>
                      <a:pt x="1725" y="637"/>
                      <a:pt x="1688" y="588"/>
                    </a:cubicBezTo>
                    <a:cubicBezTo>
                      <a:pt x="1637" y="518"/>
                      <a:pt x="1578" y="455"/>
                      <a:pt x="1512" y="402"/>
                    </a:cubicBezTo>
                    <a:cubicBezTo>
                      <a:pt x="1441" y="347"/>
                      <a:pt x="1368" y="298"/>
                      <a:pt x="1291" y="255"/>
                    </a:cubicBezTo>
                    <a:lnTo>
                      <a:pt x="1156" y="174"/>
                    </a:lnTo>
                    <a:cubicBezTo>
                      <a:pt x="1018" y="91"/>
                      <a:pt x="877" y="46"/>
                      <a:pt x="729" y="46"/>
                    </a:cubicBezTo>
                    <a:cubicBezTo>
                      <a:pt x="714" y="46"/>
                      <a:pt x="700" y="46"/>
                      <a:pt x="685" y="47"/>
                    </a:cubicBezTo>
                    <a:cubicBezTo>
                      <a:pt x="656" y="34"/>
                      <a:pt x="628" y="24"/>
                      <a:pt x="598" y="16"/>
                    </a:cubicBezTo>
                    <a:cubicBezTo>
                      <a:pt x="549" y="5"/>
                      <a:pt x="498" y="0"/>
                      <a:pt x="4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1"/>
              <p:cNvSpPr/>
              <p:nvPr/>
            </p:nvSpPr>
            <p:spPr>
              <a:xfrm>
                <a:off x="4654575" y="2318750"/>
                <a:ext cx="62350" cy="66250"/>
              </a:xfrm>
              <a:custGeom>
                <a:rect b="b" l="l" r="r" t="t"/>
                <a:pathLst>
                  <a:path extrusionOk="0" h="2650" w="2494">
                    <a:moveTo>
                      <a:pt x="1100" y="0"/>
                    </a:moveTo>
                    <a:cubicBezTo>
                      <a:pt x="1003" y="6"/>
                      <a:pt x="907" y="19"/>
                      <a:pt x="812" y="39"/>
                    </a:cubicBezTo>
                    <a:cubicBezTo>
                      <a:pt x="764" y="52"/>
                      <a:pt x="743" y="66"/>
                      <a:pt x="681" y="94"/>
                    </a:cubicBezTo>
                    <a:cubicBezTo>
                      <a:pt x="598" y="117"/>
                      <a:pt x="525" y="160"/>
                      <a:pt x="466" y="222"/>
                    </a:cubicBezTo>
                    <a:cubicBezTo>
                      <a:pt x="359" y="291"/>
                      <a:pt x="274" y="388"/>
                      <a:pt x="215" y="502"/>
                    </a:cubicBezTo>
                    <a:cubicBezTo>
                      <a:pt x="45" y="757"/>
                      <a:pt x="0" y="1139"/>
                      <a:pt x="111" y="1422"/>
                    </a:cubicBezTo>
                    <a:cubicBezTo>
                      <a:pt x="169" y="1567"/>
                      <a:pt x="214" y="1727"/>
                      <a:pt x="290" y="1858"/>
                    </a:cubicBezTo>
                    <a:cubicBezTo>
                      <a:pt x="369" y="1995"/>
                      <a:pt x="482" y="2107"/>
                      <a:pt x="587" y="2222"/>
                    </a:cubicBezTo>
                    <a:cubicBezTo>
                      <a:pt x="673" y="2316"/>
                      <a:pt x="743" y="2387"/>
                      <a:pt x="865" y="2460"/>
                    </a:cubicBezTo>
                    <a:cubicBezTo>
                      <a:pt x="939" y="2505"/>
                      <a:pt x="1016" y="2538"/>
                      <a:pt x="1098" y="2561"/>
                    </a:cubicBezTo>
                    <a:cubicBezTo>
                      <a:pt x="1233" y="2620"/>
                      <a:pt x="1378" y="2650"/>
                      <a:pt x="1523" y="2650"/>
                    </a:cubicBezTo>
                    <a:cubicBezTo>
                      <a:pt x="1618" y="2650"/>
                      <a:pt x="1713" y="2637"/>
                      <a:pt x="1806" y="2611"/>
                    </a:cubicBezTo>
                    <a:cubicBezTo>
                      <a:pt x="1823" y="2608"/>
                      <a:pt x="1839" y="2604"/>
                      <a:pt x="1855" y="2600"/>
                    </a:cubicBezTo>
                    <a:cubicBezTo>
                      <a:pt x="1859" y="2598"/>
                      <a:pt x="1865" y="2598"/>
                      <a:pt x="1869" y="2597"/>
                    </a:cubicBezTo>
                    <a:lnTo>
                      <a:pt x="1867" y="2597"/>
                    </a:lnTo>
                    <a:cubicBezTo>
                      <a:pt x="1954" y="2577"/>
                      <a:pt x="2037" y="2538"/>
                      <a:pt x="2107" y="2483"/>
                    </a:cubicBezTo>
                    <a:cubicBezTo>
                      <a:pt x="2178" y="2425"/>
                      <a:pt x="2237" y="2356"/>
                      <a:pt x="2282" y="2277"/>
                    </a:cubicBezTo>
                    <a:cubicBezTo>
                      <a:pt x="2341" y="2186"/>
                      <a:pt x="2384" y="2081"/>
                      <a:pt x="2423" y="1984"/>
                    </a:cubicBezTo>
                    <a:cubicBezTo>
                      <a:pt x="2431" y="1967"/>
                      <a:pt x="2439" y="1948"/>
                      <a:pt x="2446" y="1930"/>
                    </a:cubicBezTo>
                    <a:cubicBezTo>
                      <a:pt x="2493" y="1803"/>
                      <a:pt x="2493" y="1673"/>
                      <a:pt x="2479" y="1544"/>
                    </a:cubicBezTo>
                    <a:cubicBezTo>
                      <a:pt x="2479" y="1542"/>
                      <a:pt x="2479" y="1541"/>
                      <a:pt x="2479" y="1539"/>
                    </a:cubicBezTo>
                    <a:lnTo>
                      <a:pt x="2479" y="1513"/>
                    </a:lnTo>
                    <a:cubicBezTo>
                      <a:pt x="2466" y="1417"/>
                      <a:pt x="2453" y="1320"/>
                      <a:pt x="2440" y="1222"/>
                    </a:cubicBezTo>
                    <a:cubicBezTo>
                      <a:pt x="2408" y="1104"/>
                      <a:pt x="2346" y="989"/>
                      <a:pt x="2292" y="878"/>
                    </a:cubicBezTo>
                    <a:cubicBezTo>
                      <a:pt x="2214" y="721"/>
                      <a:pt x="2132" y="571"/>
                      <a:pt x="2002" y="450"/>
                    </a:cubicBezTo>
                    <a:cubicBezTo>
                      <a:pt x="1972" y="422"/>
                      <a:pt x="1942" y="395"/>
                      <a:pt x="1911" y="368"/>
                    </a:cubicBezTo>
                    <a:cubicBezTo>
                      <a:pt x="1897" y="355"/>
                      <a:pt x="1882" y="340"/>
                      <a:pt x="1867" y="327"/>
                    </a:cubicBezTo>
                    <a:cubicBezTo>
                      <a:pt x="1829" y="293"/>
                      <a:pt x="1790" y="261"/>
                      <a:pt x="1748" y="232"/>
                    </a:cubicBezTo>
                    <a:cubicBezTo>
                      <a:pt x="1685" y="166"/>
                      <a:pt x="1604" y="118"/>
                      <a:pt x="1516" y="94"/>
                    </a:cubicBezTo>
                    <a:cubicBezTo>
                      <a:pt x="1382" y="42"/>
                      <a:pt x="1243" y="12"/>
                      <a:pt x="11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>
                <a:off x="4524300" y="2340150"/>
                <a:ext cx="49850" cy="53825"/>
              </a:xfrm>
              <a:custGeom>
                <a:rect b="b" l="l" r="r" t="t"/>
                <a:pathLst>
                  <a:path extrusionOk="0" h="2153" w="1994">
                    <a:moveTo>
                      <a:pt x="853" y="1"/>
                    </a:moveTo>
                    <a:cubicBezTo>
                      <a:pt x="815" y="1"/>
                      <a:pt x="776" y="6"/>
                      <a:pt x="740" y="16"/>
                    </a:cubicBezTo>
                    <a:cubicBezTo>
                      <a:pt x="683" y="17"/>
                      <a:pt x="627" y="30"/>
                      <a:pt x="575" y="53"/>
                    </a:cubicBezTo>
                    <a:cubicBezTo>
                      <a:pt x="453" y="87"/>
                      <a:pt x="335" y="144"/>
                      <a:pt x="250" y="238"/>
                    </a:cubicBezTo>
                    <a:lnTo>
                      <a:pt x="139" y="386"/>
                    </a:lnTo>
                    <a:cubicBezTo>
                      <a:pt x="127" y="409"/>
                      <a:pt x="117" y="434"/>
                      <a:pt x="108" y="458"/>
                    </a:cubicBezTo>
                    <a:cubicBezTo>
                      <a:pt x="28" y="610"/>
                      <a:pt x="0" y="787"/>
                      <a:pt x="5" y="957"/>
                    </a:cubicBezTo>
                    <a:cubicBezTo>
                      <a:pt x="9" y="1172"/>
                      <a:pt x="75" y="1379"/>
                      <a:pt x="196" y="1556"/>
                    </a:cubicBezTo>
                    <a:cubicBezTo>
                      <a:pt x="253" y="1639"/>
                      <a:pt x="312" y="1729"/>
                      <a:pt x="387" y="1796"/>
                    </a:cubicBezTo>
                    <a:cubicBezTo>
                      <a:pt x="408" y="1814"/>
                      <a:pt x="430" y="1833"/>
                      <a:pt x="451" y="1852"/>
                    </a:cubicBezTo>
                    <a:cubicBezTo>
                      <a:pt x="522" y="1917"/>
                      <a:pt x="596" y="1986"/>
                      <a:pt x="678" y="2033"/>
                    </a:cubicBezTo>
                    <a:cubicBezTo>
                      <a:pt x="815" y="2112"/>
                      <a:pt x="969" y="2152"/>
                      <a:pt x="1125" y="2152"/>
                    </a:cubicBezTo>
                    <a:cubicBezTo>
                      <a:pt x="1168" y="2152"/>
                      <a:pt x="1211" y="2149"/>
                      <a:pt x="1254" y="2143"/>
                    </a:cubicBezTo>
                    <a:cubicBezTo>
                      <a:pt x="1333" y="2140"/>
                      <a:pt x="1411" y="2123"/>
                      <a:pt x="1485" y="2093"/>
                    </a:cubicBezTo>
                    <a:cubicBezTo>
                      <a:pt x="1593" y="2046"/>
                      <a:pt x="1718" y="1960"/>
                      <a:pt x="1779" y="1849"/>
                    </a:cubicBezTo>
                    <a:cubicBezTo>
                      <a:pt x="1813" y="1807"/>
                      <a:pt x="1845" y="1764"/>
                      <a:pt x="1874" y="1719"/>
                    </a:cubicBezTo>
                    <a:cubicBezTo>
                      <a:pt x="1937" y="1620"/>
                      <a:pt x="1972" y="1506"/>
                      <a:pt x="1978" y="1388"/>
                    </a:cubicBezTo>
                    <a:cubicBezTo>
                      <a:pt x="1985" y="1346"/>
                      <a:pt x="1991" y="1303"/>
                      <a:pt x="1993" y="1261"/>
                    </a:cubicBezTo>
                    <a:cubicBezTo>
                      <a:pt x="1992" y="1159"/>
                      <a:pt x="1978" y="1058"/>
                      <a:pt x="1950" y="960"/>
                    </a:cubicBezTo>
                    <a:cubicBezTo>
                      <a:pt x="1943" y="928"/>
                      <a:pt x="1934" y="898"/>
                      <a:pt x="1926" y="868"/>
                    </a:cubicBezTo>
                    <a:cubicBezTo>
                      <a:pt x="1900" y="783"/>
                      <a:pt x="1865" y="699"/>
                      <a:pt x="1825" y="620"/>
                    </a:cubicBezTo>
                    <a:cubicBezTo>
                      <a:pt x="1816" y="604"/>
                      <a:pt x="1808" y="588"/>
                      <a:pt x="1797" y="574"/>
                    </a:cubicBezTo>
                    <a:cubicBezTo>
                      <a:pt x="1760" y="519"/>
                      <a:pt x="1720" y="467"/>
                      <a:pt x="1679" y="414"/>
                    </a:cubicBezTo>
                    <a:cubicBezTo>
                      <a:pt x="1594" y="301"/>
                      <a:pt x="1539" y="229"/>
                      <a:pt x="1401" y="154"/>
                    </a:cubicBezTo>
                    <a:cubicBezTo>
                      <a:pt x="1325" y="114"/>
                      <a:pt x="1246" y="81"/>
                      <a:pt x="1163" y="53"/>
                    </a:cubicBezTo>
                    <a:cubicBezTo>
                      <a:pt x="1142" y="48"/>
                      <a:pt x="1119" y="40"/>
                      <a:pt x="1096" y="36"/>
                    </a:cubicBezTo>
                    <a:cubicBezTo>
                      <a:pt x="1054" y="25"/>
                      <a:pt x="1011" y="17"/>
                      <a:pt x="966" y="16"/>
                    </a:cubicBezTo>
                    <a:cubicBezTo>
                      <a:pt x="929" y="6"/>
                      <a:pt x="891" y="1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>
                <a:off x="4632300" y="2490475"/>
                <a:ext cx="54575" cy="66350"/>
              </a:xfrm>
              <a:custGeom>
                <a:rect b="b" l="l" r="r" t="t"/>
                <a:pathLst>
                  <a:path extrusionOk="0" h="2654" w="2183">
                    <a:moveTo>
                      <a:pt x="536" y="1"/>
                    </a:moveTo>
                    <a:cubicBezTo>
                      <a:pt x="532" y="1"/>
                      <a:pt x="549" y="4"/>
                      <a:pt x="599" y="11"/>
                    </a:cubicBezTo>
                    <a:lnTo>
                      <a:pt x="599" y="11"/>
                    </a:lnTo>
                    <a:cubicBezTo>
                      <a:pt x="559" y="6"/>
                      <a:pt x="521" y="2"/>
                      <a:pt x="484" y="2"/>
                    </a:cubicBezTo>
                    <a:cubicBezTo>
                      <a:pt x="383" y="2"/>
                      <a:pt x="292" y="28"/>
                      <a:pt x="200" y="100"/>
                    </a:cubicBezTo>
                    <a:cubicBezTo>
                      <a:pt x="76" y="198"/>
                      <a:pt x="25" y="324"/>
                      <a:pt x="12" y="482"/>
                    </a:cubicBezTo>
                    <a:cubicBezTo>
                      <a:pt x="1" y="659"/>
                      <a:pt x="14" y="838"/>
                      <a:pt x="51" y="1012"/>
                    </a:cubicBezTo>
                    <a:cubicBezTo>
                      <a:pt x="94" y="1216"/>
                      <a:pt x="123" y="1433"/>
                      <a:pt x="224" y="1618"/>
                    </a:cubicBezTo>
                    <a:cubicBezTo>
                      <a:pt x="439" y="2012"/>
                      <a:pt x="737" y="2425"/>
                      <a:pt x="1185" y="2546"/>
                    </a:cubicBezTo>
                    <a:cubicBezTo>
                      <a:pt x="1227" y="2564"/>
                      <a:pt x="1270" y="2580"/>
                      <a:pt x="1315" y="2593"/>
                    </a:cubicBezTo>
                    <a:lnTo>
                      <a:pt x="1269" y="2570"/>
                    </a:lnTo>
                    <a:lnTo>
                      <a:pt x="1269" y="2570"/>
                    </a:lnTo>
                    <a:cubicBezTo>
                      <a:pt x="1286" y="2579"/>
                      <a:pt x="1305" y="2586"/>
                      <a:pt x="1322" y="2593"/>
                    </a:cubicBezTo>
                    <a:cubicBezTo>
                      <a:pt x="1337" y="2598"/>
                      <a:pt x="1353" y="2602"/>
                      <a:pt x="1368" y="2605"/>
                    </a:cubicBezTo>
                    <a:lnTo>
                      <a:pt x="1368" y="2605"/>
                    </a:lnTo>
                    <a:lnTo>
                      <a:pt x="1342" y="2602"/>
                    </a:lnTo>
                    <a:lnTo>
                      <a:pt x="1342" y="2602"/>
                    </a:lnTo>
                    <a:cubicBezTo>
                      <a:pt x="1364" y="2612"/>
                      <a:pt x="1386" y="2623"/>
                      <a:pt x="1409" y="2632"/>
                    </a:cubicBezTo>
                    <a:cubicBezTo>
                      <a:pt x="1468" y="2645"/>
                      <a:pt x="1528" y="2654"/>
                      <a:pt x="1589" y="2654"/>
                    </a:cubicBezTo>
                    <a:cubicBezTo>
                      <a:pt x="1677" y="2652"/>
                      <a:pt x="1782" y="2645"/>
                      <a:pt x="1860" y="2599"/>
                    </a:cubicBezTo>
                    <a:cubicBezTo>
                      <a:pt x="2008" y="2510"/>
                      <a:pt x="2083" y="2332"/>
                      <a:pt x="2115" y="2159"/>
                    </a:cubicBezTo>
                    <a:lnTo>
                      <a:pt x="2119" y="2144"/>
                    </a:lnTo>
                    <a:lnTo>
                      <a:pt x="2119" y="2144"/>
                    </a:lnTo>
                    <a:cubicBezTo>
                      <a:pt x="2118" y="2147"/>
                      <a:pt x="2118" y="2149"/>
                      <a:pt x="2115" y="2152"/>
                    </a:cubicBezTo>
                    <a:cubicBezTo>
                      <a:pt x="2118" y="2141"/>
                      <a:pt x="2118" y="2131"/>
                      <a:pt x="2119" y="2119"/>
                    </a:cubicBezTo>
                    <a:cubicBezTo>
                      <a:pt x="2135" y="2056"/>
                      <a:pt x="2145" y="1992"/>
                      <a:pt x="2147" y="1927"/>
                    </a:cubicBezTo>
                    <a:cubicBezTo>
                      <a:pt x="2183" y="1706"/>
                      <a:pt x="2161" y="1479"/>
                      <a:pt x="2083" y="1269"/>
                    </a:cubicBezTo>
                    <a:cubicBezTo>
                      <a:pt x="2024" y="1106"/>
                      <a:pt x="1981" y="1017"/>
                      <a:pt x="1889" y="890"/>
                    </a:cubicBezTo>
                    <a:cubicBezTo>
                      <a:pt x="1805" y="773"/>
                      <a:pt x="1721" y="638"/>
                      <a:pt x="1623" y="537"/>
                    </a:cubicBezTo>
                    <a:cubicBezTo>
                      <a:pt x="1484" y="393"/>
                      <a:pt x="1292" y="293"/>
                      <a:pt x="1119" y="194"/>
                    </a:cubicBezTo>
                    <a:cubicBezTo>
                      <a:pt x="1020" y="139"/>
                      <a:pt x="914" y="94"/>
                      <a:pt x="806" y="60"/>
                    </a:cubicBezTo>
                    <a:cubicBezTo>
                      <a:pt x="778" y="51"/>
                      <a:pt x="749" y="40"/>
                      <a:pt x="720" y="31"/>
                    </a:cubicBezTo>
                    <a:cubicBezTo>
                      <a:pt x="676" y="19"/>
                      <a:pt x="545" y="1"/>
                      <a:pt x="5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>
                <a:off x="4812950" y="2412650"/>
                <a:ext cx="57300" cy="57750"/>
              </a:xfrm>
              <a:custGeom>
                <a:rect b="b" l="l" r="r" t="t"/>
                <a:pathLst>
                  <a:path extrusionOk="0" h="2310" w="2292">
                    <a:moveTo>
                      <a:pt x="744" y="1"/>
                    </a:moveTo>
                    <a:cubicBezTo>
                      <a:pt x="712" y="1"/>
                      <a:pt x="679" y="4"/>
                      <a:pt x="647" y="8"/>
                    </a:cubicBezTo>
                    <a:cubicBezTo>
                      <a:pt x="617" y="4"/>
                      <a:pt x="587" y="2"/>
                      <a:pt x="557" y="2"/>
                    </a:cubicBezTo>
                    <a:cubicBezTo>
                      <a:pt x="421" y="2"/>
                      <a:pt x="293" y="45"/>
                      <a:pt x="189" y="151"/>
                    </a:cubicBezTo>
                    <a:cubicBezTo>
                      <a:pt x="62" y="281"/>
                      <a:pt x="0" y="491"/>
                      <a:pt x="55" y="673"/>
                    </a:cubicBezTo>
                    <a:cubicBezTo>
                      <a:pt x="55" y="673"/>
                      <a:pt x="55" y="674"/>
                      <a:pt x="55" y="674"/>
                    </a:cubicBezTo>
                    <a:cubicBezTo>
                      <a:pt x="55" y="817"/>
                      <a:pt x="100" y="956"/>
                      <a:pt x="143" y="1096"/>
                    </a:cubicBezTo>
                    <a:cubicBezTo>
                      <a:pt x="195" y="1266"/>
                      <a:pt x="281" y="1416"/>
                      <a:pt x="365" y="1572"/>
                    </a:cubicBezTo>
                    <a:cubicBezTo>
                      <a:pt x="444" y="1720"/>
                      <a:pt x="583" y="1860"/>
                      <a:pt x="707" y="1978"/>
                    </a:cubicBezTo>
                    <a:cubicBezTo>
                      <a:pt x="842" y="2109"/>
                      <a:pt x="993" y="2219"/>
                      <a:pt x="1176" y="2271"/>
                    </a:cubicBezTo>
                    <a:cubicBezTo>
                      <a:pt x="1269" y="2297"/>
                      <a:pt x="1368" y="2310"/>
                      <a:pt x="1465" y="2310"/>
                    </a:cubicBezTo>
                    <a:cubicBezTo>
                      <a:pt x="1470" y="2310"/>
                      <a:pt x="1475" y="2310"/>
                      <a:pt x="1480" y="2310"/>
                    </a:cubicBezTo>
                    <a:cubicBezTo>
                      <a:pt x="1488" y="2310"/>
                      <a:pt x="1496" y="2310"/>
                      <a:pt x="1504" y="2310"/>
                    </a:cubicBezTo>
                    <a:cubicBezTo>
                      <a:pt x="1546" y="2310"/>
                      <a:pt x="1588" y="2307"/>
                      <a:pt x="1629" y="2300"/>
                    </a:cubicBezTo>
                    <a:cubicBezTo>
                      <a:pt x="1682" y="2297"/>
                      <a:pt x="1735" y="2287"/>
                      <a:pt x="1786" y="2271"/>
                    </a:cubicBezTo>
                    <a:cubicBezTo>
                      <a:pt x="1788" y="2271"/>
                      <a:pt x="1791" y="2271"/>
                      <a:pt x="1793" y="2271"/>
                    </a:cubicBezTo>
                    <a:cubicBezTo>
                      <a:pt x="1905" y="2271"/>
                      <a:pt x="2021" y="2206"/>
                      <a:pt x="2045" y="2089"/>
                    </a:cubicBezTo>
                    <a:cubicBezTo>
                      <a:pt x="2083" y="2040"/>
                      <a:pt x="2112" y="1984"/>
                      <a:pt x="2133" y="1925"/>
                    </a:cubicBezTo>
                    <a:cubicBezTo>
                      <a:pt x="2161" y="1876"/>
                      <a:pt x="2182" y="1821"/>
                      <a:pt x="2195" y="1765"/>
                    </a:cubicBezTo>
                    <a:cubicBezTo>
                      <a:pt x="2292" y="1482"/>
                      <a:pt x="2223" y="1132"/>
                      <a:pt x="2078" y="896"/>
                    </a:cubicBezTo>
                    <a:cubicBezTo>
                      <a:pt x="2047" y="844"/>
                      <a:pt x="2011" y="796"/>
                      <a:pt x="1976" y="747"/>
                    </a:cubicBezTo>
                    <a:cubicBezTo>
                      <a:pt x="1921" y="673"/>
                      <a:pt x="1854" y="569"/>
                      <a:pt x="1800" y="514"/>
                    </a:cubicBezTo>
                    <a:cubicBezTo>
                      <a:pt x="1731" y="448"/>
                      <a:pt x="1656" y="386"/>
                      <a:pt x="1577" y="331"/>
                    </a:cubicBezTo>
                    <a:cubicBezTo>
                      <a:pt x="1436" y="227"/>
                      <a:pt x="1282" y="144"/>
                      <a:pt x="1117" y="85"/>
                    </a:cubicBezTo>
                    <a:cubicBezTo>
                      <a:pt x="1071" y="69"/>
                      <a:pt x="1026" y="53"/>
                      <a:pt x="980" y="38"/>
                    </a:cubicBezTo>
                    <a:cubicBezTo>
                      <a:pt x="930" y="23"/>
                      <a:pt x="879" y="13"/>
                      <a:pt x="826" y="7"/>
                    </a:cubicBezTo>
                    <a:cubicBezTo>
                      <a:pt x="799" y="3"/>
                      <a:pt x="772" y="1"/>
                      <a:pt x="7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11"/>
              <p:cNvSpPr/>
              <p:nvPr/>
            </p:nvSpPr>
            <p:spPr>
              <a:xfrm>
                <a:off x="4770950" y="2539750"/>
                <a:ext cx="59675" cy="71650"/>
              </a:xfrm>
              <a:custGeom>
                <a:rect b="b" l="l" r="r" t="t"/>
                <a:pathLst>
                  <a:path extrusionOk="0" h="2866" w="2387">
                    <a:moveTo>
                      <a:pt x="242" y="1"/>
                    </a:moveTo>
                    <a:cubicBezTo>
                      <a:pt x="173" y="1"/>
                      <a:pt x="103" y="45"/>
                      <a:pt x="111" y="128"/>
                    </a:cubicBezTo>
                    <a:cubicBezTo>
                      <a:pt x="111" y="154"/>
                      <a:pt x="108" y="178"/>
                      <a:pt x="101" y="203"/>
                    </a:cubicBezTo>
                    <a:cubicBezTo>
                      <a:pt x="0" y="380"/>
                      <a:pt x="17" y="544"/>
                      <a:pt x="56" y="726"/>
                    </a:cubicBezTo>
                    <a:cubicBezTo>
                      <a:pt x="45" y="827"/>
                      <a:pt x="40" y="928"/>
                      <a:pt x="65" y="1032"/>
                    </a:cubicBezTo>
                    <a:cubicBezTo>
                      <a:pt x="84" y="1109"/>
                      <a:pt x="111" y="1184"/>
                      <a:pt x="136" y="1261"/>
                    </a:cubicBezTo>
                    <a:cubicBezTo>
                      <a:pt x="149" y="1301"/>
                      <a:pt x="159" y="1344"/>
                      <a:pt x="164" y="1386"/>
                    </a:cubicBezTo>
                    <a:cubicBezTo>
                      <a:pt x="183" y="1481"/>
                      <a:pt x="231" y="1566"/>
                      <a:pt x="272" y="1653"/>
                    </a:cubicBezTo>
                    <a:cubicBezTo>
                      <a:pt x="311" y="1735"/>
                      <a:pt x="352" y="1818"/>
                      <a:pt x="391" y="1900"/>
                    </a:cubicBezTo>
                    <a:cubicBezTo>
                      <a:pt x="444" y="2009"/>
                      <a:pt x="489" y="2105"/>
                      <a:pt x="562" y="2202"/>
                    </a:cubicBezTo>
                    <a:cubicBezTo>
                      <a:pt x="630" y="2295"/>
                      <a:pt x="705" y="2382"/>
                      <a:pt x="787" y="2462"/>
                    </a:cubicBezTo>
                    <a:cubicBezTo>
                      <a:pt x="1002" y="2672"/>
                      <a:pt x="1286" y="2865"/>
                      <a:pt x="1586" y="2865"/>
                    </a:cubicBezTo>
                    <a:cubicBezTo>
                      <a:pt x="1633" y="2865"/>
                      <a:pt x="1680" y="2860"/>
                      <a:pt x="1728" y="2850"/>
                    </a:cubicBezTo>
                    <a:cubicBezTo>
                      <a:pt x="1773" y="2850"/>
                      <a:pt x="1817" y="2844"/>
                      <a:pt x="1861" y="2831"/>
                    </a:cubicBezTo>
                    <a:cubicBezTo>
                      <a:pt x="2008" y="2829"/>
                      <a:pt x="2127" y="2742"/>
                      <a:pt x="2185" y="2608"/>
                    </a:cubicBezTo>
                    <a:cubicBezTo>
                      <a:pt x="2209" y="2565"/>
                      <a:pt x="2229" y="2519"/>
                      <a:pt x="2245" y="2471"/>
                    </a:cubicBezTo>
                    <a:cubicBezTo>
                      <a:pt x="2368" y="2248"/>
                      <a:pt x="2387" y="1988"/>
                      <a:pt x="2312" y="1729"/>
                    </a:cubicBezTo>
                    <a:cubicBezTo>
                      <a:pt x="2258" y="1537"/>
                      <a:pt x="2182" y="1354"/>
                      <a:pt x="2084" y="1183"/>
                    </a:cubicBezTo>
                    <a:cubicBezTo>
                      <a:pt x="1987" y="1017"/>
                      <a:pt x="1842" y="883"/>
                      <a:pt x="1711" y="746"/>
                    </a:cubicBezTo>
                    <a:cubicBezTo>
                      <a:pt x="1669" y="703"/>
                      <a:pt x="1629" y="658"/>
                      <a:pt x="1587" y="615"/>
                    </a:cubicBezTo>
                    <a:cubicBezTo>
                      <a:pt x="1516" y="544"/>
                      <a:pt x="1435" y="493"/>
                      <a:pt x="1356" y="438"/>
                    </a:cubicBezTo>
                    <a:cubicBezTo>
                      <a:pt x="1208" y="307"/>
                      <a:pt x="1036" y="150"/>
                      <a:pt x="847" y="147"/>
                    </a:cubicBezTo>
                    <a:cubicBezTo>
                      <a:pt x="820" y="125"/>
                      <a:pt x="793" y="105"/>
                      <a:pt x="762" y="88"/>
                    </a:cubicBezTo>
                    <a:cubicBezTo>
                      <a:pt x="670" y="30"/>
                      <a:pt x="578" y="4"/>
                      <a:pt x="481" y="4"/>
                    </a:cubicBezTo>
                    <a:cubicBezTo>
                      <a:pt x="437" y="4"/>
                      <a:pt x="391" y="10"/>
                      <a:pt x="343" y="20"/>
                    </a:cubicBezTo>
                    <a:cubicBezTo>
                      <a:pt x="330" y="20"/>
                      <a:pt x="317" y="18"/>
                      <a:pt x="304" y="14"/>
                    </a:cubicBezTo>
                    <a:cubicBezTo>
                      <a:pt x="285" y="5"/>
                      <a:pt x="263" y="1"/>
                      <a:pt x="2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SECTION_TITLE_AND_DESCRIPTION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3"/>
          <p:cNvSpPr txBox="1"/>
          <p:nvPr>
            <p:ph type="title"/>
          </p:nvPr>
        </p:nvSpPr>
        <p:spPr>
          <a:xfrm>
            <a:off x="4497675" y="587857"/>
            <a:ext cx="30921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3" name="Google Shape;193;p13"/>
          <p:cNvSpPr txBox="1"/>
          <p:nvPr>
            <p:ph idx="1" type="subTitle"/>
          </p:nvPr>
        </p:nvSpPr>
        <p:spPr>
          <a:xfrm>
            <a:off x="4497675" y="867486"/>
            <a:ext cx="3092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4" name="Google Shape;194;p13"/>
          <p:cNvSpPr txBox="1"/>
          <p:nvPr>
            <p:ph hasCustomPrompt="1" idx="2" type="title"/>
          </p:nvPr>
        </p:nvSpPr>
        <p:spPr>
          <a:xfrm>
            <a:off x="2736300" y="761322"/>
            <a:ext cx="15051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95" name="Google Shape;195;p13"/>
          <p:cNvSpPr txBox="1"/>
          <p:nvPr>
            <p:ph idx="3" type="title"/>
          </p:nvPr>
        </p:nvSpPr>
        <p:spPr>
          <a:xfrm>
            <a:off x="4497675" y="1630774"/>
            <a:ext cx="30921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6" name="Google Shape;196;p13"/>
          <p:cNvSpPr txBox="1"/>
          <p:nvPr>
            <p:ph idx="4" type="subTitle"/>
          </p:nvPr>
        </p:nvSpPr>
        <p:spPr>
          <a:xfrm>
            <a:off x="4497675" y="1910403"/>
            <a:ext cx="3092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7" name="Google Shape;197;p13"/>
          <p:cNvSpPr txBox="1"/>
          <p:nvPr>
            <p:ph hasCustomPrompt="1" idx="5" type="title"/>
          </p:nvPr>
        </p:nvSpPr>
        <p:spPr>
          <a:xfrm>
            <a:off x="2736300" y="1804239"/>
            <a:ext cx="15051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98" name="Google Shape;198;p13"/>
          <p:cNvSpPr txBox="1"/>
          <p:nvPr>
            <p:ph idx="6" type="title"/>
          </p:nvPr>
        </p:nvSpPr>
        <p:spPr>
          <a:xfrm>
            <a:off x="4497675" y="2673692"/>
            <a:ext cx="30921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" name="Google Shape;199;p13"/>
          <p:cNvSpPr txBox="1"/>
          <p:nvPr>
            <p:ph idx="7" type="subTitle"/>
          </p:nvPr>
        </p:nvSpPr>
        <p:spPr>
          <a:xfrm>
            <a:off x="4497675" y="2953321"/>
            <a:ext cx="3092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0" name="Google Shape;200;p13"/>
          <p:cNvSpPr txBox="1"/>
          <p:nvPr>
            <p:ph hasCustomPrompt="1" idx="8" type="title"/>
          </p:nvPr>
        </p:nvSpPr>
        <p:spPr>
          <a:xfrm>
            <a:off x="2736300" y="2847156"/>
            <a:ext cx="15051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1" name="Google Shape;201;p13"/>
          <p:cNvSpPr txBox="1"/>
          <p:nvPr>
            <p:ph idx="9" type="title"/>
          </p:nvPr>
        </p:nvSpPr>
        <p:spPr>
          <a:xfrm>
            <a:off x="4497675" y="3716609"/>
            <a:ext cx="30921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" name="Google Shape;202;p13"/>
          <p:cNvSpPr txBox="1"/>
          <p:nvPr>
            <p:ph idx="13" type="subTitle"/>
          </p:nvPr>
        </p:nvSpPr>
        <p:spPr>
          <a:xfrm>
            <a:off x="4497675" y="3996238"/>
            <a:ext cx="3092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3" name="Google Shape;203;p13"/>
          <p:cNvSpPr txBox="1"/>
          <p:nvPr>
            <p:ph hasCustomPrompt="1" idx="14" type="title"/>
          </p:nvPr>
        </p:nvSpPr>
        <p:spPr>
          <a:xfrm>
            <a:off x="2736300" y="3890074"/>
            <a:ext cx="15051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4" name="Google Shape;204;p13"/>
          <p:cNvSpPr/>
          <p:nvPr/>
        </p:nvSpPr>
        <p:spPr>
          <a:xfrm rot="-1224391">
            <a:off x="6573635" y="-73051"/>
            <a:ext cx="2803602" cy="5143270"/>
          </a:xfrm>
          <a:custGeom>
            <a:rect b="b" l="l" r="r" t="t"/>
            <a:pathLst>
              <a:path extrusionOk="0" h="74832" w="40791">
                <a:moveTo>
                  <a:pt x="32570" y="0"/>
                </a:moveTo>
                <a:cubicBezTo>
                  <a:pt x="34774" y="2601"/>
                  <a:pt x="36442" y="5743"/>
                  <a:pt x="37625" y="8879"/>
                </a:cubicBezTo>
                <a:cubicBezTo>
                  <a:pt x="39038" y="12621"/>
                  <a:pt x="39868" y="16650"/>
                  <a:pt x="39568" y="20674"/>
                </a:cubicBezTo>
                <a:cubicBezTo>
                  <a:pt x="39294" y="24330"/>
                  <a:pt x="38061" y="27989"/>
                  <a:pt x="35759" y="30834"/>
                </a:cubicBezTo>
                <a:cubicBezTo>
                  <a:pt x="33490" y="33641"/>
                  <a:pt x="30437" y="35603"/>
                  <a:pt x="27832" y="38049"/>
                </a:cubicBezTo>
                <a:cubicBezTo>
                  <a:pt x="25228" y="40495"/>
                  <a:pt x="23235" y="43524"/>
                  <a:pt x="22056" y="46936"/>
                </a:cubicBezTo>
                <a:cubicBezTo>
                  <a:pt x="21439" y="48723"/>
                  <a:pt x="21103" y="50569"/>
                  <a:pt x="20915" y="52451"/>
                </a:cubicBezTo>
                <a:cubicBezTo>
                  <a:pt x="20716" y="54447"/>
                  <a:pt x="20602" y="56450"/>
                  <a:pt x="20050" y="58387"/>
                </a:cubicBezTo>
                <a:cubicBezTo>
                  <a:pt x="19144" y="61573"/>
                  <a:pt x="17285" y="64395"/>
                  <a:pt x="14986" y="66708"/>
                </a:cubicBezTo>
                <a:cubicBezTo>
                  <a:pt x="12525" y="69186"/>
                  <a:pt x="9570" y="71057"/>
                  <a:pt x="6423" y="72489"/>
                </a:cubicBezTo>
                <a:cubicBezTo>
                  <a:pt x="4639" y="73299"/>
                  <a:pt x="2794" y="73968"/>
                  <a:pt x="928" y="74554"/>
                </a:cubicBezTo>
                <a:cubicBezTo>
                  <a:pt x="620" y="74652"/>
                  <a:pt x="310" y="74742"/>
                  <a:pt x="0" y="74831"/>
                </a:cubicBezTo>
                <a:lnTo>
                  <a:pt x="2761" y="74831"/>
                </a:lnTo>
                <a:cubicBezTo>
                  <a:pt x="3237" y="74667"/>
                  <a:pt x="3711" y="74495"/>
                  <a:pt x="4182" y="74318"/>
                </a:cubicBezTo>
                <a:cubicBezTo>
                  <a:pt x="7616" y="73015"/>
                  <a:pt x="10909" y="71315"/>
                  <a:pt x="13764" y="68947"/>
                </a:cubicBezTo>
                <a:cubicBezTo>
                  <a:pt x="16325" y="66824"/>
                  <a:pt x="18540" y="64173"/>
                  <a:pt x="19926" y="61096"/>
                </a:cubicBezTo>
                <a:cubicBezTo>
                  <a:pt x="20661" y="59466"/>
                  <a:pt x="21135" y="57759"/>
                  <a:pt x="21376" y="55980"/>
                </a:cubicBezTo>
                <a:cubicBezTo>
                  <a:pt x="21660" y="53878"/>
                  <a:pt x="21706" y="51744"/>
                  <a:pt x="22150" y="49664"/>
                </a:cubicBezTo>
                <a:cubicBezTo>
                  <a:pt x="22926" y="46025"/>
                  <a:pt x="24670" y="42610"/>
                  <a:pt x="27166" y="39896"/>
                </a:cubicBezTo>
                <a:cubicBezTo>
                  <a:pt x="29662" y="37181"/>
                  <a:pt x="32819" y="35219"/>
                  <a:pt x="35354" y="32547"/>
                </a:cubicBezTo>
                <a:cubicBezTo>
                  <a:pt x="37912" y="29852"/>
                  <a:pt x="39529" y="26415"/>
                  <a:pt x="40139" y="22720"/>
                </a:cubicBezTo>
                <a:cubicBezTo>
                  <a:pt x="40790" y="18772"/>
                  <a:pt x="40333" y="14702"/>
                  <a:pt x="39153" y="10903"/>
                </a:cubicBezTo>
                <a:cubicBezTo>
                  <a:pt x="38087" y="7466"/>
                  <a:pt x="36503" y="4179"/>
                  <a:pt x="34344" y="1320"/>
                </a:cubicBezTo>
                <a:cubicBezTo>
                  <a:pt x="34003" y="869"/>
                  <a:pt x="33639" y="431"/>
                  <a:pt x="3326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05" name="Google Shape;205;p13"/>
          <p:cNvSpPr/>
          <p:nvPr/>
        </p:nvSpPr>
        <p:spPr>
          <a:xfrm rot="5831300">
            <a:off x="-452624" y="2638411"/>
            <a:ext cx="2390772" cy="902427"/>
          </a:xfrm>
          <a:custGeom>
            <a:rect b="b" l="l" r="r" t="t"/>
            <a:pathLst>
              <a:path extrusionOk="0" h="14045" w="37209">
                <a:moveTo>
                  <a:pt x="19947" y="0"/>
                </a:moveTo>
                <a:cubicBezTo>
                  <a:pt x="19224" y="0"/>
                  <a:pt x="18482" y="82"/>
                  <a:pt x="17729" y="268"/>
                </a:cubicBezTo>
                <a:cubicBezTo>
                  <a:pt x="13775" y="1242"/>
                  <a:pt x="11016" y="4774"/>
                  <a:pt x="8840" y="8103"/>
                </a:cubicBezTo>
                <a:lnTo>
                  <a:pt x="8660" y="8380"/>
                </a:lnTo>
                <a:cubicBezTo>
                  <a:pt x="7699" y="9854"/>
                  <a:pt x="6705" y="11377"/>
                  <a:pt x="5308" y="12428"/>
                </a:cubicBezTo>
                <a:cubicBezTo>
                  <a:pt x="4418" y="13096"/>
                  <a:pt x="3204" y="13591"/>
                  <a:pt x="2010" y="13591"/>
                </a:cubicBezTo>
                <a:cubicBezTo>
                  <a:pt x="1392" y="13591"/>
                  <a:pt x="780" y="13459"/>
                  <a:pt x="221" y="13150"/>
                </a:cubicBezTo>
                <a:lnTo>
                  <a:pt x="1" y="13547"/>
                </a:lnTo>
                <a:cubicBezTo>
                  <a:pt x="631" y="13896"/>
                  <a:pt x="1315" y="14045"/>
                  <a:pt x="2002" y="14045"/>
                </a:cubicBezTo>
                <a:cubicBezTo>
                  <a:pt x="3307" y="14045"/>
                  <a:pt x="4621" y="13513"/>
                  <a:pt x="5581" y="12791"/>
                </a:cubicBezTo>
                <a:cubicBezTo>
                  <a:pt x="7042" y="11693"/>
                  <a:pt x="8059" y="10135"/>
                  <a:pt x="9041" y="8628"/>
                </a:cubicBezTo>
                <a:lnTo>
                  <a:pt x="9221" y="8351"/>
                </a:lnTo>
                <a:cubicBezTo>
                  <a:pt x="11348" y="5098"/>
                  <a:pt x="14036" y="1646"/>
                  <a:pt x="17837" y="709"/>
                </a:cubicBezTo>
                <a:cubicBezTo>
                  <a:pt x="18553" y="533"/>
                  <a:pt x="19258" y="455"/>
                  <a:pt x="19946" y="455"/>
                </a:cubicBezTo>
                <a:cubicBezTo>
                  <a:pt x="23959" y="455"/>
                  <a:pt x="27379" y="3104"/>
                  <a:pt x="28804" y="4391"/>
                </a:cubicBezTo>
                <a:cubicBezTo>
                  <a:pt x="30585" y="6000"/>
                  <a:pt x="32127" y="7908"/>
                  <a:pt x="33618" y="9754"/>
                </a:cubicBezTo>
                <a:cubicBezTo>
                  <a:pt x="34656" y="11037"/>
                  <a:pt x="35728" y="12364"/>
                  <a:pt x="36877" y="13588"/>
                </a:cubicBezTo>
                <a:lnTo>
                  <a:pt x="37208" y="13276"/>
                </a:lnTo>
                <a:cubicBezTo>
                  <a:pt x="36071" y="12066"/>
                  <a:pt x="35005" y="10746"/>
                  <a:pt x="33973" y="9468"/>
                </a:cubicBezTo>
                <a:cubicBezTo>
                  <a:pt x="32471" y="7609"/>
                  <a:pt x="30916" y="5686"/>
                  <a:pt x="29109" y="4052"/>
                </a:cubicBezTo>
                <a:cubicBezTo>
                  <a:pt x="27642" y="2727"/>
                  <a:pt x="24113" y="0"/>
                  <a:pt x="19947" y="0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3"/>
          <p:cNvSpPr/>
          <p:nvPr/>
        </p:nvSpPr>
        <p:spPr>
          <a:xfrm rot="5831300">
            <a:off x="1242573" y="-1117796"/>
            <a:ext cx="1600145" cy="2343161"/>
          </a:xfrm>
          <a:custGeom>
            <a:rect b="b" l="l" r="r" t="t"/>
            <a:pathLst>
              <a:path extrusionOk="0" h="36468" w="24904">
                <a:moveTo>
                  <a:pt x="5411" y="1"/>
                </a:moveTo>
                <a:cubicBezTo>
                  <a:pt x="4232" y="1"/>
                  <a:pt x="3060" y="178"/>
                  <a:pt x="1936" y="565"/>
                </a:cubicBezTo>
                <a:cubicBezTo>
                  <a:pt x="1028" y="877"/>
                  <a:pt x="0" y="1782"/>
                  <a:pt x="489" y="2611"/>
                </a:cubicBezTo>
                <a:lnTo>
                  <a:pt x="13353" y="36440"/>
                </a:lnTo>
                <a:cubicBezTo>
                  <a:pt x="13530" y="36459"/>
                  <a:pt x="13705" y="36468"/>
                  <a:pt x="13878" y="36468"/>
                </a:cubicBezTo>
                <a:cubicBezTo>
                  <a:pt x="16969" y="36468"/>
                  <a:pt x="19442" y="33611"/>
                  <a:pt x="21049" y="30872"/>
                </a:cubicBezTo>
                <a:cubicBezTo>
                  <a:pt x="23216" y="27174"/>
                  <a:pt x="24904" y="22936"/>
                  <a:pt x="24336" y="18686"/>
                </a:cubicBezTo>
                <a:cubicBezTo>
                  <a:pt x="23914" y="15523"/>
                  <a:pt x="22278" y="12654"/>
                  <a:pt x="20459" y="10031"/>
                </a:cubicBezTo>
                <a:cubicBezTo>
                  <a:pt x="18334" y="6966"/>
                  <a:pt x="15851" y="4056"/>
                  <a:pt x="12659" y="2127"/>
                </a:cubicBezTo>
                <a:cubicBezTo>
                  <a:pt x="10483" y="812"/>
                  <a:pt x="7932" y="1"/>
                  <a:pt x="541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3"/>
          <p:cNvSpPr/>
          <p:nvPr/>
        </p:nvSpPr>
        <p:spPr>
          <a:xfrm rot="5831300">
            <a:off x="-2152848" y="1275066"/>
            <a:ext cx="5099015" cy="2015730"/>
          </a:xfrm>
          <a:custGeom>
            <a:rect b="b" l="l" r="r" t="t"/>
            <a:pathLst>
              <a:path extrusionOk="0" h="31372" w="79359">
                <a:moveTo>
                  <a:pt x="37959" y="0"/>
                </a:moveTo>
                <a:cubicBezTo>
                  <a:pt x="35005" y="0"/>
                  <a:pt x="32194" y="1412"/>
                  <a:pt x="29792" y="3153"/>
                </a:cubicBezTo>
                <a:cubicBezTo>
                  <a:pt x="27292" y="4966"/>
                  <a:pt x="25080" y="7164"/>
                  <a:pt x="22506" y="8872"/>
                </a:cubicBezTo>
                <a:cubicBezTo>
                  <a:pt x="18678" y="11411"/>
                  <a:pt x="14081" y="12712"/>
                  <a:pt x="9490" y="12712"/>
                </a:cubicBezTo>
                <a:cubicBezTo>
                  <a:pt x="6232" y="12712"/>
                  <a:pt x="2976" y="12057"/>
                  <a:pt x="1" y="10723"/>
                </a:cubicBezTo>
                <a:lnTo>
                  <a:pt x="1" y="10723"/>
                </a:lnTo>
                <a:lnTo>
                  <a:pt x="11129" y="31371"/>
                </a:lnTo>
                <a:cubicBezTo>
                  <a:pt x="34128" y="30468"/>
                  <a:pt x="56900" y="26415"/>
                  <a:pt x="79358" y="21369"/>
                </a:cubicBezTo>
                <a:cubicBezTo>
                  <a:pt x="78910" y="18146"/>
                  <a:pt x="76358" y="15488"/>
                  <a:pt x="73361" y="14224"/>
                </a:cubicBezTo>
                <a:cubicBezTo>
                  <a:pt x="71399" y="13397"/>
                  <a:pt x="69274" y="13089"/>
                  <a:pt x="67136" y="13089"/>
                </a:cubicBezTo>
                <a:cubicBezTo>
                  <a:pt x="66006" y="13089"/>
                  <a:pt x="64872" y="13175"/>
                  <a:pt x="63756" y="13316"/>
                </a:cubicBezTo>
                <a:cubicBezTo>
                  <a:pt x="61980" y="13540"/>
                  <a:pt x="60096" y="13870"/>
                  <a:pt x="58298" y="13870"/>
                </a:cubicBezTo>
                <a:cubicBezTo>
                  <a:pt x="56557" y="13870"/>
                  <a:pt x="54897" y="13561"/>
                  <a:pt x="53494" y="12545"/>
                </a:cubicBezTo>
                <a:cubicBezTo>
                  <a:pt x="52413" y="11762"/>
                  <a:pt x="51635" y="10641"/>
                  <a:pt x="50871" y="9547"/>
                </a:cubicBezTo>
                <a:cubicBezTo>
                  <a:pt x="49310" y="7309"/>
                  <a:pt x="47708" y="5064"/>
                  <a:pt x="45660" y="3263"/>
                </a:cubicBezTo>
                <a:cubicBezTo>
                  <a:pt x="43611" y="1461"/>
                  <a:pt x="41048" y="116"/>
                  <a:pt x="38323" y="7"/>
                </a:cubicBezTo>
                <a:cubicBezTo>
                  <a:pt x="38202" y="3"/>
                  <a:pt x="38080" y="0"/>
                  <a:pt x="379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3"/>
          <p:cNvSpPr/>
          <p:nvPr/>
        </p:nvSpPr>
        <p:spPr>
          <a:xfrm rot="5831300">
            <a:off x="-1489943" y="443863"/>
            <a:ext cx="4465421" cy="2377022"/>
          </a:xfrm>
          <a:custGeom>
            <a:rect b="b" l="l" r="r" t="t"/>
            <a:pathLst>
              <a:path extrusionOk="0" h="36995" w="69498">
                <a:moveTo>
                  <a:pt x="4309" y="0"/>
                </a:moveTo>
                <a:cubicBezTo>
                  <a:pt x="2804" y="0"/>
                  <a:pt x="1332" y="269"/>
                  <a:pt x="1" y="972"/>
                </a:cubicBezTo>
                <a:lnTo>
                  <a:pt x="7474" y="36898"/>
                </a:lnTo>
                <a:cubicBezTo>
                  <a:pt x="8875" y="36962"/>
                  <a:pt x="10275" y="36995"/>
                  <a:pt x="11675" y="36995"/>
                </a:cubicBezTo>
                <a:cubicBezTo>
                  <a:pt x="18980" y="36995"/>
                  <a:pt x="26265" y="36119"/>
                  <a:pt x="33372" y="34383"/>
                </a:cubicBezTo>
                <a:cubicBezTo>
                  <a:pt x="39341" y="32925"/>
                  <a:pt x="45183" y="30860"/>
                  <a:pt x="51272" y="30028"/>
                </a:cubicBezTo>
                <a:cubicBezTo>
                  <a:pt x="57320" y="29204"/>
                  <a:pt x="63512" y="29610"/>
                  <a:pt x="69497" y="28412"/>
                </a:cubicBezTo>
                <a:cubicBezTo>
                  <a:pt x="67484" y="23480"/>
                  <a:pt x="62081" y="20722"/>
                  <a:pt x="56823" y="19877"/>
                </a:cubicBezTo>
                <a:cubicBezTo>
                  <a:pt x="54420" y="19492"/>
                  <a:pt x="51992" y="19416"/>
                  <a:pt x="49556" y="19416"/>
                </a:cubicBezTo>
                <a:cubicBezTo>
                  <a:pt x="47985" y="19416"/>
                  <a:pt x="46410" y="19447"/>
                  <a:pt x="44837" y="19447"/>
                </a:cubicBezTo>
                <a:cubicBezTo>
                  <a:pt x="43513" y="19447"/>
                  <a:pt x="42189" y="19425"/>
                  <a:pt x="40870" y="19343"/>
                </a:cubicBezTo>
                <a:cubicBezTo>
                  <a:pt x="38587" y="19200"/>
                  <a:pt x="36264" y="18863"/>
                  <a:pt x="34237" y="17808"/>
                </a:cubicBezTo>
                <a:cubicBezTo>
                  <a:pt x="31538" y="16404"/>
                  <a:pt x="29632" y="13890"/>
                  <a:pt x="27543" y="11679"/>
                </a:cubicBezTo>
                <a:cubicBezTo>
                  <a:pt x="22568" y="6413"/>
                  <a:pt x="16105" y="2572"/>
                  <a:pt x="9103" y="715"/>
                </a:cubicBezTo>
                <a:cubicBezTo>
                  <a:pt x="7553" y="305"/>
                  <a:pt x="5912" y="0"/>
                  <a:pt x="43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3"/>
          <p:cNvSpPr/>
          <p:nvPr/>
        </p:nvSpPr>
        <p:spPr>
          <a:xfrm rot="5831300">
            <a:off x="1478118" y="1957193"/>
            <a:ext cx="231630" cy="203488"/>
          </a:xfrm>
          <a:custGeom>
            <a:rect b="b" l="l" r="r" t="t"/>
            <a:pathLst>
              <a:path extrusionOk="0" h="3167" w="3605">
                <a:moveTo>
                  <a:pt x="1804" y="0"/>
                </a:moveTo>
                <a:cubicBezTo>
                  <a:pt x="1293" y="0"/>
                  <a:pt x="792" y="247"/>
                  <a:pt x="486" y="703"/>
                </a:cubicBezTo>
                <a:cubicBezTo>
                  <a:pt x="1" y="1431"/>
                  <a:pt x="197" y="2414"/>
                  <a:pt x="923" y="2900"/>
                </a:cubicBezTo>
                <a:cubicBezTo>
                  <a:pt x="1193" y="3080"/>
                  <a:pt x="1498" y="3166"/>
                  <a:pt x="1801" y="3166"/>
                </a:cubicBezTo>
                <a:cubicBezTo>
                  <a:pt x="2312" y="3166"/>
                  <a:pt x="2814" y="2919"/>
                  <a:pt x="3119" y="2463"/>
                </a:cubicBezTo>
                <a:cubicBezTo>
                  <a:pt x="3605" y="1735"/>
                  <a:pt x="3409" y="752"/>
                  <a:pt x="2683" y="267"/>
                </a:cubicBezTo>
                <a:cubicBezTo>
                  <a:pt x="2412" y="86"/>
                  <a:pt x="2107" y="0"/>
                  <a:pt x="18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3"/>
          <p:cNvGrpSpPr/>
          <p:nvPr/>
        </p:nvGrpSpPr>
        <p:grpSpPr>
          <a:xfrm rot="5831300">
            <a:off x="432723" y="-99392"/>
            <a:ext cx="895037" cy="1344548"/>
            <a:chOff x="4522000" y="2088250"/>
            <a:chExt cx="348250" cy="523150"/>
          </a:xfrm>
        </p:grpSpPr>
        <p:sp>
          <p:nvSpPr>
            <p:cNvPr id="211" name="Google Shape;211;p13"/>
            <p:cNvSpPr/>
            <p:nvPr/>
          </p:nvSpPr>
          <p:spPr>
            <a:xfrm>
              <a:off x="4566125" y="2088250"/>
              <a:ext cx="60050" cy="60725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4522000" y="2208050"/>
              <a:ext cx="52375" cy="55575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4654575" y="2318750"/>
              <a:ext cx="62350" cy="66250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4524300" y="2340150"/>
              <a:ext cx="49850" cy="53825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4632300" y="2490475"/>
              <a:ext cx="54575" cy="66350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4812950" y="2412650"/>
              <a:ext cx="57300" cy="57750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4770950" y="2539750"/>
              <a:ext cx="59675" cy="71650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Columns  ">
  <p:cSld name="SECTION_TITLE_AND_DESCRIPTION_1_1_2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4"/>
          <p:cNvSpPr txBox="1"/>
          <p:nvPr>
            <p:ph type="title"/>
          </p:nvPr>
        </p:nvSpPr>
        <p:spPr>
          <a:xfrm>
            <a:off x="1664300" y="2580875"/>
            <a:ext cx="2263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0" name="Google Shape;220;p14"/>
          <p:cNvSpPr txBox="1"/>
          <p:nvPr>
            <p:ph idx="1" type="subTitle"/>
          </p:nvPr>
        </p:nvSpPr>
        <p:spPr>
          <a:xfrm>
            <a:off x="1664300" y="2936692"/>
            <a:ext cx="22635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1" name="Google Shape;221;p14"/>
          <p:cNvSpPr txBox="1"/>
          <p:nvPr>
            <p:ph idx="2"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2" name="Google Shape;222;p14"/>
          <p:cNvSpPr txBox="1"/>
          <p:nvPr>
            <p:ph idx="3" type="title"/>
          </p:nvPr>
        </p:nvSpPr>
        <p:spPr>
          <a:xfrm>
            <a:off x="5216200" y="2580875"/>
            <a:ext cx="2263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3" name="Google Shape;223;p14"/>
          <p:cNvSpPr txBox="1"/>
          <p:nvPr>
            <p:ph idx="4" type="subTitle"/>
          </p:nvPr>
        </p:nvSpPr>
        <p:spPr>
          <a:xfrm>
            <a:off x="5216200" y="2936692"/>
            <a:ext cx="22635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4" name="Google Shape;224;p14"/>
          <p:cNvSpPr/>
          <p:nvPr/>
        </p:nvSpPr>
        <p:spPr>
          <a:xfrm rot="10800000">
            <a:off x="6100227" y="4348306"/>
            <a:ext cx="3043773" cy="795244"/>
          </a:xfrm>
          <a:custGeom>
            <a:rect b="b" l="l" r="r" t="t"/>
            <a:pathLst>
              <a:path extrusionOk="0" h="13366" w="51158">
                <a:moveTo>
                  <a:pt x="1" y="0"/>
                </a:moveTo>
                <a:lnTo>
                  <a:pt x="1" y="7976"/>
                </a:lnTo>
                <a:cubicBezTo>
                  <a:pt x="1798" y="7380"/>
                  <a:pt x="3686" y="7067"/>
                  <a:pt x="5569" y="7067"/>
                </a:cubicBezTo>
                <a:cubicBezTo>
                  <a:pt x="7497" y="7067"/>
                  <a:pt x="9419" y="7395"/>
                  <a:pt x="11235" y="8083"/>
                </a:cubicBezTo>
                <a:cubicBezTo>
                  <a:pt x="14534" y="9331"/>
                  <a:pt x="17416" y="11599"/>
                  <a:pt x="20774" y="12664"/>
                </a:cubicBezTo>
                <a:cubicBezTo>
                  <a:pt x="22298" y="13148"/>
                  <a:pt x="23846" y="13365"/>
                  <a:pt x="25396" y="13365"/>
                </a:cubicBezTo>
                <a:cubicBezTo>
                  <a:pt x="31110" y="13365"/>
                  <a:pt x="36868" y="10413"/>
                  <a:pt x="41698" y="6972"/>
                </a:cubicBezTo>
                <a:cubicBezTo>
                  <a:pt x="44867" y="4714"/>
                  <a:pt x="47937" y="2191"/>
                  <a:pt x="511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4"/>
          <p:cNvSpPr/>
          <p:nvPr/>
        </p:nvSpPr>
        <p:spPr>
          <a:xfrm flipH="1">
            <a:off x="-157" y="3263125"/>
            <a:ext cx="5635165" cy="1880430"/>
          </a:xfrm>
          <a:custGeom>
            <a:rect b="b" l="l" r="r" t="t"/>
            <a:pathLst>
              <a:path extrusionOk="0" h="29163" w="87394">
                <a:moveTo>
                  <a:pt x="87393" y="0"/>
                </a:moveTo>
                <a:cubicBezTo>
                  <a:pt x="86559" y="97"/>
                  <a:pt x="85730" y="241"/>
                  <a:pt x="84912" y="431"/>
                </a:cubicBezTo>
                <a:cubicBezTo>
                  <a:pt x="79019" y="1810"/>
                  <a:pt x="73913" y="5665"/>
                  <a:pt x="69884" y="10272"/>
                </a:cubicBezTo>
                <a:cubicBezTo>
                  <a:pt x="67172" y="13374"/>
                  <a:pt x="64793" y="16913"/>
                  <a:pt x="61330" y="19095"/>
                </a:cubicBezTo>
                <a:cubicBezTo>
                  <a:pt x="58736" y="20731"/>
                  <a:pt x="55787" y="21430"/>
                  <a:pt x="52766" y="21430"/>
                </a:cubicBezTo>
                <a:cubicBezTo>
                  <a:pt x="48580" y="21430"/>
                  <a:pt x="44255" y="20089"/>
                  <a:pt x="40536" y="18041"/>
                </a:cubicBezTo>
                <a:cubicBezTo>
                  <a:pt x="37572" y="16409"/>
                  <a:pt x="34805" y="14358"/>
                  <a:pt x="31654" y="13147"/>
                </a:cubicBezTo>
                <a:cubicBezTo>
                  <a:pt x="29467" y="12307"/>
                  <a:pt x="27178" y="11921"/>
                  <a:pt x="24876" y="11921"/>
                </a:cubicBezTo>
                <a:cubicBezTo>
                  <a:pt x="18833" y="11921"/>
                  <a:pt x="12700" y="14587"/>
                  <a:pt x="8083" y="18717"/>
                </a:cubicBezTo>
                <a:cubicBezTo>
                  <a:pt x="4785" y="21667"/>
                  <a:pt x="2156" y="25255"/>
                  <a:pt x="0" y="29162"/>
                </a:cubicBezTo>
                <a:lnTo>
                  <a:pt x="87393" y="29162"/>
                </a:lnTo>
                <a:lnTo>
                  <a:pt x="873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4"/>
          <p:cNvSpPr/>
          <p:nvPr/>
        </p:nvSpPr>
        <p:spPr>
          <a:xfrm rot="6299903">
            <a:off x="5980998" y="2808417"/>
            <a:ext cx="2221577" cy="3653969"/>
          </a:xfrm>
          <a:custGeom>
            <a:rect b="b" l="l" r="r" t="t"/>
            <a:pathLst>
              <a:path extrusionOk="0" h="63603" w="38670">
                <a:moveTo>
                  <a:pt x="1113" y="1"/>
                </a:moveTo>
                <a:lnTo>
                  <a:pt x="754" y="2"/>
                </a:lnTo>
                <a:cubicBezTo>
                  <a:pt x="1" y="4214"/>
                  <a:pt x="1407" y="8829"/>
                  <a:pt x="4706" y="11609"/>
                </a:cubicBezTo>
                <a:cubicBezTo>
                  <a:pt x="7023" y="13561"/>
                  <a:pt x="9861" y="14671"/>
                  <a:pt x="12519" y="16027"/>
                </a:cubicBezTo>
                <a:cubicBezTo>
                  <a:pt x="15216" y="17405"/>
                  <a:pt x="17815" y="19144"/>
                  <a:pt x="19081" y="22068"/>
                </a:cubicBezTo>
                <a:cubicBezTo>
                  <a:pt x="20532" y="25421"/>
                  <a:pt x="20130" y="29306"/>
                  <a:pt x="19896" y="32860"/>
                </a:cubicBezTo>
                <a:cubicBezTo>
                  <a:pt x="19646" y="36678"/>
                  <a:pt x="19784" y="40530"/>
                  <a:pt x="20591" y="44275"/>
                </a:cubicBezTo>
                <a:cubicBezTo>
                  <a:pt x="21358" y="47831"/>
                  <a:pt x="22771" y="51234"/>
                  <a:pt x="24943" y="54129"/>
                </a:cubicBezTo>
                <a:cubicBezTo>
                  <a:pt x="26808" y="56615"/>
                  <a:pt x="29152" y="58681"/>
                  <a:pt x="31755" y="60318"/>
                </a:cubicBezTo>
                <a:cubicBezTo>
                  <a:pt x="33921" y="61680"/>
                  <a:pt x="36251" y="62761"/>
                  <a:pt x="38669" y="63603"/>
                </a:cubicBezTo>
                <a:lnTo>
                  <a:pt x="38669" y="62693"/>
                </a:lnTo>
                <a:cubicBezTo>
                  <a:pt x="37091" y="62136"/>
                  <a:pt x="35549" y="61476"/>
                  <a:pt x="34068" y="60689"/>
                </a:cubicBezTo>
                <a:cubicBezTo>
                  <a:pt x="31380" y="59262"/>
                  <a:pt x="28894" y="57429"/>
                  <a:pt x="26841" y="55141"/>
                </a:cubicBezTo>
                <a:cubicBezTo>
                  <a:pt x="24560" y="52600"/>
                  <a:pt x="22928" y="49548"/>
                  <a:pt x="21943" y="46252"/>
                </a:cubicBezTo>
                <a:cubicBezTo>
                  <a:pt x="20866" y="42649"/>
                  <a:pt x="20526" y="38864"/>
                  <a:pt x="20572" y="35110"/>
                </a:cubicBezTo>
                <a:cubicBezTo>
                  <a:pt x="20617" y="31527"/>
                  <a:pt x="21120" y="27848"/>
                  <a:pt x="20419" y="24303"/>
                </a:cubicBezTo>
                <a:cubicBezTo>
                  <a:pt x="20094" y="22659"/>
                  <a:pt x="19457" y="21088"/>
                  <a:pt x="18448" y="19759"/>
                </a:cubicBezTo>
                <a:cubicBezTo>
                  <a:pt x="17583" y="18619"/>
                  <a:pt x="16485" y="17696"/>
                  <a:pt x="15302" y="16922"/>
                </a:cubicBezTo>
                <a:cubicBezTo>
                  <a:pt x="12818" y="15301"/>
                  <a:pt x="10006" y="14311"/>
                  <a:pt x="7445" y="12833"/>
                </a:cubicBezTo>
                <a:cubicBezTo>
                  <a:pt x="6169" y="12097"/>
                  <a:pt x="4939" y="11237"/>
                  <a:pt x="3931" y="10139"/>
                </a:cubicBezTo>
                <a:cubicBezTo>
                  <a:pt x="2904" y="9020"/>
                  <a:pt x="2126" y="7661"/>
                  <a:pt x="1631" y="6213"/>
                </a:cubicBezTo>
                <a:cubicBezTo>
                  <a:pt x="955" y="4240"/>
                  <a:pt x="766" y="2070"/>
                  <a:pt x="111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" name="Google Shape;227;p14"/>
          <p:cNvGrpSpPr/>
          <p:nvPr/>
        </p:nvGrpSpPr>
        <p:grpSpPr>
          <a:xfrm>
            <a:off x="275208" y="3872319"/>
            <a:ext cx="595507" cy="894587"/>
            <a:chOff x="4522000" y="2088250"/>
            <a:chExt cx="348250" cy="523150"/>
          </a:xfrm>
        </p:grpSpPr>
        <p:sp>
          <p:nvSpPr>
            <p:cNvPr id="228" name="Google Shape;228;p14"/>
            <p:cNvSpPr/>
            <p:nvPr/>
          </p:nvSpPr>
          <p:spPr>
            <a:xfrm>
              <a:off x="4566125" y="2088250"/>
              <a:ext cx="60050" cy="60725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4522000" y="2208050"/>
              <a:ext cx="52375" cy="55575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4654575" y="2318750"/>
              <a:ext cx="62350" cy="66250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4524300" y="2340150"/>
              <a:ext cx="49850" cy="53825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4632300" y="2490475"/>
              <a:ext cx="54575" cy="66350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4812950" y="2412650"/>
              <a:ext cx="57300" cy="57750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4770950" y="2539750"/>
              <a:ext cx="59675" cy="71650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">
  <p:cSld name="SECTION_TITLE_AND_DESCRIPTION_1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5"/>
          <p:cNvSpPr txBox="1"/>
          <p:nvPr>
            <p:ph type="title"/>
          </p:nvPr>
        </p:nvSpPr>
        <p:spPr>
          <a:xfrm>
            <a:off x="1322650" y="3522050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7" name="Google Shape;237;p15"/>
          <p:cNvSpPr txBox="1"/>
          <p:nvPr>
            <p:ph idx="1" type="subTitle"/>
          </p:nvPr>
        </p:nvSpPr>
        <p:spPr>
          <a:xfrm>
            <a:off x="1322650" y="3801675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8" name="Google Shape;238;p15"/>
          <p:cNvSpPr txBox="1"/>
          <p:nvPr>
            <p:ph idx="2" type="title"/>
          </p:nvPr>
        </p:nvSpPr>
        <p:spPr>
          <a:xfrm>
            <a:off x="3655350" y="1630044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9" name="Google Shape;239;p15"/>
          <p:cNvSpPr/>
          <p:nvPr/>
        </p:nvSpPr>
        <p:spPr>
          <a:xfrm rot="5400000">
            <a:off x="6266152" y="1197960"/>
            <a:ext cx="4224588" cy="1689432"/>
          </a:xfrm>
          <a:custGeom>
            <a:rect b="b" l="l" r="r" t="t"/>
            <a:pathLst>
              <a:path extrusionOk="0" h="28504" w="71277">
                <a:moveTo>
                  <a:pt x="1" y="0"/>
                </a:moveTo>
                <a:lnTo>
                  <a:pt x="1" y="15127"/>
                </a:lnTo>
                <a:cubicBezTo>
                  <a:pt x="1718" y="14288"/>
                  <a:pt x="3526" y="13647"/>
                  <a:pt x="5389" y="13215"/>
                </a:cubicBezTo>
                <a:cubicBezTo>
                  <a:pt x="6738" y="12903"/>
                  <a:pt x="8143" y="12711"/>
                  <a:pt x="9533" y="12711"/>
                </a:cubicBezTo>
                <a:cubicBezTo>
                  <a:pt x="11440" y="12711"/>
                  <a:pt x="13321" y="13073"/>
                  <a:pt x="14997" y="13984"/>
                </a:cubicBezTo>
                <a:cubicBezTo>
                  <a:pt x="19932" y="16668"/>
                  <a:pt x="21662" y="23154"/>
                  <a:pt x="26048" y="26698"/>
                </a:cubicBezTo>
                <a:cubicBezTo>
                  <a:pt x="27326" y="27729"/>
                  <a:pt x="28890" y="28504"/>
                  <a:pt x="30506" y="28504"/>
                </a:cubicBezTo>
                <a:cubicBezTo>
                  <a:pt x="30639" y="28504"/>
                  <a:pt x="30773" y="28498"/>
                  <a:pt x="30908" y="28487"/>
                </a:cubicBezTo>
                <a:cubicBezTo>
                  <a:pt x="34863" y="28169"/>
                  <a:pt x="36905" y="23573"/>
                  <a:pt x="37904" y="19645"/>
                </a:cubicBezTo>
                <a:cubicBezTo>
                  <a:pt x="38901" y="15717"/>
                  <a:pt x="40247" y="11071"/>
                  <a:pt x="44034" y="9859"/>
                </a:cubicBezTo>
                <a:cubicBezTo>
                  <a:pt x="44652" y="9661"/>
                  <a:pt x="45269" y="9577"/>
                  <a:pt x="45886" y="9577"/>
                </a:cubicBezTo>
                <a:cubicBezTo>
                  <a:pt x="49081" y="9577"/>
                  <a:pt x="52279" y="11835"/>
                  <a:pt x="55605" y="12278"/>
                </a:cubicBezTo>
                <a:cubicBezTo>
                  <a:pt x="56016" y="12333"/>
                  <a:pt x="56429" y="12360"/>
                  <a:pt x="56841" y="12360"/>
                </a:cubicBezTo>
                <a:cubicBezTo>
                  <a:pt x="59348" y="12360"/>
                  <a:pt x="61832" y="11384"/>
                  <a:pt x="63963" y="9993"/>
                </a:cubicBezTo>
                <a:cubicBezTo>
                  <a:pt x="67458" y="7716"/>
                  <a:pt x="70193" y="4034"/>
                  <a:pt x="712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5"/>
          <p:cNvSpPr/>
          <p:nvPr/>
        </p:nvSpPr>
        <p:spPr>
          <a:xfrm rot="5400000">
            <a:off x="5735922" y="1725819"/>
            <a:ext cx="5282854" cy="1691862"/>
          </a:xfrm>
          <a:custGeom>
            <a:rect b="b" l="l" r="r" t="t"/>
            <a:pathLst>
              <a:path extrusionOk="0" h="28545" w="89132">
                <a:moveTo>
                  <a:pt x="88117" y="1"/>
                </a:moveTo>
                <a:cubicBezTo>
                  <a:pt x="87458" y="863"/>
                  <a:pt x="86746" y="1680"/>
                  <a:pt x="85962" y="2429"/>
                </a:cubicBezTo>
                <a:cubicBezTo>
                  <a:pt x="84570" y="3758"/>
                  <a:pt x="82955" y="4885"/>
                  <a:pt x="81162" y="5562"/>
                </a:cubicBezTo>
                <a:cubicBezTo>
                  <a:pt x="79522" y="6182"/>
                  <a:pt x="77793" y="6384"/>
                  <a:pt x="76056" y="6384"/>
                </a:cubicBezTo>
                <a:cubicBezTo>
                  <a:pt x="75775" y="6384"/>
                  <a:pt x="75494" y="6379"/>
                  <a:pt x="75213" y="6369"/>
                </a:cubicBezTo>
                <a:cubicBezTo>
                  <a:pt x="72586" y="6279"/>
                  <a:pt x="69912" y="5825"/>
                  <a:pt x="67267" y="5825"/>
                </a:cubicBezTo>
                <a:cubicBezTo>
                  <a:pt x="65816" y="5825"/>
                  <a:pt x="64374" y="5962"/>
                  <a:pt x="62953" y="6369"/>
                </a:cubicBezTo>
                <a:cubicBezTo>
                  <a:pt x="59253" y="7430"/>
                  <a:pt x="56368" y="10254"/>
                  <a:pt x="54067" y="13282"/>
                </a:cubicBezTo>
                <a:cubicBezTo>
                  <a:pt x="51509" y="16651"/>
                  <a:pt x="49489" y="20466"/>
                  <a:pt x="46504" y="23485"/>
                </a:cubicBezTo>
                <a:cubicBezTo>
                  <a:pt x="44191" y="25824"/>
                  <a:pt x="41030" y="27724"/>
                  <a:pt x="37726" y="27724"/>
                </a:cubicBezTo>
                <a:cubicBezTo>
                  <a:pt x="37103" y="27724"/>
                  <a:pt x="36475" y="27656"/>
                  <a:pt x="35846" y="27511"/>
                </a:cubicBezTo>
                <a:cubicBezTo>
                  <a:pt x="32488" y="26737"/>
                  <a:pt x="29995" y="24084"/>
                  <a:pt x="27789" y="21552"/>
                </a:cubicBezTo>
                <a:cubicBezTo>
                  <a:pt x="26624" y="20216"/>
                  <a:pt x="25497" y="18843"/>
                  <a:pt x="24270" y="17565"/>
                </a:cubicBezTo>
                <a:cubicBezTo>
                  <a:pt x="22916" y="16152"/>
                  <a:pt x="21408" y="14897"/>
                  <a:pt x="19772" y="13824"/>
                </a:cubicBezTo>
                <a:cubicBezTo>
                  <a:pt x="16221" y="11500"/>
                  <a:pt x="11995" y="10167"/>
                  <a:pt x="7804" y="10167"/>
                </a:cubicBezTo>
                <a:cubicBezTo>
                  <a:pt x="5126" y="10167"/>
                  <a:pt x="2463" y="10711"/>
                  <a:pt x="0" y="11888"/>
                </a:cubicBezTo>
                <a:lnTo>
                  <a:pt x="2" y="12813"/>
                </a:lnTo>
                <a:cubicBezTo>
                  <a:pt x="421" y="12607"/>
                  <a:pt x="848" y="12417"/>
                  <a:pt x="1281" y="12246"/>
                </a:cubicBezTo>
                <a:cubicBezTo>
                  <a:pt x="3096" y="11537"/>
                  <a:pt x="5011" y="11120"/>
                  <a:pt x="6956" y="11013"/>
                </a:cubicBezTo>
                <a:cubicBezTo>
                  <a:pt x="7294" y="10995"/>
                  <a:pt x="7631" y="10985"/>
                  <a:pt x="7967" y="10985"/>
                </a:cubicBezTo>
                <a:cubicBezTo>
                  <a:pt x="11577" y="10985"/>
                  <a:pt x="15129" y="12052"/>
                  <a:pt x="18265" y="13875"/>
                </a:cubicBezTo>
                <a:cubicBezTo>
                  <a:pt x="19998" y="14886"/>
                  <a:pt x="21601" y="16103"/>
                  <a:pt x="23037" y="17504"/>
                </a:cubicBezTo>
                <a:cubicBezTo>
                  <a:pt x="24320" y="18751"/>
                  <a:pt x="25471" y="20131"/>
                  <a:pt x="26640" y="21490"/>
                </a:cubicBezTo>
                <a:cubicBezTo>
                  <a:pt x="28839" y="24048"/>
                  <a:pt x="31203" y="26734"/>
                  <a:pt x="34403" y="27950"/>
                </a:cubicBezTo>
                <a:cubicBezTo>
                  <a:pt x="35480" y="28359"/>
                  <a:pt x="36578" y="28544"/>
                  <a:pt x="37671" y="28544"/>
                </a:cubicBezTo>
                <a:cubicBezTo>
                  <a:pt x="40297" y="28544"/>
                  <a:pt x="42886" y="27474"/>
                  <a:pt x="45040" y="25861"/>
                </a:cubicBezTo>
                <a:cubicBezTo>
                  <a:pt x="48408" y="23336"/>
                  <a:pt x="50644" y="19660"/>
                  <a:pt x="52993" y="16209"/>
                </a:cubicBezTo>
                <a:cubicBezTo>
                  <a:pt x="55220" y="12937"/>
                  <a:pt x="57765" y="9619"/>
                  <a:pt x="61367" y="7868"/>
                </a:cubicBezTo>
                <a:cubicBezTo>
                  <a:pt x="63267" y="6945"/>
                  <a:pt x="65282" y="6674"/>
                  <a:pt x="67325" y="6674"/>
                </a:cubicBezTo>
                <a:cubicBezTo>
                  <a:pt x="69396" y="6674"/>
                  <a:pt x="71496" y="6952"/>
                  <a:pt x="73534" y="7111"/>
                </a:cubicBezTo>
                <a:cubicBezTo>
                  <a:pt x="74387" y="7177"/>
                  <a:pt x="75245" y="7224"/>
                  <a:pt x="76102" y="7224"/>
                </a:cubicBezTo>
                <a:cubicBezTo>
                  <a:pt x="77282" y="7224"/>
                  <a:pt x="78460" y="7135"/>
                  <a:pt x="79620" y="6889"/>
                </a:cubicBezTo>
                <a:cubicBezTo>
                  <a:pt x="81488" y="6493"/>
                  <a:pt x="83243" y="5641"/>
                  <a:pt x="84786" y="4501"/>
                </a:cubicBezTo>
                <a:cubicBezTo>
                  <a:pt x="86486" y="3248"/>
                  <a:pt x="87899" y="1700"/>
                  <a:pt x="8913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5"/>
          <p:cNvSpPr/>
          <p:nvPr/>
        </p:nvSpPr>
        <p:spPr>
          <a:xfrm rot="5400000">
            <a:off x="7149133" y="1316319"/>
            <a:ext cx="3236616" cy="578297"/>
          </a:xfrm>
          <a:custGeom>
            <a:rect b="b" l="l" r="r" t="t"/>
            <a:pathLst>
              <a:path extrusionOk="0" h="9757" w="54608">
                <a:moveTo>
                  <a:pt x="44464" y="3737"/>
                </a:moveTo>
                <a:cubicBezTo>
                  <a:pt x="44660" y="3868"/>
                  <a:pt x="44840" y="4021"/>
                  <a:pt x="44989" y="4208"/>
                </a:cubicBezTo>
                <a:lnTo>
                  <a:pt x="44987" y="4208"/>
                </a:lnTo>
                <a:cubicBezTo>
                  <a:pt x="45428" y="4763"/>
                  <a:pt x="45254" y="5397"/>
                  <a:pt x="44675" y="5743"/>
                </a:cubicBezTo>
                <a:cubicBezTo>
                  <a:pt x="44243" y="5999"/>
                  <a:pt x="43673" y="6135"/>
                  <a:pt x="43158" y="6135"/>
                </a:cubicBezTo>
                <a:cubicBezTo>
                  <a:pt x="43084" y="6135"/>
                  <a:pt x="43012" y="6132"/>
                  <a:pt x="42941" y="6126"/>
                </a:cubicBezTo>
                <a:cubicBezTo>
                  <a:pt x="42571" y="6097"/>
                  <a:pt x="42193" y="5952"/>
                  <a:pt x="42464" y="5511"/>
                </a:cubicBezTo>
                <a:cubicBezTo>
                  <a:pt x="42676" y="5169"/>
                  <a:pt x="43017" y="4868"/>
                  <a:pt x="43313" y="4602"/>
                </a:cubicBezTo>
                <a:cubicBezTo>
                  <a:pt x="43669" y="4279"/>
                  <a:pt x="44055" y="3989"/>
                  <a:pt x="44464" y="3737"/>
                </a:cubicBezTo>
                <a:close/>
                <a:moveTo>
                  <a:pt x="14776" y="2515"/>
                </a:moveTo>
                <a:lnTo>
                  <a:pt x="14776" y="2515"/>
                </a:lnTo>
                <a:cubicBezTo>
                  <a:pt x="15006" y="3146"/>
                  <a:pt x="14880" y="3892"/>
                  <a:pt x="14605" y="4488"/>
                </a:cubicBezTo>
                <a:cubicBezTo>
                  <a:pt x="14068" y="5652"/>
                  <a:pt x="12782" y="6642"/>
                  <a:pt x="11479" y="6642"/>
                </a:cubicBezTo>
                <a:cubicBezTo>
                  <a:pt x="11369" y="6642"/>
                  <a:pt x="11259" y="6635"/>
                  <a:pt x="11149" y="6620"/>
                </a:cubicBezTo>
                <a:cubicBezTo>
                  <a:pt x="10685" y="6558"/>
                  <a:pt x="10285" y="6263"/>
                  <a:pt x="10381" y="5739"/>
                </a:cubicBezTo>
                <a:cubicBezTo>
                  <a:pt x="10453" y="5344"/>
                  <a:pt x="10785" y="4986"/>
                  <a:pt x="11068" y="4727"/>
                </a:cubicBezTo>
                <a:cubicBezTo>
                  <a:pt x="11672" y="4176"/>
                  <a:pt x="12433" y="3753"/>
                  <a:pt x="13136" y="3351"/>
                </a:cubicBezTo>
                <a:cubicBezTo>
                  <a:pt x="13670" y="3045"/>
                  <a:pt x="14220" y="2771"/>
                  <a:pt x="14776" y="2515"/>
                </a:cubicBezTo>
                <a:close/>
                <a:moveTo>
                  <a:pt x="31628" y="3648"/>
                </a:moveTo>
                <a:lnTo>
                  <a:pt x="31628" y="3648"/>
                </a:lnTo>
                <a:cubicBezTo>
                  <a:pt x="32105" y="4710"/>
                  <a:pt x="32118" y="5972"/>
                  <a:pt x="31559" y="7037"/>
                </a:cubicBezTo>
                <a:cubicBezTo>
                  <a:pt x="31211" y="7701"/>
                  <a:pt x="30661" y="8265"/>
                  <a:pt x="30007" y="8613"/>
                </a:cubicBezTo>
                <a:cubicBezTo>
                  <a:pt x="29585" y="8838"/>
                  <a:pt x="29034" y="9027"/>
                  <a:pt x="28513" y="9027"/>
                </a:cubicBezTo>
                <a:cubicBezTo>
                  <a:pt x="28266" y="9027"/>
                  <a:pt x="28026" y="8984"/>
                  <a:pt x="27810" y="8883"/>
                </a:cubicBezTo>
                <a:cubicBezTo>
                  <a:pt x="27011" y="8511"/>
                  <a:pt x="27010" y="7484"/>
                  <a:pt x="27360" y="6788"/>
                </a:cubicBezTo>
                <a:cubicBezTo>
                  <a:pt x="27709" y="6090"/>
                  <a:pt x="28308" y="5509"/>
                  <a:pt x="28918" y="5048"/>
                </a:cubicBezTo>
                <a:cubicBezTo>
                  <a:pt x="29739" y="4429"/>
                  <a:pt x="30666" y="3988"/>
                  <a:pt x="31628" y="3648"/>
                </a:cubicBezTo>
                <a:close/>
                <a:moveTo>
                  <a:pt x="23653" y="1"/>
                </a:moveTo>
                <a:cubicBezTo>
                  <a:pt x="20706" y="1"/>
                  <a:pt x="17763" y="617"/>
                  <a:pt x="15042" y="1777"/>
                </a:cubicBezTo>
                <a:cubicBezTo>
                  <a:pt x="14543" y="1097"/>
                  <a:pt x="13688" y="708"/>
                  <a:pt x="12743" y="654"/>
                </a:cubicBezTo>
                <a:cubicBezTo>
                  <a:pt x="12623" y="648"/>
                  <a:pt x="12502" y="644"/>
                  <a:pt x="12381" y="644"/>
                </a:cubicBezTo>
                <a:cubicBezTo>
                  <a:pt x="10727" y="644"/>
                  <a:pt x="8995" y="1262"/>
                  <a:pt x="7487" y="1859"/>
                </a:cubicBezTo>
                <a:cubicBezTo>
                  <a:pt x="5662" y="2583"/>
                  <a:pt x="3890" y="3532"/>
                  <a:pt x="2323" y="4740"/>
                </a:cubicBezTo>
                <a:cubicBezTo>
                  <a:pt x="1573" y="5318"/>
                  <a:pt x="860" y="5942"/>
                  <a:pt x="187" y="6607"/>
                </a:cubicBezTo>
                <a:cubicBezTo>
                  <a:pt x="1" y="6791"/>
                  <a:pt x="176" y="7051"/>
                  <a:pt x="379" y="7051"/>
                </a:cubicBezTo>
                <a:cubicBezTo>
                  <a:pt x="437" y="7051"/>
                  <a:pt x="497" y="7030"/>
                  <a:pt x="551" y="6979"/>
                </a:cubicBezTo>
                <a:cubicBezTo>
                  <a:pt x="2899" y="4805"/>
                  <a:pt x="5686" y="3096"/>
                  <a:pt x="8696" y="2080"/>
                </a:cubicBezTo>
                <a:cubicBezTo>
                  <a:pt x="9866" y="1686"/>
                  <a:pt x="11151" y="1269"/>
                  <a:pt x="12405" y="1269"/>
                </a:cubicBezTo>
                <a:cubicBezTo>
                  <a:pt x="12564" y="1269"/>
                  <a:pt x="12722" y="1276"/>
                  <a:pt x="12880" y="1290"/>
                </a:cubicBezTo>
                <a:cubicBezTo>
                  <a:pt x="13477" y="1345"/>
                  <a:pt x="14102" y="1542"/>
                  <a:pt x="14498" y="2022"/>
                </a:cubicBezTo>
                <a:cubicBezTo>
                  <a:pt x="13674" y="2398"/>
                  <a:pt x="12874" y="2825"/>
                  <a:pt x="12105" y="3302"/>
                </a:cubicBezTo>
                <a:cubicBezTo>
                  <a:pt x="11355" y="3770"/>
                  <a:pt x="10530" y="4259"/>
                  <a:pt x="10058" y="5042"/>
                </a:cubicBezTo>
                <a:cubicBezTo>
                  <a:pt x="9691" y="5658"/>
                  <a:pt x="9666" y="6462"/>
                  <a:pt x="10289" y="6917"/>
                </a:cubicBezTo>
                <a:cubicBezTo>
                  <a:pt x="10608" y="7152"/>
                  <a:pt x="11003" y="7239"/>
                  <a:pt x="11405" y="7239"/>
                </a:cubicBezTo>
                <a:cubicBezTo>
                  <a:pt x="11781" y="7239"/>
                  <a:pt x="12164" y="7162"/>
                  <a:pt x="12497" y="7059"/>
                </a:cubicBezTo>
                <a:cubicBezTo>
                  <a:pt x="14036" y="6579"/>
                  <a:pt x="15333" y="5171"/>
                  <a:pt x="15484" y="3498"/>
                </a:cubicBezTo>
                <a:cubicBezTo>
                  <a:pt x="15526" y="3034"/>
                  <a:pt x="15461" y="2624"/>
                  <a:pt x="15315" y="2267"/>
                </a:cubicBezTo>
                <a:cubicBezTo>
                  <a:pt x="17512" y="1326"/>
                  <a:pt x="19848" y="757"/>
                  <a:pt x="22231" y="585"/>
                </a:cubicBezTo>
                <a:cubicBezTo>
                  <a:pt x="22751" y="548"/>
                  <a:pt x="23274" y="529"/>
                  <a:pt x="23797" y="529"/>
                </a:cubicBezTo>
                <a:cubicBezTo>
                  <a:pt x="24849" y="529"/>
                  <a:pt x="25902" y="608"/>
                  <a:pt x="26935" y="783"/>
                </a:cubicBezTo>
                <a:cubicBezTo>
                  <a:pt x="28304" y="1013"/>
                  <a:pt x="29751" y="1447"/>
                  <a:pt x="30785" y="2441"/>
                </a:cubicBezTo>
                <a:cubicBezTo>
                  <a:pt x="30943" y="2594"/>
                  <a:pt x="31087" y="2758"/>
                  <a:pt x="31215" y="2936"/>
                </a:cubicBezTo>
                <a:cubicBezTo>
                  <a:pt x="31150" y="2960"/>
                  <a:pt x="31084" y="2982"/>
                  <a:pt x="31017" y="3006"/>
                </a:cubicBezTo>
                <a:cubicBezTo>
                  <a:pt x="29366" y="3648"/>
                  <a:pt x="27514" y="4704"/>
                  <a:pt x="26677" y="6378"/>
                </a:cubicBezTo>
                <a:cubicBezTo>
                  <a:pt x="25920" y="7893"/>
                  <a:pt x="26603" y="9757"/>
                  <a:pt x="28349" y="9757"/>
                </a:cubicBezTo>
                <a:cubicBezTo>
                  <a:pt x="28419" y="9757"/>
                  <a:pt x="28490" y="9754"/>
                  <a:pt x="28563" y="9748"/>
                </a:cubicBezTo>
                <a:cubicBezTo>
                  <a:pt x="30232" y="9608"/>
                  <a:pt x="31764" y="8345"/>
                  <a:pt x="32293" y="6731"/>
                </a:cubicBezTo>
                <a:cubicBezTo>
                  <a:pt x="32646" y="5655"/>
                  <a:pt x="32551" y="4493"/>
                  <a:pt x="32101" y="3489"/>
                </a:cubicBezTo>
                <a:cubicBezTo>
                  <a:pt x="32448" y="3379"/>
                  <a:pt x="32799" y="3280"/>
                  <a:pt x="33149" y="3191"/>
                </a:cubicBezTo>
                <a:cubicBezTo>
                  <a:pt x="34906" y="2739"/>
                  <a:pt x="36742" y="2453"/>
                  <a:pt x="38568" y="2453"/>
                </a:cubicBezTo>
                <a:cubicBezTo>
                  <a:pt x="40121" y="2453"/>
                  <a:pt x="41666" y="2659"/>
                  <a:pt x="43151" y="3147"/>
                </a:cubicBezTo>
                <a:cubicBezTo>
                  <a:pt x="43298" y="3195"/>
                  <a:pt x="43448" y="3247"/>
                  <a:pt x="43597" y="3303"/>
                </a:cubicBezTo>
                <a:cubicBezTo>
                  <a:pt x="42522" y="4087"/>
                  <a:pt x="40416" y="5963"/>
                  <a:pt x="42189" y="6795"/>
                </a:cubicBezTo>
                <a:cubicBezTo>
                  <a:pt x="42484" y="6933"/>
                  <a:pt x="42842" y="6999"/>
                  <a:pt x="43220" y="6999"/>
                </a:cubicBezTo>
                <a:cubicBezTo>
                  <a:pt x="44307" y="6999"/>
                  <a:pt x="45557" y="6454"/>
                  <a:pt x="45934" y="5530"/>
                </a:cubicBezTo>
                <a:cubicBezTo>
                  <a:pt x="46319" y="4591"/>
                  <a:pt x="45898" y="3856"/>
                  <a:pt x="45228" y="3312"/>
                </a:cubicBezTo>
                <a:cubicBezTo>
                  <a:pt x="46328" y="2783"/>
                  <a:pt x="47533" y="2511"/>
                  <a:pt x="48744" y="2511"/>
                </a:cubicBezTo>
                <a:cubicBezTo>
                  <a:pt x="49855" y="2511"/>
                  <a:pt x="50971" y="2740"/>
                  <a:pt x="52014" y="3209"/>
                </a:cubicBezTo>
                <a:cubicBezTo>
                  <a:pt x="52712" y="3524"/>
                  <a:pt x="53373" y="3871"/>
                  <a:pt x="53994" y="4326"/>
                </a:cubicBezTo>
                <a:cubicBezTo>
                  <a:pt x="54046" y="4365"/>
                  <a:pt x="54100" y="4381"/>
                  <a:pt x="54153" y="4381"/>
                </a:cubicBezTo>
                <a:cubicBezTo>
                  <a:pt x="54399" y="4381"/>
                  <a:pt x="54608" y="4015"/>
                  <a:pt x="54383" y="3810"/>
                </a:cubicBezTo>
                <a:cubicBezTo>
                  <a:pt x="52799" y="2368"/>
                  <a:pt x="50775" y="1655"/>
                  <a:pt x="48736" y="1655"/>
                </a:cubicBezTo>
                <a:cubicBezTo>
                  <a:pt x="47247" y="1655"/>
                  <a:pt x="45751" y="2034"/>
                  <a:pt x="44412" y="2787"/>
                </a:cubicBezTo>
                <a:cubicBezTo>
                  <a:pt x="44049" y="2600"/>
                  <a:pt x="43669" y="2443"/>
                  <a:pt x="43280" y="2319"/>
                </a:cubicBezTo>
                <a:cubicBezTo>
                  <a:pt x="41771" y="1837"/>
                  <a:pt x="40186" y="1632"/>
                  <a:pt x="38605" y="1632"/>
                </a:cubicBezTo>
                <a:cubicBezTo>
                  <a:pt x="38082" y="1632"/>
                  <a:pt x="37560" y="1654"/>
                  <a:pt x="37041" y="1696"/>
                </a:cubicBezTo>
                <a:cubicBezTo>
                  <a:pt x="35244" y="1843"/>
                  <a:pt x="33413" y="2176"/>
                  <a:pt x="31692" y="2763"/>
                </a:cubicBezTo>
                <a:cubicBezTo>
                  <a:pt x="31471" y="2438"/>
                  <a:pt x="31209" y="2144"/>
                  <a:pt x="30912" y="1889"/>
                </a:cubicBezTo>
                <a:cubicBezTo>
                  <a:pt x="29624" y="788"/>
                  <a:pt x="27923" y="376"/>
                  <a:pt x="26296" y="169"/>
                </a:cubicBezTo>
                <a:cubicBezTo>
                  <a:pt x="25419" y="56"/>
                  <a:pt x="24536" y="1"/>
                  <a:pt x="2365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5"/>
          <p:cNvSpPr txBox="1"/>
          <p:nvPr>
            <p:ph idx="3" type="subTitle"/>
          </p:nvPr>
        </p:nvSpPr>
        <p:spPr>
          <a:xfrm>
            <a:off x="3655350" y="1909668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15"/>
          <p:cNvSpPr txBox="1"/>
          <p:nvPr>
            <p:ph idx="4" type="title"/>
          </p:nvPr>
        </p:nvSpPr>
        <p:spPr>
          <a:xfrm>
            <a:off x="5988050" y="3522050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4" name="Google Shape;244;p15"/>
          <p:cNvSpPr txBox="1"/>
          <p:nvPr>
            <p:ph idx="5" type="subTitle"/>
          </p:nvPr>
        </p:nvSpPr>
        <p:spPr>
          <a:xfrm>
            <a:off x="5988050" y="3801675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5" name="Google Shape;245;p15"/>
          <p:cNvSpPr txBox="1"/>
          <p:nvPr>
            <p:ph idx="6"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ullet Points">
  <p:cSld name="SECTION_TITLE_AND_DESCRIPTION_2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6"/>
          <p:cNvSpPr/>
          <p:nvPr/>
        </p:nvSpPr>
        <p:spPr>
          <a:xfrm flipH="1" rot="10800000">
            <a:off x="5605518" y="-23"/>
            <a:ext cx="3538538" cy="1809673"/>
          </a:xfrm>
          <a:custGeom>
            <a:rect b="b" l="l" r="r" t="t"/>
            <a:pathLst>
              <a:path extrusionOk="0" h="34018" w="66517">
                <a:moveTo>
                  <a:pt x="49069" y="0"/>
                </a:moveTo>
                <a:cubicBezTo>
                  <a:pt x="48942" y="0"/>
                  <a:pt x="48816" y="2"/>
                  <a:pt x="48689" y="4"/>
                </a:cubicBezTo>
                <a:cubicBezTo>
                  <a:pt x="42760" y="113"/>
                  <a:pt x="36563" y="3376"/>
                  <a:pt x="34445" y="9057"/>
                </a:cubicBezTo>
                <a:cubicBezTo>
                  <a:pt x="32579" y="14059"/>
                  <a:pt x="33743" y="20649"/>
                  <a:pt x="29674" y="24005"/>
                </a:cubicBezTo>
                <a:cubicBezTo>
                  <a:pt x="28250" y="25180"/>
                  <a:pt x="26646" y="25619"/>
                  <a:pt x="24932" y="25619"/>
                </a:cubicBezTo>
                <a:cubicBezTo>
                  <a:pt x="19848" y="25619"/>
                  <a:pt x="13797" y="21752"/>
                  <a:pt x="8610" y="21752"/>
                </a:cubicBezTo>
                <a:cubicBezTo>
                  <a:pt x="7003" y="21752"/>
                  <a:pt x="5479" y="22123"/>
                  <a:pt x="4093" y="23094"/>
                </a:cubicBezTo>
                <a:cubicBezTo>
                  <a:pt x="757" y="25432"/>
                  <a:pt x="376" y="29664"/>
                  <a:pt x="0" y="34018"/>
                </a:cubicBezTo>
                <a:lnTo>
                  <a:pt x="66515" y="34018"/>
                </a:lnTo>
                <a:lnTo>
                  <a:pt x="66516" y="5858"/>
                </a:lnTo>
                <a:cubicBezTo>
                  <a:pt x="66175" y="5666"/>
                  <a:pt x="65838" y="5476"/>
                  <a:pt x="65503" y="5288"/>
                </a:cubicBezTo>
                <a:cubicBezTo>
                  <a:pt x="60412" y="2430"/>
                  <a:pt x="54862" y="0"/>
                  <a:pt x="490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6"/>
          <p:cNvSpPr/>
          <p:nvPr/>
        </p:nvSpPr>
        <p:spPr>
          <a:xfrm flipH="1" rot="10800000">
            <a:off x="4649549" y="12"/>
            <a:ext cx="2911180" cy="773066"/>
          </a:xfrm>
          <a:custGeom>
            <a:rect b="b" l="l" r="r" t="t"/>
            <a:pathLst>
              <a:path extrusionOk="0" h="14532" w="54724">
                <a:moveTo>
                  <a:pt x="25234" y="0"/>
                </a:moveTo>
                <a:cubicBezTo>
                  <a:pt x="24731" y="0"/>
                  <a:pt x="24228" y="18"/>
                  <a:pt x="23724" y="56"/>
                </a:cubicBezTo>
                <a:cubicBezTo>
                  <a:pt x="14831" y="722"/>
                  <a:pt x="8767" y="7638"/>
                  <a:pt x="2155" y="12919"/>
                </a:cubicBezTo>
                <a:cubicBezTo>
                  <a:pt x="1449" y="13483"/>
                  <a:pt x="731" y="14020"/>
                  <a:pt x="1" y="14532"/>
                </a:cubicBezTo>
                <a:lnTo>
                  <a:pt x="1338" y="14532"/>
                </a:lnTo>
                <a:cubicBezTo>
                  <a:pt x="7745" y="9783"/>
                  <a:pt x="13182" y="3007"/>
                  <a:pt x="21188" y="1262"/>
                </a:cubicBezTo>
                <a:cubicBezTo>
                  <a:pt x="22593" y="956"/>
                  <a:pt x="23985" y="815"/>
                  <a:pt x="25362" y="815"/>
                </a:cubicBezTo>
                <a:cubicBezTo>
                  <a:pt x="33751" y="815"/>
                  <a:pt x="41541" y="6061"/>
                  <a:pt x="48044" y="11105"/>
                </a:cubicBezTo>
                <a:cubicBezTo>
                  <a:pt x="49632" y="12335"/>
                  <a:pt x="51247" y="13520"/>
                  <a:pt x="52969" y="14532"/>
                </a:cubicBezTo>
                <a:lnTo>
                  <a:pt x="54723" y="14532"/>
                </a:lnTo>
                <a:cubicBezTo>
                  <a:pt x="52870" y="13570"/>
                  <a:pt x="51135" y="12415"/>
                  <a:pt x="49457" y="11145"/>
                </a:cubicBezTo>
                <a:cubicBezTo>
                  <a:pt x="47451" y="9625"/>
                  <a:pt x="45502" y="8035"/>
                  <a:pt x="43421" y="6623"/>
                </a:cubicBezTo>
                <a:cubicBezTo>
                  <a:pt x="41399" y="5251"/>
                  <a:pt x="39289" y="4007"/>
                  <a:pt x="37086" y="2967"/>
                </a:cubicBezTo>
                <a:cubicBezTo>
                  <a:pt x="33377" y="1216"/>
                  <a:pt x="29335" y="0"/>
                  <a:pt x="2523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6"/>
          <p:cNvSpPr/>
          <p:nvPr/>
        </p:nvSpPr>
        <p:spPr>
          <a:xfrm flipH="1" rot="10800000">
            <a:off x="8060046" y="1124379"/>
            <a:ext cx="137569" cy="105597"/>
          </a:xfrm>
          <a:custGeom>
            <a:rect b="b" l="l" r="r" t="t"/>
            <a:pathLst>
              <a:path extrusionOk="0" h="1985" w="2586">
                <a:moveTo>
                  <a:pt x="1617" y="0"/>
                </a:moveTo>
                <a:cubicBezTo>
                  <a:pt x="1561" y="0"/>
                  <a:pt x="1505" y="4"/>
                  <a:pt x="1449" y="7"/>
                </a:cubicBezTo>
                <a:cubicBezTo>
                  <a:pt x="1348" y="12"/>
                  <a:pt x="1244" y="14"/>
                  <a:pt x="1147" y="43"/>
                </a:cubicBezTo>
                <a:cubicBezTo>
                  <a:pt x="1052" y="72"/>
                  <a:pt x="960" y="120"/>
                  <a:pt x="871" y="160"/>
                </a:cubicBezTo>
                <a:cubicBezTo>
                  <a:pt x="816" y="184"/>
                  <a:pt x="763" y="209"/>
                  <a:pt x="708" y="233"/>
                </a:cubicBezTo>
                <a:cubicBezTo>
                  <a:pt x="595" y="285"/>
                  <a:pt x="499" y="370"/>
                  <a:pt x="408" y="455"/>
                </a:cubicBezTo>
                <a:lnTo>
                  <a:pt x="299" y="559"/>
                </a:lnTo>
                <a:cubicBezTo>
                  <a:pt x="139" y="709"/>
                  <a:pt x="0" y="951"/>
                  <a:pt x="25" y="1180"/>
                </a:cubicBezTo>
                <a:lnTo>
                  <a:pt x="28" y="1162"/>
                </a:lnTo>
                <a:lnTo>
                  <a:pt x="28" y="1162"/>
                </a:lnTo>
                <a:cubicBezTo>
                  <a:pt x="19" y="1268"/>
                  <a:pt x="33" y="1376"/>
                  <a:pt x="72" y="1477"/>
                </a:cubicBezTo>
                <a:cubicBezTo>
                  <a:pt x="89" y="1508"/>
                  <a:pt x="107" y="1538"/>
                  <a:pt x="128" y="1568"/>
                </a:cubicBezTo>
                <a:lnTo>
                  <a:pt x="128" y="1568"/>
                </a:lnTo>
                <a:cubicBezTo>
                  <a:pt x="129" y="1570"/>
                  <a:pt x="132" y="1573"/>
                  <a:pt x="133" y="1575"/>
                </a:cubicBezTo>
                <a:cubicBezTo>
                  <a:pt x="160" y="1620"/>
                  <a:pt x="192" y="1660"/>
                  <a:pt x="228" y="1698"/>
                </a:cubicBezTo>
                <a:cubicBezTo>
                  <a:pt x="280" y="1758"/>
                  <a:pt x="340" y="1813"/>
                  <a:pt x="408" y="1858"/>
                </a:cubicBezTo>
                <a:cubicBezTo>
                  <a:pt x="534" y="1940"/>
                  <a:pt x="683" y="1958"/>
                  <a:pt x="827" y="1971"/>
                </a:cubicBezTo>
                <a:cubicBezTo>
                  <a:pt x="884" y="1976"/>
                  <a:pt x="940" y="1979"/>
                  <a:pt x="996" y="1983"/>
                </a:cubicBezTo>
                <a:cubicBezTo>
                  <a:pt x="1016" y="1984"/>
                  <a:pt x="1035" y="1985"/>
                  <a:pt x="1054" y="1985"/>
                </a:cubicBezTo>
                <a:cubicBezTo>
                  <a:pt x="1224" y="1985"/>
                  <a:pt x="1388" y="1942"/>
                  <a:pt x="1551" y="1896"/>
                </a:cubicBezTo>
                <a:cubicBezTo>
                  <a:pt x="1673" y="1863"/>
                  <a:pt x="1803" y="1814"/>
                  <a:pt x="1905" y="1738"/>
                </a:cubicBezTo>
                <a:cubicBezTo>
                  <a:pt x="1953" y="1702"/>
                  <a:pt x="2001" y="1666"/>
                  <a:pt x="2048" y="1630"/>
                </a:cubicBezTo>
                <a:cubicBezTo>
                  <a:pt x="2142" y="1558"/>
                  <a:pt x="2228" y="1493"/>
                  <a:pt x="2300" y="1399"/>
                </a:cubicBezTo>
                <a:cubicBezTo>
                  <a:pt x="2403" y="1268"/>
                  <a:pt x="2515" y="1147"/>
                  <a:pt x="2552" y="976"/>
                </a:cubicBezTo>
                <a:cubicBezTo>
                  <a:pt x="2586" y="850"/>
                  <a:pt x="2586" y="718"/>
                  <a:pt x="2552" y="592"/>
                </a:cubicBezTo>
                <a:cubicBezTo>
                  <a:pt x="2521" y="471"/>
                  <a:pt x="2459" y="362"/>
                  <a:pt x="2371" y="272"/>
                </a:cubicBezTo>
                <a:cubicBezTo>
                  <a:pt x="2263" y="184"/>
                  <a:pt x="2171" y="111"/>
                  <a:pt x="2038" y="71"/>
                </a:cubicBezTo>
                <a:cubicBezTo>
                  <a:pt x="2015" y="63"/>
                  <a:pt x="1990" y="59"/>
                  <a:pt x="1966" y="53"/>
                </a:cubicBezTo>
                <a:cubicBezTo>
                  <a:pt x="1852" y="27"/>
                  <a:pt x="1734" y="0"/>
                  <a:pt x="16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6"/>
          <p:cNvSpPr/>
          <p:nvPr/>
        </p:nvSpPr>
        <p:spPr>
          <a:xfrm flipH="1" rot="10800000">
            <a:off x="7936686" y="855368"/>
            <a:ext cx="157837" cy="133792"/>
          </a:xfrm>
          <a:custGeom>
            <a:rect b="b" l="l" r="r" t="t"/>
            <a:pathLst>
              <a:path extrusionOk="0" h="2515" w="2967">
                <a:moveTo>
                  <a:pt x="1770" y="1"/>
                </a:moveTo>
                <a:cubicBezTo>
                  <a:pt x="1629" y="1"/>
                  <a:pt x="1582" y="17"/>
                  <a:pt x="1482" y="59"/>
                </a:cubicBezTo>
                <a:cubicBezTo>
                  <a:pt x="1390" y="96"/>
                  <a:pt x="1295" y="128"/>
                  <a:pt x="1201" y="162"/>
                </a:cubicBezTo>
                <a:cubicBezTo>
                  <a:pt x="1021" y="229"/>
                  <a:pt x="874" y="319"/>
                  <a:pt x="715" y="420"/>
                </a:cubicBezTo>
                <a:cubicBezTo>
                  <a:pt x="603" y="492"/>
                  <a:pt x="495" y="577"/>
                  <a:pt x="410" y="684"/>
                </a:cubicBezTo>
                <a:cubicBezTo>
                  <a:pt x="351" y="759"/>
                  <a:pt x="282" y="840"/>
                  <a:pt x="233" y="923"/>
                </a:cubicBezTo>
                <a:cubicBezTo>
                  <a:pt x="214" y="956"/>
                  <a:pt x="197" y="991"/>
                  <a:pt x="182" y="1027"/>
                </a:cubicBezTo>
                <a:cubicBezTo>
                  <a:pt x="175" y="1038"/>
                  <a:pt x="165" y="1049"/>
                  <a:pt x="159" y="1060"/>
                </a:cubicBezTo>
                <a:cubicBezTo>
                  <a:pt x="110" y="1147"/>
                  <a:pt x="76" y="1240"/>
                  <a:pt x="57" y="1338"/>
                </a:cubicBezTo>
                <a:cubicBezTo>
                  <a:pt x="27" y="1416"/>
                  <a:pt x="12" y="1500"/>
                  <a:pt x="11" y="1583"/>
                </a:cubicBezTo>
                <a:cubicBezTo>
                  <a:pt x="1" y="1709"/>
                  <a:pt x="27" y="1835"/>
                  <a:pt x="83" y="1948"/>
                </a:cubicBezTo>
                <a:cubicBezTo>
                  <a:pt x="112" y="2010"/>
                  <a:pt x="171" y="2072"/>
                  <a:pt x="217" y="2119"/>
                </a:cubicBezTo>
                <a:cubicBezTo>
                  <a:pt x="216" y="2119"/>
                  <a:pt x="216" y="2118"/>
                  <a:pt x="215" y="2117"/>
                </a:cubicBezTo>
                <a:lnTo>
                  <a:pt x="215" y="2117"/>
                </a:lnTo>
                <a:cubicBezTo>
                  <a:pt x="259" y="2165"/>
                  <a:pt x="307" y="2207"/>
                  <a:pt x="361" y="2239"/>
                </a:cubicBezTo>
                <a:cubicBezTo>
                  <a:pt x="472" y="2327"/>
                  <a:pt x="600" y="2389"/>
                  <a:pt x="737" y="2419"/>
                </a:cubicBezTo>
                <a:cubicBezTo>
                  <a:pt x="897" y="2490"/>
                  <a:pt x="917" y="2493"/>
                  <a:pt x="1146" y="2510"/>
                </a:cubicBezTo>
                <a:cubicBezTo>
                  <a:pt x="1178" y="2513"/>
                  <a:pt x="1210" y="2514"/>
                  <a:pt x="1242" y="2514"/>
                </a:cubicBezTo>
                <a:cubicBezTo>
                  <a:pt x="1343" y="2514"/>
                  <a:pt x="1443" y="2499"/>
                  <a:pt x="1540" y="2469"/>
                </a:cubicBezTo>
                <a:cubicBezTo>
                  <a:pt x="1672" y="2426"/>
                  <a:pt x="1802" y="2374"/>
                  <a:pt x="1929" y="2318"/>
                </a:cubicBezTo>
                <a:cubicBezTo>
                  <a:pt x="2067" y="2272"/>
                  <a:pt x="2191" y="2190"/>
                  <a:pt x="2289" y="2080"/>
                </a:cubicBezTo>
                <a:lnTo>
                  <a:pt x="2314" y="2060"/>
                </a:lnTo>
                <a:cubicBezTo>
                  <a:pt x="2334" y="2044"/>
                  <a:pt x="2354" y="2027"/>
                  <a:pt x="2374" y="2011"/>
                </a:cubicBezTo>
                <a:cubicBezTo>
                  <a:pt x="2410" y="1979"/>
                  <a:pt x="2446" y="1949"/>
                  <a:pt x="2482" y="1918"/>
                </a:cubicBezTo>
                <a:cubicBezTo>
                  <a:pt x="2837" y="1603"/>
                  <a:pt x="2966" y="1095"/>
                  <a:pt x="2785" y="651"/>
                </a:cubicBezTo>
                <a:cubicBezTo>
                  <a:pt x="2664" y="358"/>
                  <a:pt x="2413" y="126"/>
                  <a:pt x="2110" y="40"/>
                </a:cubicBezTo>
                <a:cubicBezTo>
                  <a:pt x="2011" y="17"/>
                  <a:pt x="1909" y="4"/>
                  <a:pt x="1806" y="1"/>
                </a:cubicBezTo>
                <a:cubicBezTo>
                  <a:pt x="1793" y="1"/>
                  <a:pt x="1781" y="1"/>
                  <a:pt x="17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6"/>
          <p:cNvSpPr/>
          <p:nvPr/>
        </p:nvSpPr>
        <p:spPr>
          <a:xfrm flipH="1" rot="10800000">
            <a:off x="7937165" y="903940"/>
            <a:ext cx="213" cy="1117"/>
          </a:xfrm>
          <a:custGeom>
            <a:rect b="b" l="l" r="r" t="t"/>
            <a:pathLst>
              <a:path extrusionOk="0" h="21" w="4">
                <a:moveTo>
                  <a:pt x="3" y="1"/>
                </a:moveTo>
                <a:lnTo>
                  <a:pt x="2" y="11"/>
                </a:lnTo>
                <a:lnTo>
                  <a:pt x="2" y="11"/>
                </a:lnTo>
                <a:cubicBezTo>
                  <a:pt x="2" y="8"/>
                  <a:pt x="3" y="5"/>
                  <a:pt x="3" y="2"/>
                </a:cubicBezTo>
                <a:lnTo>
                  <a:pt x="3" y="1"/>
                </a:lnTo>
                <a:close/>
                <a:moveTo>
                  <a:pt x="2" y="11"/>
                </a:moveTo>
                <a:cubicBezTo>
                  <a:pt x="1" y="14"/>
                  <a:pt x="0" y="17"/>
                  <a:pt x="0" y="21"/>
                </a:cubicBezTo>
                <a:lnTo>
                  <a:pt x="2" y="11"/>
                </a:lnTo>
                <a:close/>
              </a:path>
            </a:pathLst>
          </a:custGeom>
          <a:solidFill>
            <a:srgbClr val="FDD6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6"/>
          <p:cNvSpPr/>
          <p:nvPr/>
        </p:nvSpPr>
        <p:spPr>
          <a:xfrm flipH="1" rot="10800000">
            <a:off x="7937325" y="905003"/>
            <a:ext cx="1170" cy="9416"/>
          </a:xfrm>
          <a:custGeom>
            <a:rect b="b" l="l" r="r" t="t"/>
            <a:pathLst>
              <a:path extrusionOk="0" h="177" w="22">
                <a:moveTo>
                  <a:pt x="22" y="1"/>
                </a:moveTo>
                <a:cubicBezTo>
                  <a:pt x="10" y="59"/>
                  <a:pt x="3" y="118"/>
                  <a:pt x="0" y="177"/>
                </a:cubicBezTo>
                <a:cubicBezTo>
                  <a:pt x="7" y="118"/>
                  <a:pt x="15" y="60"/>
                  <a:pt x="22" y="1"/>
                </a:cubicBezTo>
                <a:close/>
              </a:path>
            </a:pathLst>
          </a:custGeom>
          <a:solidFill>
            <a:srgbClr val="FDD6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6"/>
          <p:cNvSpPr/>
          <p:nvPr/>
        </p:nvSpPr>
        <p:spPr>
          <a:xfrm flipH="1" rot="10800000">
            <a:off x="8277294" y="710942"/>
            <a:ext cx="145070" cy="120226"/>
          </a:xfrm>
          <a:custGeom>
            <a:rect b="b" l="l" r="r" t="t"/>
            <a:pathLst>
              <a:path extrusionOk="0" h="2260" w="2727">
                <a:moveTo>
                  <a:pt x="1519" y="1"/>
                </a:moveTo>
                <a:cubicBezTo>
                  <a:pt x="1471" y="1"/>
                  <a:pt x="1423" y="4"/>
                  <a:pt x="1375" y="11"/>
                </a:cubicBezTo>
                <a:cubicBezTo>
                  <a:pt x="1286" y="23"/>
                  <a:pt x="1189" y="31"/>
                  <a:pt x="1100" y="56"/>
                </a:cubicBezTo>
                <a:cubicBezTo>
                  <a:pt x="913" y="105"/>
                  <a:pt x="761" y="204"/>
                  <a:pt x="614" y="322"/>
                </a:cubicBezTo>
                <a:lnTo>
                  <a:pt x="656" y="288"/>
                </a:lnTo>
                <a:lnTo>
                  <a:pt x="656" y="288"/>
                </a:lnTo>
                <a:cubicBezTo>
                  <a:pt x="607" y="327"/>
                  <a:pt x="557" y="364"/>
                  <a:pt x="506" y="400"/>
                </a:cubicBezTo>
                <a:cubicBezTo>
                  <a:pt x="326" y="530"/>
                  <a:pt x="202" y="654"/>
                  <a:pt x="117" y="863"/>
                </a:cubicBezTo>
                <a:cubicBezTo>
                  <a:pt x="45" y="1039"/>
                  <a:pt x="0" y="1259"/>
                  <a:pt x="61" y="1449"/>
                </a:cubicBezTo>
                <a:lnTo>
                  <a:pt x="68" y="1461"/>
                </a:lnTo>
                <a:cubicBezTo>
                  <a:pt x="68" y="1468"/>
                  <a:pt x="70" y="1474"/>
                  <a:pt x="70" y="1480"/>
                </a:cubicBezTo>
                <a:cubicBezTo>
                  <a:pt x="113" y="1637"/>
                  <a:pt x="193" y="1781"/>
                  <a:pt x="307" y="1897"/>
                </a:cubicBezTo>
                <a:cubicBezTo>
                  <a:pt x="420" y="2013"/>
                  <a:pt x="561" y="2098"/>
                  <a:pt x="715" y="2141"/>
                </a:cubicBezTo>
                <a:cubicBezTo>
                  <a:pt x="895" y="2195"/>
                  <a:pt x="1113" y="2259"/>
                  <a:pt x="1298" y="2259"/>
                </a:cubicBezTo>
                <a:cubicBezTo>
                  <a:pt x="1304" y="2259"/>
                  <a:pt x="1310" y="2259"/>
                  <a:pt x="1316" y="2259"/>
                </a:cubicBezTo>
                <a:cubicBezTo>
                  <a:pt x="1776" y="2248"/>
                  <a:pt x="2323" y="1988"/>
                  <a:pt x="2505" y="1528"/>
                </a:cubicBezTo>
                <a:cubicBezTo>
                  <a:pt x="2577" y="1431"/>
                  <a:pt x="2643" y="1328"/>
                  <a:pt x="2676" y="1206"/>
                </a:cubicBezTo>
                <a:cubicBezTo>
                  <a:pt x="2727" y="1011"/>
                  <a:pt x="2711" y="804"/>
                  <a:pt x="2633" y="618"/>
                </a:cubicBezTo>
                <a:cubicBezTo>
                  <a:pt x="2505" y="306"/>
                  <a:pt x="2234" y="125"/>
                  <a:pt x="1916" y="79"/>
                </a:cubicBezTo>
                <a:cubicBezTo>
                  <a:pt x="1790" y="28"/>
                  <a:pt x="1655" y="1"/>
                  <a:pt x="15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6"/>
          <p:cNvSpPr/>
          <p:nvPr/>
        </p:nvSpPr>
        <p:spPr>
          <a:xfrm flipH="1" rot="10800000">
            <a:off x="7887534" y="511299"/>
            <a:ext cx="154858" cy="108417"/>
          </a:xfrm>
          <a:custGeom>
            <a:rect b="b" l="l" r="r" t="t"/>
            <a:pathLst>
              <a:path extrusionOk="0" h="2038" w="2911">
                <a:moveTo>
                  <a:pt x="1984" y="13"/>
                </a:moveTo>
                <a:cubicBezTo>
                  <a:pt x="1978" y="13"/>
                  <a:pt x="1972" y="14"/>
                  <a:pt x="1967" y="15"/>
                </a:cubicBezTo>
                <a:lnTo>
                  <a:pt x="1967" y="15"/>
                </a:lnTo>
                <a:cubicBezTo>
                  <a:pt x="1972" y="14"/>
                  <a:pt x="1978" y="13"/>
                  <a:pt x="1984" y="13"/>
                </a:cubicBezTo>
                <a:close/>
                <a:moveTo>
                  <a:pt x="2151" y="1"/>
                </a:moveTo>
                <a:cubicBezTo>
                  <a:pt x="2095" y="1"/>
                  <a:pt x="2039" y="6"/>
                  <a:pt x="1984" y="13"/>
                </a:cubicBezTo>
                <a:lnTo>
                  <a:pt x="1984" y="13"/>
                </a:lnTo>
                <a:cubicBezTo>
                  <a:pt x="1988" y="12"/>
                  <a:pt x="1992" y="11"/>
                  <a:pt x="1997" y="11"/>
                </a:cubicBezTo>
                <a:lnTo>
                  <a:pt x="1997" y="11"/>
                </a:lnTo>
                <a:lnTo>
                  <a:pt x="1966" y="15"/>
                </a:lnTo>
                <a:lnTo>
                  <a:pt x="1966" y="15"/>
                </a:lnTo>
                <a:cubicBezTo>
                  <a:pt x="1966" y="15"/>
                  <a:pt x="1967" y="15"/>
                  <a:pt x="1967" y="15"/>
                </a:cubicBezTo>
                <a:lnTo>
                  <a:pt x="1967" y="15"/>
                </a:lnTo>
                <a:cubicBezTo>
                  <a:pt x="1966" y="15"/>
                  <a:pt x="1966" y="15"/>
                  <a:pt x="1965" y="15"/>
                </a:cubicBezTo>
                <a:lnTo>
                  <a:pt x="1966" y="15"/>
                </a:lnTo>
                <a:lnTo>
                  <a:pt x="1966" y="15"/>
                </a:lnTo>
                <a:cubicBezTo>
                  <a:pt x="1951" y="16"/>
                  <a:pt x="1936" y="18"/>
                  <a:pt x="1920" y="21"/>
                </a:cubicBezTo>
                <a:cubicBezTo>
                  <a:pt x="1873" y="11"/>
                  <a:pt x="1825" y="3"/>
                  <a:pt x="1776" y="2"/>
                </a:cubicBezTo>
                <a:cubicBezTo>
                  <a:pt x="1770" y="2"/>
                  <a:pt x="1763" y="2"/>
                  <a:pt x="1757" y="2"/>
                </a:cubicBezTo>
                <a:cubicBezTo>
                  <a:pt x="1657" y="2"/>
                  <a:pt x="1559" y="22"/>
                  <a:pt x="1461" y="38"/>
                </a:cubicBezTo>
                <a:cubicBezTo>
                  <a:pt x="1374" y="54"/>
                  <a:pt x="1291" y="75"/>
                  <a:pt x="1208" y="106"/>
                </a:cubicBezTo>
                <a:cubicBezTo>
                  <a:pt x="1164" y="121"/>
                  <a:pt x="1118" y="136"/>
                  <a:pt x="1074" y="152"/>
                </a:cubicBezTo>
                <a:cubicBezTo>
                  <a:pt x="890" y="217"/>
                  <a:pt x="772" y="279"/>
                  <a:pt x="623" y="411"/>
                </a:cubicBezTo>
                <a:cubicBezTo>
                  <a:pt x="564" y="464"/>
                  <a:pt x="511" y="524"/>
                  <a:pt x="462" y="588"/>
                </a:cubicBezTo>
                <a:cubicBezTo>
                  <a:pt x="436" y="616"/>
                  <a:pt x="407" y="642"/>
                  <a:pt x="383" y="671"/>
                </a:cubicBezTo>
                <a:lnTo>
                  <a:pt x="282" y="805"/>
                </a:lnTo>
                <a:cubicBezTo>
                  <a:pt x="156" y="877"/>
                  <a:pt x="92" y="1031"/>
                  <a:pt x="57" y="1172"/>
                </a:cubicBezTo>
                <a:cubicBezTo>
                  <a:pt x="21" y="1210"/>
                  <a:pt x="1" y="1261"/>
                  <a:pt x="1" y="1313"/>
                </a:cubicBezTo>
                <a:cubicBezTo>
                  <a:pt x="4" y="1391"/>
                  <a:pt x="43" y="1462"/>
                  <a:pt x="106" y="1505"/>
                </a:cubicBezTo>
                <a:cubicBezTo>
                  <a:pt x="188" y="1645"/>
                  <a:pt x="286" y="1737"/>
                  <a:pt x="453" y="1799"/>
                </a:cubicBezTo>
                <a:cubicBezTo>
                  <a:pt x="472" y="1805"/>
                  <a:pt x="489" y="1810"/>
                  <a:pt x="508" y="1816"/>
                </a:cubicBezTo>
                <a:cubicBezTo>
                  <a:pt x="606" y="1874"/>
                  <a:pt x="711" y="1919"/>
                  <a:pt x="819" y="1952"/>
                </a:cubicBezTo>
                <a:cubicBezTo>
                  <a:pt x="889" y="1980"/>
                  <a:pt x="962" y="2001"/>
                  <a:pt x="1036" y="2012"/>
                </a:cubicBezTo>
                <a:cubicBezTo>
                  <a:pt x="1136" y="2026"/>
                  <a:pt x="1224" y="2038"/>
                  <a:pt x="1313" y="2038"/>
                </a:cubicBezTo>
                <a:cubicBezTo>
                  <a:pt x="1402" y="2038"/>
                  <a:pt x="1491" y="2026"/>
                  <a:pt x="1590" y="1993"/>
                </a:cubicBezTo>
                <a:cubicBezTo>
                  <a:pt x="1635" y="1979"/>
                  <a:pt x="1680" y="1963"/>
                  <a:pt x="1724" y="1947"/>
                </a:cubicBezTo>
                <a:cubicBezTo>
                  <a:pt x="1876" y="1893"/>
                  <a:pt x="2026" y="1832"/>
                  <a:pt x="2160" y="1740"/>
                </a:cubicBezTo>
                <a:cubicBezTo>
                  <a:pt x="2246" y="1682"/>
                  <a:pt x="2327" y="1616"/>
                  <a:pt x="2399" y="1542"/>
                </a:cubicBezTo>
                <a:cubicBezTo>
                  <a:pt x="2442" y="1495"/>
                  <a:pt x="2480" y="1444"/>
                  <a:pt x="2513" y="1390"/>
                </a:cubicBezTo>
                <a:cubicBezTo>
                  <a:pt x="2541" y="1364"/>
                  <a:pt x="2572" y="1338"/>
                  <a:pt x="2599" y="1309"/>
                </a:cubicBezTo>
                <a:cubicBezTo>
                  <a:pt x="2797" y="1104"/>
                  <a:pt x="2910" y="825"/>
                  <a:pt x="2833" y="534"/>
                </a:cubicBezTo>
                <a:cubicBezTo>
                  <a:pt x="2769" y="297"/>
                  <a:pt x="2570" y="77"/>
                  <a:pt x="2333" y="21"/>
                </a:cubicBezTo>
                <a:cubicBezTo>
                  <a:pt x="2271" y="6"/>
                  <a:pt x="2211" y="1"/>
                  <a:pt x="21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6"/>
          <p:cNvSpPr/>
          <p:nvPr/>
        </p:nvSpPr>
        <p:spPr>
          <a:xfrm flipH="1" rot="10800000">
            <a:off x="7583045" y="612956"/>
            <a:ext cx="139803" cy="112619"/>
          </a:xfrm>
          <a:custGeom>
            <a:rect b="b" l="l" r="r" t="t"/>
            <a:pathLst>
              <a:path extrusionOk="0" h="2117" w="2628">
                <a:moveTo>
                  <a:pt x="1309" y="0"/>
                </a:moveTo>
                <a:cubicBezTo>
                  <a:pt x="1234" y="0"/>
                  <a:pt x="1158" y="9"/>
                  <a:pt x="1066" y="33"/>
                </a:cubicBezTo>
                <a:cubicBezTo>
                  <a:pt x="903" y="78"/>
                  <a:pt x="788" y="152"/>
                  <a:pt x="661" y="248"/>
                </a:cubicBezTo>
                <a:cubicBezTo>
                  <a:pt x="576" y="313"/>
                  <a:pt x="471" y="381"/>
                  <a:pt x="401" y="453"/>
                </a:cubicBezTo>
                <a:cubicBezTo>
                  <a:pt x="357" y="497"/>
                  <a:pt x="319" y="546"/>
                  <a:pt x="286" y="600"/>
                </a:cubicBezTo>
                <a:lnTo>
                  <a:pt x="259" y="627"/>
                </a:lnTo>
                <a:cubicBezTo>
                  <a:pt x="69" y="810"/>
                  <a:pt x="1" y="1109"/>
                  <a:pt x="69" y="1364"/>
                </a:cubicBezTo>
                <a:cubicBezTo>
                  <a:pt x="103" y="1489"/>
                  <a:pt x="168" y="1604"/>
                  <a:pt x="259" y="1696"/>
                </a:cubicBezTo>
                <a:cubicBezTo>
                  <a:pt x="328" y="1764"/>
                  <a:pt x="409" y="1818"/>
                  <a:pt x="498" y="1854"/>
                </a:cubicBezTo>
                <a:cubicBezTo>
                  <a:pt x="725" y="2021"/>
                  <a:pt x="1049" y="2117"/>
                  <a:pt x="1337" y="2117"/>
                </a:cubicBezTo>
                <a:cubicBezTo>
                  <a:pt x="1436" y="2117"/>
                  <a:pt x="1531" y="2105"/>
                  <a:pt x="1616" y="2081"/>
                </a:cubicBezTo>
                <a:cubicBezTo>
                  <a:pt x="1747" y="2045"/>
                  <a:pt x="1906" y="1956"/>
                  <a:pt x="2033" y="1887"/>
                </a:cubicBezTo>
                <a:cubicBezTo>
                  <a:pt x="2419" y="1675"/>
                  <a:pt x="2628" y="1188"/>
                  <a:pt x="2510" y="753"/>
                </a:cubicBezTo>
                <a:cubicBezTo>
                  <a:pt x="2452" y="535"/>
                  <a:pt x="2327" y="368"/>
                  <a:pt x="2158" y="234"/>
                </a:cubicBezTo>
                <a:cubicBezTo>
                  <a:pt x="2066" y="147"/>
                  <a:pt x="1952" y="85"/>
                  <a:pt x="1830" y="57"/>
                </a:cubicBezTo>
                <a:cubicBezTo>
                  <a:pt x="1733" y="41"/>
                  <a:pt x="1636" y="28"/>
                  <a:pt x="1539" y="18"/>
                </a:cubicBezTo>
                <a:cubicBezTo>
                  <a:pt x="1455" y="8"/>
                  <a:pt x="1383" y="0"/>
                  <a:pt x="13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6"/>
          <p:cNvSpPr/>
          <p:nvPr/>
        </p:nvSpPr>
        <p:spPr>
          <a:xfrm flipH="1" rot="10800000">
            <a:off x="7374680" y="278726"/>
            <a:ext cx="148208" cy="132355"/>
          </a:xfrm>
          <a:custGeom>
            <a:rect b="b" l="l" r="r" t="t"/>
            <a:pathLst>
              <a:path extrusionOk="0" h="2488" w="2786">
                <a:moveTo>
                  <a:pt x="1609" y="1"/>
                </a:moveTo>
                <a:cubicBezTo>
                  <a:pt x="1550" y="1"/>
                  <a:pt x="1491" y="7"/>
                  <a:pt x="1432" y="20"/>
                </a:cubicBezTo>
                <a:cubicBezTo>
                  <a:pt x="1418" y="21"/>
                  <a:pt x="1403" y="23"/>
                  <a:pt x="1387" y="24"/>
                </a:cubicBezTo>
                <a:cubicBezTo>
                  <a:pt x="1347" y="21"/>
                  <a:pt x="1308" y="19"/>
                  <a:pt x="1268" y="19"/>
                </a:cubicBezTo>
                <a:cubicBezTo>
                  <a:pt x="1031" y="19"/>
                  <a:pt x="802" y="84"/>
                  <a:pt x="593" y="235"/>
                </a:cubicBezTo>
                <a:cubicBezTo>
                  <a:pt x="432" y="353"/>
                  <a:pt x="276" y="485"/>
                  <a:pt x="174" y="664"/>
                </a:cubicBezTo>
                <a:cubicBezTo>
                  <a:pt x="135" y="761"/>
                  <a:pt x="96" y="856"/>
                  <a:pt x="57" y="951"/>
                </a:cubicBezTo>
                <a:cubicBezTo>
                  <a:pt x="8" y="1105"/>
                  <a:pt x="1" y="1269"/>
                  <a:pt x="36" y="1428"/>
                </a:cubicBezTo>
                <a:cubicBezTo>
                  <a:pt x="36" y="1534"/>
                  <a:pt x="63" y="1638"/>
                  <a:pt x="116" y="1730"/>
                </a:cubicBezTo>
                <a:cubicBezTo>
                  <a:pt x="142" y="1830"/>
                  <a:pt x="194" y="1921"/>
                  <a:pt x="266" y="1994"/>
                </a:cubicBezTo>
                <a:cubicBezTo>
                  <a:pt x="415" y="2193"/>
                  <a:pt x="628" y="2366"/>
                  <a:pt x="873" y="2424"/>
                </a:cubicBezTo>
                <a:cubicBezTo>
                  <a:pt x="892" y="2428"/>
                  <a:pt x="910" y="2432"/>
                  <a:pt x="929" y="2436"/>
                </a:cubicBezTo>
                <a:lnTo>
                  <a:pt x="958" y="2444"/>
                </a:lnTo>
                <a:cubicBezTo>
                  <a:pt x="1049" y="2473"/>
                  <a:pt x="1143" y="2488"/>
                  <a:pt x="1238" y="2488"/>
                </a:cubicBezTo>
                <a:cubicBezTo>
                  <a:pt x="1306" y="2488"/>
                  <a:pt x="1373" y="2480"/>
                  <a:pt x="1439" y="2465"/>
                </a:cubicBezTo>
                <a:cubicBezTo>
                  <a:pt x="1547" y="2465"/>
                  <a:pt x="1652" y="2436"/>
                  <a:pt x="1745" y="2380"/>
                </a:cubicBezTo>
                <a:cubicBezTo>
                  <a:pt x="1825" y="2356"/>
                  <a:pt x="1899" y="2314"/>
                  <a:pt x="1962" y="2259"/>
                </a:cubicBezTo>
                <a:cubicBezTo>
                  <a:pt x="2127" y="2183"/>
                  <a:pt x="2298" y="2098"/>
                  <a:pt x="2421" y="1961"/>
                </a:cubicBezTo>
                <a:cubicBezTo>
                  <a:pt x="2591" y="1772"/>
                  <a:pt x="2707" y="1552"/>
                  <a:pt x="2748" y="1298"/>
                </a:cubicBezTo>
                <a:lnTo>
                  <a:pt x="2779" y="1050"/>
                </a:lnTo>
                <a:cubicBezTo>
                  <a:pt x="2785" y="926"/>
                  <a:pt x="2758" y="802"/>
                  <a:pt x="2702" y="693"/>
                </a:cubicBezTo>
                <a:cubicBezTo>
                  <a:pt x="2621" y="497"/>
                  <a:pt x="2501" y="369"/>
                  <a:pt x="2330" y="247"/>
                </a:cubicBezTo>
                <a:cubicBezTo>
                  <a:pt x="2294" y="222"/>
                  <a:pt x="2259" y="193"/>
                  <a:pt x="2223" y="167"/>
                </a:cubicBezTo>
                <a:cubicBezTo>
                  <a:pt x="2068" y="56"/>
                  <a:pt x="1945" y="41"/>
                  <a:pt x="1776" y="18"/>
                </a:cubicBezTo>
                <a:cubicBezTo>
                  <a:pt x="1721" y="6"/>
                  <a:pt x="1665" y="1"/>
                  <a:pt x="16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6"/>
          <p:cNvSpPr/>
          <p:nvPr/>
        </p:nvSpPr>
        <p:spPr>
          <a:xfrm flipH="1" rot="10800000">
            <a:off x="7731460" y="200104"/>
            <a:ext cx="142144" cy="104480"/>
          </a:xfrm>
          <a:custGeom>
            <a:rect b="b" l="l" r="r" t="t"/>
            <a:pathLst>
              <a:path extrusionOk="0" h="1964" w="2672">
                <a:moveTo>
                  <a:pt x="1632" y="0"/>
                </a:moveTo>
                <a:cubicBezTo>
                  <a:pt x="1547" y="0"/>
                  <a:pt x="1463" y="11"/>
                  <a:pt x="1381" y="34"/>
                </a:cubicBezTo>
                <a:cubicBezTo>
                  <a:pt x="1322" y="50"/>
                  <a:pt x="1262" y="67"/>
                  <a:pt x="1201" y="80"/>
                </a:cubicBezTo>
                <a:cubicBezTo>
                  <a:pt x="1072" y="107"/>
                  <a:pt x="948" y="151"/>
                  <a:pt x="829" y="211"/>
                </a:cubicBezTo>
                <a:cubicBezTo>
                  <a:pt x="812" y="220"/>
                  <a:pt x="793" y="228"/>
                  <a:pt x="775" y="237"/>
                </a:cubicBezTo>
                <a:cubicBezTo>
                  <a:pt x="615" y="298"/>
                  <a:pt x="453" y="354"/>
                  <a:pt x="331" y="486"/>
                </a:cubicBezTo>
                <a:cubicBezTo>
                  <a:pt x="256" y="563"/>
                  <a:pt x="191" y="646"/>
                  <a:pt x="136" y="737"/>
                </a:cubicBezTo>
                <a:cubicBezTo>
                  <a:pt x="48" y="844"/>
                  <a:pt x="1" y="978"/>
                  <a:pt x="1" y="1116"/>
                </a:cubicBezTo>
                <a:cubicBezTo>
                  <a:pt x="1" y="1303"/>
                  <a:pt x="83" y="1461"/>
                  <a:pt x="211" y="1579"/>
                </a:cubicBezTo>
                <a:cubicBezTo>
                  <a:pt x="360" y="1770"/>
                  <a:pt x="577" y="1907"/>
                  <a:pt x="812" y="1939"/>
                </a:cubicBezTo>
                <a:cubicBezTo>
                  <a:pt x="925" y="1955"/>
                  <a:pt x="1038" y="1963"/>
                  <a:pt x="1152" y="1963"/>
                </a:cubicBezTo>
                <a:cubicBezTo>
                  <a:pt x="1178" y="1963"/>
                  <a:pt x="1204" y="1963"/>
                  <a:pt x="1230" y="1962"/>
                </a:cubicBezTo>
                <a:cubicBezTo>
                  <a:pt x="1351" y="1956"/>
                  <a:pt x="1479" y="1945"/>
                  <a:pt x="1595" y="1906"/>
                </a:cubicBezTo>
                <a:cubicBezTo>
                  <a:pt x="1707" y="1865"/>
                  <a:pt x="1818" y="1816"/>
                  <a:pt x="1925" y="1760"/>
                </a:cubicBezTo>
                <a:cubicBezTo>
                  <a:pt x="1975" y="1734"/>
                  <a:pt x="2027" y="1710"/>
                  <a:pt x="2075" y="1680"/>
                </a:cubicBezTo>
                <a:cubicBezTo>
                  <a:pt x="2201" y="1602"/>
                  <a:pt x="2335" y="1481"/>
                  <a:pt x="2403" y="1348"/>
                </a:cubicBezTo>
                <a:cubicBezTo>
                  <a:pt x="2422" y="1315"/>
                  <a:pt x="2439" y="1276"/>
                  <a:pt x="2456" y="1236"/>
                </a:cubicBezTo>
                <a:cubicBezTo>
                  <a:pt x="2477" y="1205"/>
                  <a:pt x="2495" y="1172"/>
                  <a:pt x="2511" y="1139"/>
                </a:cubicBezTo>
                <a:cubicBezTo>
                  <a:pt x="2559" y="1018"/>
                  <a:pt x="2579" y="887"/>
                  <a:pt x="2567" y="757"/>
                </a:cubicBezTo>
                <a:cubicBezTo>
                  <a:pt x="2570" y="750"/>
                  <a:pt x="2575" y="743"/>
                  <a:pt x="2577" y="736"/>
                </a:cubicBezTo>
                <a:cubicBezTo>
                  <a:pt x="2671" y="476"/>
                  <a:pt x="2464" y="197"/>
                  <a:pt x="2219" y="148"/>
                </a:cubicBezTo>
                <a:cubicBezTo>
                  <a:pt x="2151" y="100"/>
                  <a:pt x="2076" y="64"/>
                  <a:pt x="1998" y="41"/>
                </a:cubicBezTo>
                <a:cubicBezTo>
                  <a:pt x="1933" y="24"/>
                  <a:pt x="1867" y="15"/>
                  <a:pt x="1801" y="15"/>
                </a:cubicBezTo>
                <a:cubicBezTo>
                  <a:pt x="1745" y="5"/>
                  <a:pt x="1688" y="0"/>
                  <a:pt x="16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6"/>
          <p:cNvSpPr/>
          <p:nvPr/>
        </p:nvSpPr>
        <p:spPr>
          <a:xfrm flipH="1" rot="10800000">
            <a:off x="8244633" y="354956"/>
            <a:ext cx="138048" cy="128366"/>
          </a:xfrm>
          <a:custGeom>
            <a:rect b="b" l="l" r="r" t="t"/>
            <a:pathLst>
              <a:path extrusionOk="0" h="2413" w="2595">
                <a:moveTo>
                  <a:pt x="1468" y="0"/>
                </a:moveTo>
                <a:cubicBezTo>
                  <a:pt x="1349" y="0"/>
                  <a:pt x="1235" y="20"/>
                  <a:pt x="1100" y="43"/>
                </a:cubicBezTo>
                <a:cubicBezTo>
                  <a:pt x="927" y="75"/>
                  <a:pt x="799" y="98"/>
                  <a:pt x="632" y="198"/>
                </a:cubicBezTo>
                <a:cubicBezTo>
                  <a:pt x="413" y="329"/>
                  <a:pt x="264" y="526"/>
                  <a:pt x="149" y="749"/>
                </a:cubicBezTo>
                <a:cubicBezTo>
                  <a:pt x="55" y="914"/>
                  <a:pt x="6" y="1101"/>
                  <a:pt x="6" y="1290"/>
                </a:cubicBezTo>
                <a:cubicBezTo>
                  <a:pt x="0" y="1433"/>
                  <a:pt x="31" y="1575"/>
                  <a:pt x="97" y="1702"/>
                </a:cubicBezTo>
                <a:cubicBezTo>
                  <a:pt x="137" y="1833"/>
                  <a:pt x="212" y="1951"/>
                  <a:pt x="313" y="2046"/>
                </a:cubicBezTo>
                <a:cubicBezTo>
                  <a:pt x="439" y="2176"/>
                  <a:pt x="597" y="2271"/>
                  <a:pt x="773" y="2320"/>
                </a:cubicBezTo>
                <a:cubicBezTo>
                  <a:pt x="922" y="2379"/>
                  <a:pt x="1076" y="2412"/>
                  <a:pt x="1232" y="2412"/>
                </a:cubicBezTo>
                <a:cubicBezTo>
                  <a:pt x="1329" y="2412"/>
                  <a:pt x="1427" y="2400"/>
                  <a:pt x="1525" y="2372"/>
                </a:cubicBezTo>
                <a:cubicBezTo>
                  <a:pt x="1694" y="2325"/>
                  <a:pt x="1823" y="2238"/>
                  <a:pt x="1966" y="2149"/>
                </a:cubicBezTo>
                <a:cubicBezTo>
                  <a:pt x="2237" y="1980"/>
                  <a:pt x="2473" y="1724"/>
                  <a:pt x="2537" y="1392"/>
                </a:cubicBezTo>
                <a:cubicBezTo>
                  <a:pt x="2541" y="1369"/>
                  <a:pt x="2545" y="1346"/>
                  <a:pt x="2550" y="1322"/>
                </a:cubicBezTo>
                <a:cubicBezTo>
                  <a:pt x="2587" y="1111"/>
                  <a:pt x="2594" y="984"/>
                  <a:pt x="2545" y="774"/>
                </a:cubicBezTo>
                <a:lnTo>
                  <a:pt x="2545" y="806"/>
                </a:lnTo>
                <a:cubicBezTo>
                  <a:pt x="2540" y="768"/>
                  <a:pt x="2531" y="732"/>
                  <a:pt x="2519" y="696"/>
                </a:cubicBezTo>
                <a:cubicBezTo>
                  <a:pt x="2502" y="660"/>
                  <a:pt x="2482" y="627"/>
                  <a:pt x="2459" y="595"/>
                </a:cubicBezTo>
                <a:lnTo>
                  <a:pt x="2459" y="595"/>
                </a:lnTo>
                <a:lnTo>
                  <a:pt x="2483" y="621"/>
                </a:lnTo>
                <a:cubicBezTo>
                  <a:pt x="2388" y="438"/>
                  <a:pt x="2270" y="347"/>
                  <a:pt x="2115" y="225"/>
                </a:cubicBezTo>
                <a:lnTo>
                  <a:pt x="2054" y="177"/>
                </a:lnTo>
                <a:cubicBezTo>
                  <a:pt x="1960" y="105"/>
                  <a:pt x="1848" y="66"/>
                  <a:pt x="1737" y="36"/>
                </a:cubicBezTo>
                <a:cubicBezTo>
                  <a:pt x="1639" y="10"/>
                  <a:pt x="1552" y="0"/>
                  <a:pt x="146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6"/>
          <p:cNvSpPr/>
          <p:nvPr/>
        </p:nvSpPr>
        <p:spPr>
          <a:xfrm rot="9082542">
            <a:off x="7237874" y="4156882"/>
            <a:ext cx="2990210" cy="1199251"/>
          </a:xfrm>
          <a:custGeom>
            <a:rect b="b" l="l" r="r" t="t"/>
            <a:pathLst>
              <a:path extrusionOk="0" h="23791" w="59323">
                <a:moveTo>
                  <a:pt x="29666" y="1"/>
                </a:moveTo>
                <a:cubicBezTo>
                  <a:pt x="25503" y="1"/>
                  <a:pt x="21341" y="308"/>
                  <a:pt x="17214" y="922"/>
                </a:cubicBezTo>
                <a:cubicBezTo>
                  <a:pt x="13145" y="1527"/>
                  <a:pt x="9019" y="2430"/>
                  <a:pt x="4944" y="2430"/>
                </a:cubicBezTo>
                <a:cubicBezTo>
                  <a:pt x="3285" y="2430"/>
                  <a:pt x="1635" y="2280"/>
                  <a:pt x="1" y="1901"/>
                </a:cubicBezTo>
                <a:lnTo>
                  <a:pt x="1" y="1901"/>
                </a:lnTo>
                <a:cubicBezTo>
                  <a:pt x="2397" y="5355"/>
                  <a:pt x="4980" y="8968"/>
                  <a:pt x="8690" y="10572"/>
                </a:cubicBezTo>
                <a:cubicBezTo>
                  <a:pt x="10291" y="11265"/>
                  <a:pt x="12021" y="11540"/>
                  <a:pt x="13658" y="12122"/>
                </a:cubicBezTo>
                <a:cubicBezTo>
                  <a:pt x="15404" y="12743"/>
                  <a:pt x="17041" y="13716"/>
                  <a:pt x="18462" y="14977"/>
                </a:cubicBezTo>
                <a:cubicBezTo>
                  <a:pt x="21556" y="17721"/>
                  <a:pt x="23753" y="21884"/>
                  <a:pt x="27537" y="23293"/>
                </a:cubicBezTo>
                <a:cubicBezTo>
                  <a:pt x="28469" y="23640"/>
                  <a:pt x="29436" y="23791"/>
                  <a:pt x="30413" y="23791"/>
                </a:cubicBezTo>
                <a:cubicBezTo>
                  <a:pt x="32293" y="23791"/>
                  <a:pt x="34206" y="23232"/>
                  <a:pt x="35956" y="22439"/>
                </a:cubicBezTo>
                <a:cubicBezTo>
                  <a:pt x="38614" y="21234"/>
                  <a:pt x="41050" y="19511"/>
                  <a:pt x="43703" y="18293"/>
                </a:cubicBezTo>
                <a:cubicBezTo>
                  <a:pt x="46691" y="16921"/>
                  <a:pt x="49939" y="16224"/>
                  <a:pt x="53185" y="16224"/>
                </a:cubicBezTo>
                <a:cubicBezTo>
                  <a:pt x="55254" y="16224"/>
                  <a:pt x="57322" y="16507"/>
                  <a:pt x="59323" y="17078"/>
                </a:cubicBezTo>
                <a:lnTo>
                  <a:pt x="48152" y="3306"/>
                </a:lnTo>
                <a:cubicBezTo>
                  <a:pt x="45654" y="1493"/>
                  <a:pt x="42570" y="936"/>
                  <a:pt x="39580" y="583"/>
                </a:cubicBezTo>
                <a:cubicBezTo>
                  <a:pt x="36286" y="195"/>
                  <a:pt x="32976" y="1"/>
                  <a:pt x="2966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6"/>
          <p:cNvSpPr/>
          <p:nvPr/>
        </p:nvSpPr>
        <p:spPr>
          <a:xfrm rot="8100000">
            <a:off x="6877467" y="4363731"/>
            <a:ext cx="2780472" cy="1717831"/>
          </a:xfrm>
          <a:custGeom>
            <a:rect b="b" l="l" r="r" t="t"/>
            <a:pathLst>
              <a:path extrusionOk="0" h="36806" w="59574">
                <a:moveTo>
                  <a:pt x="456" y="1"/>
                </a:moveTo>
                <a:lnTo>
                  <a:pt x="0" y="8"/>
                </a:lnTo>
                <a:cubicBezTo>
                  <a:pt x="77" y="4214"/>
                  <a:pt x="721" y="7696"/>
                  <a:pt x="1972" y="10653"/>
                </a:cubicBezTo>
                <a:cubicBezTo>
                  <a:pt x="3509" y="14289"/>
                  <a:pt x="6031" y="17152"/>
                  <a:pt x="9072" y="18716"/>
                </a:cubicBezTo>
                <a:cubicBezTo>
                  <a:pt x="11133" y="19775"/>
                  <a:pt x="13431" y="20252"/>
                  <a:pt x="15656" y="20713"/>
                </a:cubicBezTo>
                <a:cubicBezTo>
                  <a:pt x="17087" y="21010"/>
                  <a:pt x="18567" y="21317"/>
                  <a:pt x="19965" y="21775"/>
                </a:cubicBezTo>
                <a:cubicBezTo>
                  <a:pt x="23128" y="22817"/>
                  <a:pt x="25970" y="24655"/>
                  <a:pt x="28217" y="27115"/>
                </a:cubicBezTo>
                <a:cubicBezTo>
                  <a:pt x="28771" y="27723"/>
                  <a:pt x="29299" y="28378"/>
                  <a:pt x="29809" y="29014"/>
                </a:cubicBezTo>
                <a:cubicBezTo>
                  <a:pt x="30641" y="30050"/>
                  <a:pt x="31501" y="31121"/>
                  <a:pt x="32514" y="32026"/>
                </a:cubicBezTo>
                <a:cubicBezTo>
                  <a:pt x="35814" y="34971"/>
                  <a:pt x="40441" y="35911"/>
                  <a:pt x="44534" y="36441"/>
                </a:cubicBezTo>
                <a:cubicBezTo>
                  <a:pt x="46073" y="36640"/>
                  <a:pt x="47668" y="36806"/>
                  <a:pt x="49265" y="36806"/>
                </a:cubicBezTo>
                <a:cubicBezTo>
                  <a:pt x="50543" y="36806"/>
                  <a:pt x="51823" y="36699"/>
                  <a:pt x="53077" y="36422"/>
                </a:cubicBezTo>
                <a:cubicBezTo>
                  <a:pt x="55493" y="35886"/>
                  <a:pt x="57732" y="34735"/>
                  <a:pt x="59573" y="33079"/>
                </a:cubicBezTo>
                <a:lnTo>
                  <a:pt x="59269" y="32741"/>
                </a:lnTo>
                <a:cubicBezTo>
                  <a:pt x="57487" y="34344"/>
                  <a:pt x="55319" y="35458"/>
                  <a:pt x="52977" y="35979"/>
                </a:cubicBezTo>
                <a:cubicBezTo>
                  <a:pt x="51761" y="36248"/>
                  <a:pt x="50514" y="36351"/>
                  <a:pt x="49265" y="36351"/>
                </a:cubicBezTo>
                <a:cubicBezTo>
                  <a:pt x="47691" y="36351"/>
                  <a:pt x="46114" y="36188"/>
                  <a:pt x="44592" y="35990"/>
                </a:cubicBezTo>
                <a:cubicBezTo>
                  <a:pt x="40570" y="35469"/>
                  <a:pt x="36024" y="34551"/>
                  <a:pt x="32817" y="31686"/>
                </a:cubicBezTo>
                <a:cubicBezTo>
                  <a:pt x="31831" y="30807"/>
                  <a:pt x="30984" y="29750"/>
                  <a:pt x="30164" y="28730"/>
                </a:cubicBezTo>
                <a:cubicBezTo>
                  <a:pt x="29649" y="28089"/>
                  <a:pt x="29117" y="27426"/>
                  <a:pt x="28552" y="26808"/>
                </a:cubicBezTo>
                <a:cubicBezTo>
                  <a:pt x="26254" y="24291"/>
                  <a:pt x="23346" y="22409"/>
                  <a:pt x="20108" y="21344"/>
                </a:cubicBezTo>
                <a:cubicBezTo>
                  <a:pt x="18684" y="20878"/>
                  <a:pt x="17192" y="20568"/>
                  <a:pt x="15748" y="20268"/>
                </a:cubicBezTo>
                <a:cubicBezTo>
                  <a:pt x="13554" y="19813"/>
                  <a:pt x="11285" y="19343"/>
                  <a:pt x="9279" y="18312"/>
                </a:cubicBezTo>
                <a:cubicBezTo>
                  <a:pt x="6334" y="16796"/>
                  <a:pt x="3885" y="14014"/>
                  <a:pt x="2391" y="10476"/>
                </a:cubicBezTo>
                <a:cubicBezTo>
                  <a:pt x="1163" y="7574"/>
                  <a:pt x="530" y="4147"/>
                  <a:pt x="456" y="1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6"/>
          <p:cNvSpPr txBox="1"/>
          <p:nvPr>
            <p:ph idx="1" type="subTitle"/>
          </p:nvPr>
        </p:nvSpPr>
        <p:spPr>
          <a:xfrm>
            <a:off x="5050352" y="2408500"/>
            <a:ext cx="3639300" cy="4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ignika SemiBold"/>
              <a:buNone/>
              <a:defRPr sz="2100">
                <a:latin typeface="Signika SemiBold"/>
                <a:ea typeface="Signika SemiBold"/>
                <a:cs typeface="Signika SemiBold"/>
                <a:sym typeface="Signik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2" name="Google Shape;262;p16"/>
          <p:cNvSpPr txBox="1"/>
          <p:nvPr>
            <p:ph idx="2" type="body"/>
          </p:nvPr>
        </p:nvSpPr>
        <p:spPr>
          <a:xfrm>
            <a:off x="5050352" y="2964402"/>
            <a:ext cx="3837000" cy="15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" name="Google Shape;263;p16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four columns">
  <p:cSld name="SECTION_TITLE_AND_DESCRIPTION_1_1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type="title"/>
          </p:nvPr>
        </p:nvSpPr>
        <p:spPr>
          <a:xfrm>
            <a:off x="798625" y="2933600"/>
            <a:ext cx="17130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6" name="Google Shape;266;p17"/>
          <p:cNvSpPr txBox="1"/>
          <p:nvPr>
            <p:ph idx="1" type="subTitle"/>
          </p:nvPr>
        </p:nvSpPr>
        <p:spPr>
          <a:xfrm>
            <a:off x="798625" y="3213225"/>
            <a:ext cx="1713000" cy="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7" name="Google Shape;267;p17"/>
          <p:cNvSpPr txBox="1"/>
          <p:nvPr>
            <p:ph idx="2"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8" name="Google Shape;268;p17"/>
          <p:cNvSpPr txBox="1"/>
          <p:nvPr>
            <p:ph idx="3" type="title"/>
          </p:nvPr>
        </p:nvSpPr>
        <p:spPr>
          <a:xfrm>
            <a:off x="2743211" y="2933600"/>
            <a:ext cx="17130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9" name="Google Shape;269;p17"/>
          <p:cNvSpPr txBox="1"/>
          <p:nvPr>
            <p:ph idx="4" type="subTitle"/>
          </p:nvPr>
        </p:nvSpPr>
        <p:spPr>
          <a:xfrm>
            <a:off x="2743211" y="3213225"/>
            <a:ext cx="1713000" cy="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0" name="Google Shape;270;p17"/>
          <p:cNvSpPr txBox="1"/>
          <p:nvPr>
            <p:ph idx="5" type="title"/>
          </p:nvPr>
        </p:nvSpPr>
        <p:spPr>
          <a:xfrm>
            <a:off x="4687797" y="2933600"/>
            <a:ext cx="17130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1" name="Google Shape;271;p17"/>
          <p:cNvSpPr txBox="1"/>
          <p:nvPr>
            <p:ph idx="6" type="subTitle"/>
          </p:nvPr>
        </p:nvSpPr>
        <p:spPr>
          <a:xfrm>
            <a:off x="4687797" y="3213225"/>
            <a:ext cx="1713000" cy="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2" name="Google Shape;272;p17"/>
          <p:cNvSpPr txBox="1"/>
          <p:nvPr>
            <p:ph idx="7" type="title"/>
          </p:nvPr>
        </p:nvSpPr>
        <p:spPr>
          <a:xfrm>
            <a:off x="6632383" y="2933600"/>
            <a:ext cx="17130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3" name="Google Shape;273;p17"/>
          <p:cNvSpPr txBox="1"/>
          <p:nvPr>
            <p:ph idx="8" type="subTitle"/>
          </p:nvPr>
        </p:nvSpPr>
        <p:spPr>
          <a:xfrm>
            <a:off x="6632383" y="3213225"/>
            <a:ext cx="1713000" cy="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4" name="Google Shape;274;p17"/>
          <p:cNvSpPr/>
          <p:nvPr/>
        </p:nvSpPr>
        <p:spPr>
          <a:xfrm flipH="1">
            <a:off x="-18" y="3617839"/>
            <a:ext cx="4572017" cy="1525662"/>
          </a:xfrm>
          <a:custGeom>
            <a:rect b="b" l="l" r="r" t="t"/>
            <a:pathLst>
              <a:path extrusionOk="0" h="29163" w="87394">
                <a:moveTo>
                  <a:pt x="87393" y="0"/>
                </a:moveTo>
                <a:cubicBezTo>
                  <a:pt x="86559" y="97"/>
                  <a:pt x="85730" y="241"/>
                  <a:pt x="84912" y="431"/>
                </a:cubicBezTo>
                <a:cubicBezTo>
                  <a:pt x="79019" y="1810"/>
                  <a:pt x="73913" y="5665"/>
                  <a:pt x="69884" y="10272"/>
                </a:cubicBezTo>
                <a:cubicBezTo>
                  <a:pt x="67172" y="13374"/>
                  <a:pt x="64793" y="16913"/>
                  <a:pt x="61330" y="19095"/>
                </a:cubicBezTo>
                <a:cubicBezTo>
                  <a:pt x="58736" y="20731"/>
                  <a:pt x="55787" y="21430"/>
                  <a:pt x="52766" y="21430"/>
                </a:cubicBezTo>
                <a:cubicBezTo>
                  <a:pt x="48580" y="21430"/>
                  <a:pt x="44255" y="20089"/>
                  <a:pt x="40536" y="18041"/>
                </a:cubicBezTo>
                <a:cubicBezTo>
                  <a:pt x="37572" y="16409"/>
                  <a:pt x="34805" y="14358"/>
                  <a:pt x="31654" y="13147"/>
                </a:cubicBezTo>
                <a:cubicBezTo>
                  <a:pt x="29467" y="12307"/>
                  <a:pt x="27178" y="11921"/>
                  <a:pt x="24876" y="11921"/>
                </a:cubicBezTo>
                <a:cubicBezTo>
                  <a:pt x="18833" y="11921"/>
                  <a:pt x="12700" y="14587"/>
                  <a:pt x="8083" y="18717"/>
                </a:cubicBezTo>
                <a:cubicBezTo>
                  <a:pt x="4785" y="21667"/>
                  <a:pt x="2156" y="25255"/>
                  <a:pt x="0" y="29162"/>
                </a:cubicBezTo>
                <a:lnTo>
                  <a:pt x="87393" y="29162"/>
                </a:lnTo>
                <a:lnTo>
                  <a:pt x="873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7"/>
          <p:cNvSpPr/>
          <p:nvPr/>
        </p:nvSpPr>
        <p:spPr>
          <a:xfrm>
            <a:off x="6632375" y="0"/>
            <a:ext cx="2511639" cy="2098962"/>
          </a:xfrm>
          <a:custGeom>
            <a:rect b="b" l="l" r="r" t="t"/>
            <a:pathLst>
              <a:path extrusionOk="0" h="41239" w="49347">
                <a:moveTo>
                  <a:pt x="4903" y="0"/>
                </a:moveTo>
                <a:cubicBezTo>
                  <a:pt x="5088" y="1974"/>
                  <a:pt x="4200" y="4120"/>
                  <a:pt x="3148" y="5888"/>
                </a:cubicBezTo>
                <a:cubicBezTo>
                  <a:pt x="1747" y="8239"/>
                  <a:pt x="1" y="10630"/>
                  <a:pt x="60" y="13382"/>
                </a:cubicBezTo>
                <a:cubicBezTo>
                  <a:pt x="119" y="16042"/>
                  <a:pt x="1969" y="18424"/>
                  <a:pt x="4282" y="19645"/>
                </a:cubicBezTo>
                <a:cubicBezTo>
                  <a:pt x="6163" y="20639"/>
                  <a:pt x="8300" y="20970"/>
                  <a:pt x="10431" y="20970"/>
                </a:cubicBezTo>
                <a:cubicBezTo>
                  <a:pt x="10920" y="20970"/>
                  <a:pt x="11409" y="20953"/>
                  <a:pt x="11894" y="20922"/>
                </a:cubicBezTo>
                <a:cubicBezTo>
                  <a:pt x="17010" y="20596"/>
                  <a:pt x="21980" y="18871"/>
                  <a:pt x="27103" y="18694"/>
                </a:cubicBezTo>
                <a:cubicBezTo>
                  <a:pt x="27320" y="18686"/>
                  <a:pt x="27539" y="18683"/>
                  <a:pt x="27758" y="18683"/>
                </a:cubicBezTo>
                <a:cubicBezTo>
                  <a:pt x="32707" y="18683"/>
                  <a:pt x="38067" y="20614"/>
                  <a:pt x="40181" y="25146"/>
                </a:cubicBezTo>
                <a:cubicBezTo>
                  <a:pt x="41650" y="28294"/>
                  <a:pt x="41268" y="32079"/>
                  <a:pt x="42664" y="35262"/>
                </a:cubicBezTo>
                <a:cubicBezTo>
                  <a:pt x="43909" y="38102"/>
                  <a:pt x="46474" y="40136"/>
                  <a:pt x="49346" y="41238"/>
                </a:cubicBezTo>
                <a:lnTo>
                  <a:pt x="49346" y="0"/>
                </a:lnTo>
                <a:close/>
              </a:path>
            </a:pathLst>
          </a:custGeom>
          <a:solidFill>
            <a:srgbClr val="DED2D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7"/>
          <p:cNvSpPr/>
          <p:nvPr/>
        </p:nvSpPr>
        <p:spPr>
          <a:xfrm rot="6269081">
            <a:off x="7270781" y="-672327"/>
            <a:ext cx="1877108" cy="3443596"/>
          </a:xfrm>
          <a:custGeom>
            <a:rect b="b" l="l" r="r" t="t"/>
            <a:pathLst>
              <a:path extrusionOk="0" h="74832" w="40791">
                <a:moveTo>
                  <a:pt x="32570" y="0"/>
                </a:moveTo>
                <a:cubicBezTo>
                  <a:pt x="34774" y="2601"/>
                  <a:pt x="36442" y="5743"/>
                  <a:pt x="37625" y="8879"/>
                </a:cubicBezTo>
                <a:cubicBezTo>
                  <a:pt x="39038" y="12621"/>
                  <a:pt x="39868" y="16650"/>
                  <a:pt x="39568" y="20674"/>
                </a:cubicBezTo>
                <a:cubicBezTo>
                  <a:pt x="39294" y="24330"/>
                  <a:pt x="38061" y="27989"/>
                  <a:pt x="35759" y="30834"/>
                </a:cubicBezTo>
                <a:cubicBezTo>
                  <a:pt x="33490" y="33641"/>
                  <a:pt x="30437" y="35603"/>
                  <a:pt x="27832" y="38049"/>
                </a:cubicBezTo>
                <a:cubicBezTo>
                  <a:pt x="25228" y="40495"/>
                  <a:pt x="23235" y="43524"/>
                  <a:pt x="22056" y="46936"/>
                </a:cubicBezTo>
                <a:cubicBezTo>
                  <a:pt x="21439" y="48723"/>
                  <a:pt x="21103" y="50569"/>
                  <a:pt x="20915" y="52451"/>
                </a:cubicBezTo>
                <a:cubicBezTo>
                  <a:pt x="20716" y="54447"/>
                  <a:pt x="20602" y="56450"/>
                  <a:pt x="20050" y="58387"/>
                </a:cubicBezTo>
                <a:cubicBezTo>
                  <a:pt x="19144" y="61573"/>
                  <a:pt x="17285" y="64395"/>
                  <a:pt x="14986" y="66708"/>
                </a:cubicBezTo>
                <a:cubicBezTo>
                  <a:pt x="12525" y="69186"/>
                  <a:pt x="9570" y="71057"/>
                  <a:pt x="6423" y="72489"/>
                </a:cubicBezTo>
                <a:cubicBezTo>
                  <a:pt x="4639" y="73299"/>
                  <a:pt x="2794" y="73968"/>
                  <a:pt x="928" y="74554"/>
                </a:cubicBezTo>
                <a:cubicBezTo>
                  <a:pt x="620" y="74652"/>
                  <a:pt x="310" y="74742"/>
                  <a:pt x="0" y="74831"/>
                </a:cubicBezTo>
                <a:lnTo>
                  <a:pt x="2761" y="74831"/>
                </a:lnTo>
                <a:cubicBezTo>
                  <a:pt x="3237" y="74667"/>
                  <a:pt x="3711" y="74495"/>
                  <a:pt x="4182" y="74318"/>
                </a:cubicBezTo>
                <a:cubicBezTo>
                  <a:pt x="7616" y="73015"/>
                  <a:pt x="10909" y="71315"/>
                  <a:pt x="13764" y="68947"/>
                </a:cubicBezTo>
                <a:cubicBezTo>
                  <a:pt x="16325" y="66824"/>
                  <a:pt x="18540" y="64173"/>
                  <a:pt x="19926" y="61096"/>
                </a:cubicBezTo>
                <a:cubicBezTo>
                  <a:pt x="20661" y="59466"/>
                  <a:pt x="21135" y="57759"/>
                  <a:pt x="21376" y="55980"/>
                </a:cubicBezTo>
                <a:cubicBezTo>
                  <a:pt x="21660" y="53878"/>
                  <a:pt x="21706" y="51744"/>
                  <a:pt x="22150" y="49664"/>
                </a:cubicBezTo>
                <a:cubicBezTo>
                  <a:pt x="22926" y="46025"/>
                  <a:pt x="24670" y="42610"/>
                  <a:pt x="27166" y="39896"/>
                </a:cubicBezTo>
                <a:cubicBezTo>
                  <a:pt x="29662" y="37181"/>
                  <a:pt x="32819" y="35219"/>
                  <a:pt x="35354" y="32547"/>
                </a:cubicBezTo>
                <a:cubicBezTo>
                  <a:pt x="37912" y="29852"/>
                  <a:pt x="39529" y="26415"/>
                  <a:pt x="40139" y="22720"/>
                </a:cubicBezTo>
                <a:cubicBezTo>
                  <a:pt x="40790" y="18772"/>
                  <a:pt x="40333" y="14702"/>
                  <a:pt x="39153" y="10903"/>
                </a:cubicBezTo>
                <a:cubicBezTo>
                  <a:pt x="38087" y="7466"/>
                  <a:pt x="36503" y="4179"/>
                  <a:pt x="34344" y="1320"/>
                </a:cubicBezTo>
                <a:cubicBezTo>
                  <a:pt x="34003" y="869"/>
                  <a:pt x="33639" y="431"/>
                  <a:pt x="3326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17"/>
          <p:cNvGrpSpPr/>
          <p:nvPr/>
        </p:nvGrpSpPr>
        <p:grpSpPr>
          <a:xfrm>
            <a:off x="8198357" y="111119"/>
            <a:ext cx="613111" cy="889943"/>
            <a:chOff x="6917150" y="911925"/>
            <a:chExt cx="301150" cy="437125"/>
          </a:xfrm>
        </p:grpSpPr>
        <p:sp>
          <p:nvSpPr>
            <p:cNvPr id="278" name="Google Shape;278;p17"/>
            <p:cNvSpPr/>
            <p:nvPr/>
          </p:nvSpPr>
          <p:spPr>
            <a:xfrm>
              <a:off x="7029950" y="911925"/>
              <a:ext cx="63575" cy="64725"/>
            </a:xfrm>
            <a:custGeom>
              <a:rect b="b" l="l" r="r" t="t"/>
              <a:pathLst>
                <a:path extrusionOk="0" h="2589" w="2543">
                  <a:moveTo>
                    <a:pt x="1224" y="1"/>
                  </a:moveTo>
                  <a:cubicBezTo>
                    <a:pt x="1071" y="1"/>
                    <a:pt x="919" y="40"/>
                    <a:pt x="784" y="113"/>
                  </a:cubicBezTo>
                  <a:cubicBezTo>
                    <a:pt x="627" y="165"/>
                    <a:pt x="488" y="257"/>
                    <a:pt x="378" y="381"/>
                  </a:cubicBezTo>
                  <a:cubicBezTo>
                    <a:pt x="256" y="495"/>
                    <a:pt x="166" y="637"/>
                    <a:pt x="116" y="796"/>
                  </a:cubicBezTo>
                  <a:cubicBezTo>
                    <a:pt x="37" y="950"/>
                    <a:pt x="0" y="1122"/>
                    <a:pt x="8" y="1295"/>
                  </a:cubicBezTo>
                  <a:cubicBezTo>
                    <a:pt x="24" y="1410"/>
                    <a:pt x="38" y="1524"/>
                    <a:pt x="54" y="1639"/>
                  </a:cubicBezTo>
                  <a:cubicBezTo>
                    <a:pt x="110" y="1854"/>
                    <a:pt x="222" y="2050"/>
                    <a:pt x="378" y="2208"/>
                  </a:cubicBezTo>
                  <a:lnTo>
                    <a:pt x="633" y="2411"/>
                  </a:lnTo>
                  <a:cubicBezTo>
                    <a:pt x="824" y="2525"/>
                    <a:pt x="1042" y="2587"/>
                    <a:pt x="1264" y="2587"/>
                  </a:cubicBezTo>
                  <a:cubicBezTo>
                    <a:pt x="1266" y="2587"/>
                    <a:pt x="1269" y="2587"/>
                    <a:pt x="1272" y="2587"/>
                  </a:cubicBezTo>
                  <a:cubicBezTo>
                    <a:pt x="1287" y="2588"/>
                    <a:pt x="1302" y="2588"/>
                    <a:pt x="1318" y="2588"/>
                  </a:cubicBezTo>
                  <a:cubicBezTo>
                    <a:pt x="1471" y="2588"/>
                    <a:pt x="1622" y="2550"/>
                    <a:pt x="1757" y="2476"/>
                  </a:cubicBezTo>
                  <a:cubicBezTo>
                    <a:pt x="1914" y="2424"/>
                    <a:pt x="2054" y="2332"/>
                    <a:pt x="2165" y="2208"/>
                  </a:cubicBezTo>
                  <a:cubicBezTo>
                    <a:pt x="2286" y="2094"/>
                    <a:pt x="2375" y="1952"/>
                    <a:pt x="2426" y="1793"/>
                  </a:cubicBezTo>
                  <a:cubicBezTo>
                    <a:pt x="2505" y="1639"/>
                    <a:pt x="2543" y="1467"/>
                    <a:pt x="2534" y="1295"/>
                  </a:cubicBezTo>
                  <a:lnTo>
                    <a:pt x="2489" y="952"/>
                  </a:lnTo>
                  <a:cubicBezTo>
                    <a:pt x="2432" y="735"/>
                    <a:pt x="2321" y="539"/>
                    <a:pt x="2165" y="381"/>
                  </a:cubicBezTo>
                  <a:lnTo>
                    <a:pt x="1908" y="178"/>
                  </a:lnTo>
                  <a:cubicBezTo>
                    <a:pt x="1717" y="62"/>
                    <a:pt x="1495" y="2"/>
                    <a:pt x="1270" y="2"/>
                  </a:cubicBezTo>
                  <a:cubicBezTo>
                    <a:pt x="1255" y="1"/>
                    <a:pt x="1239" y="1"/>
                    <a:pt x="1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7"/>
            <p:cNvSpPr/>
            <p:nvPr/>
          </p:nvSpPr>
          <p:spPr>
            <a:xfrm>
              <a:off x="6917150" y="1021275"/>
              <a:ext cx="50100" cy="50975"/>
            </a:xfrm>
            <a:custGeom>
              <a:rect b="b" l="l" r="r" t="t"/>
              <a:pathLst>
                <a:path extrusionOk="0" h="2039" w="2004">
                  <a:moveTo>
                    <a:pt x="1002" y="0"/>
                  </a:moveTo>
                  <a:cubicBezTo>
                    <a:pt x="738" y="13"/>
                    <a:pt x="489" y="118"/>
                    <a:pt x="297" y="298"/>
                  </a:cubicBezTo>
                  <a:cubicBezTo>
                    <a:pt x="202" y="389"/>
                    <a:pt x="132" y="502"/>
                    <a:pt x="93" y="627"/>
                  </a:cubicBezTo>
                  <a:cubicBezTo>
                    <a:pt x="29" y="748"/>
                    <a:pt x="0" y="883"/>
                    <a:pt x="6" y="1019"/>
                  </a:cubicBezTo>
                  <a:lnTo>
                    <a:pt x="42" y="1290"/>
                  </a:lnTo>
                  <a:cubicBezTo>
                    <a:pt x="87" y="1458"/>
                    <a:pt x="176" y="1614"/>
                    <a:pt x="299" y="1739"/>
                  </a:cubicBezTo>
                  <a:lnTo>
                    <a:pt x="499" y="1899"/>
                  </a:lnTo>
                  <a:cubicBezTo>
                    <a:pt x="652" y="1990"/>
                    <a:pt x="825" y="2038"/>
                    <a:pt x="1002" y="2038"/>
                  </a:cubicBezTo>
                  <a:cubicBezTo>
                    <a:pt x="1013" y="2038"/>
                    <a:pt x="1024" y="2038"/>
                    <a:pt x="1034" y="2038"/>
                  </a:cubicBezTo>
                  <a:cubicBezTo>
                    <a:pt x="1157" y="2038"/>
                    <a:pt x="1278" y="2008"/>
                    <a:pt x="1385" y="1950"/>
                  </a:cubicBezTo>
                  <a:cubicBezTo>
                    <a:pt x="1509" y="1910"/>
                    <a:pt x="1620" y="1837"/>
                    <a:pt x="1707" y="1739"/>
                  </a:cubicBezTo>
                  <a:cubicBezTo>
                    <a:pt x="1802" y="1650"/>
                    <a:pt x="1872" y="1538"/>
                    <a:pt x="1913" y="1412"/>
                  </a:cubicBezTo>
                  <a:cubicBezTo>
                    <a:pt x="1975" y="1291"/>
                    <a:pt x="2004" y="1156"/>
                    <a:pt x="1998" y="1020"/>
                  </a:cubicBezTo>
                  <a:lnTo>
                    <a:pt x="1962" y="749"/>
                  </a:lnTo>
                  <a:cubicBezTo>
                    <a:pt x="1917" y="579"/>
                    <a:pt x="1828" y="425"/>
                    <a:pt x="1705" y="300"/>
                  </a:cubicBezTo>
                  <a:lnTo>
                    <a:pt x="1505" y="140"/>
                  </a:lnTo>
                  <a:cubicBezTo>
                    <a:pt x="1352" y="49"/>
                    <a:pt x="1179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7104925" y="1042100"/>
              <a:ext cx="53850" cy="55050"/>
            </a:xfrm>
            <a:custGeom>
              <a:rect b="b" l="l" r="r" t="t"/>
              <a:pathLst>
                <a:path extrusionOk="0" h="2202" w="2154">
                  <a:moveTo>
                    <a:pt x="1076" y="1"/>
                  </a:moveTo>
                  <a:cubicBezTo>
                    <a:pt x="1028" y="1"/>
                    <a:pt x="980" y="7"/>
                    <a:pt x="933" y="20"/>
                  </a:cubicBezTo>
                  <a:cubicBezTo>
                    <a:pt x="838" y="20"/>
                    <a:pt x="744" y="46"/>
                    <a:pt x="662" y="95"/>
                  </a:cubicBezTo>
                  <a:cubicBezTo>
                    <a:pt x="571" y="121"/>
                    <a:pt x="490" y="170"/>
                    <a:pt x="424" y="236"/>
                  </a:cubicBezTo>
                  <a:cubicBezTo>
                    <a:pt x="345" y="285"/>
                    <a:pt x="279" y="353"/>
                    <a:pt x="231" y="435"/>
                  </a:cubicBezTo>
                  <a:cubicBezTo>
                    <a:pt x="137" y="540"/>
                    <a:pt x="71" y="670"/>
                    <a:pt x="39" y="808"/>
                  </a:cubicBezTo>
                  <a:lnTo>
                    <a:pt x="0" y="1101"/>
                  </a:lnTo>
                  <a:lnTo>
                    <a:pt x="39" y="1394"/>
                  </a:lnTo>
                  <a:lnTo>
                    <a:pt x="147" y="1656"/>
                  </a:lnTo>
                  <a:lnTo>
                    <a:pt x="315" y="1879"/>
                  </a:lnTo>
                  <a:cubicBezTo>
                    <a:pt x="387" y="1937"/>
                    <a:pt x="460" y="1993"/>
                    <a:pt x="532" y="2051"/>
                  </a:cubicBezTo>
                  <a:cubicBezTo>
                    <a:pt x="652" y="2130"/>
                    <a:pt x="790" y="2175"/>
                    <a:pt x="933" y="2182"/>
                  </a:cubicBezTo>
                  <a:cubicBezTo>
                    <a:pt x="980" y="2195"/>
                    <a:pt x="1028" y="2201"/>
                    <a:pt x="1075" y="2201"/>
                  </a:cubicBezTo>
                  <a:cubicBezTo>
                    <a:pt x="1123" y="2201"/>
                    <a:pt x="1171" y="2195"/>
                    <a:pt x="1218" y="2182"/>
                  </a:cubicBezTo>
                  <a:cubicBezTo>
                    <a:pt x="1361" y="2175"/>
                    <a:pt x="1499" y="2130"/>
                    <a:pt x="1619" y="2051"/>
                  </a:cubicBezTo>
                  <a:lnTo>
                    <a:pt x="1623" y="2049"/>
                  </a:lnTo>
                  <a:cubicBezTo>
                    <a:pt x="1746" y="1982"/>
                    <a:pt x="1849" y="1885"/>
                    <a:pt x="1923" y="1767"/>
                  </a:cubicBezTo>
                  <a:cubicBezTo>
                    <a:pt x="2018" y="1662"/>
                    <a:pt x="2084" y="1533"/>
                    <a:pt x="2114" y="1395"/>
                  </a:cubicBezTo>
                  <a:lnTo>
                    <a:pt x="2153" y="1104"/>
                  </a:lnTo>
                  <a:cubicBezTo>
                    <a:pt x="2153" y="909"/>
                    <a:pt x="2103" y="719"/>
                    <a:pt x="2008" y="551"/>
                  </a:cubicBezTo>
                  <a:lnTo>
                    <a:pt x="2005" y="545"/>
                  </a:lnTo>
                  <a:cubicBezTo>
                    <a:pt x="1949" y="471"/>
                    <a:pt x="1893" y="396"/>
                    <a:pt x="1836" y="323"/>
                  </a:cubicBezTo>
                  <a:lnTo>
                    <a:pt x="1619" y="151"/>
                  </a:lnTo>
                  <a:cubicBezTo>
                    <a:pt x="1499" y="72"/>
                    <a:pt x="1362" y="26"/>
                    <a:pt x="1220" y="20"/>
                  </a:cubicBezTo>
                  <a:cubicBezTo>
                    <a:pt x="1173" y="7"/>
                    <a:pt x="1124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7"/>
            <p:cNvSpPr/>
            <p:nvPr/>
          </p:nvSpPr>
          <p:spPr>
            <a:xfrm>
              <a:off x="6997950" y="1104275"/>
              <a:ext cx="59775" cy="60500"/>
            </a:xfrm>
            <a:custGeom>
              <a:rect b="b" l="l" r="r" t="t"/>
              <a:pathLst>
                <a:path extrusionOk="0" h="2420" w="2391">
                  <a:moveTo>
                    <a:pt x="1150" y="1"/>
                  </a:moveTo>
                  <a:cubicBezTo>
                    <a:pt x="1006" y="1"/>
                    <a:pt x="864" y="37"/>
                    <a:pt x="737" y="106"/>
                  </a:cubicBezTo>
                  <a:cubicBezTo>
                    <a:pt x="592" y="153"/>
                    <a:pt x="461" y="240"/>
                    <a:pt x="358" y="353"/>
                  </a:cubicBezTo>
                  <a:cubicBezTo>
                    <a:pt x="214" y="502"/>
                    <a:pt x="110" y="685"/>
                    <a:pt x="57" y="884"/>
                  </a:cubicBezTo>
                  <a:cubicBezTo>
                    <a:pt x="1" y="1094"/>
                    <a:pt x="1" y="1315"/>
                    <a:pt x="57" y="1524"/>
                  </a:cubicBezTo>
                  <a:cubicBezTo>
                    <a:pt x="110" y="1724"/>
                    <a:pt x="214" y="1905"/>
                    <a:pt x="358" y="2054"/>
                  </a:cubicBezTo>
                  <a:cubicBezTo>
                    <a:pt x="370" y="2064"/>
                    <a:pt x="587" y="2238"/>
                    <a:pt x="600" y="2246"/>
                  </a:cubicBezTo>
                  <a:lnTo>
                    <a:pt x="608" y="2248"/>
                  </a:lnTo>
                  <a:cubicBezTo>
                    <a:pt x="701" y="2295"/>
                    <a:pt x="796" y="2336"/>
                    <a:pt x="894" y="2372"/>
                  </a:cubicBezTo>
                  <a:cubicBezTo>
                    <a:pt x="899" y="2374"/>
                    <a:pt x="904" y="2375"/>
                    <a:pt x="909" y="2377"/>
                  </a:cubicBezTo>
                  <a:cubicBezTo>
                    <a:pt x="1012" y="2397"/>
                    <a:pt x="1118" y="2411"/>
                    <a:pt x="1224" y="2420"/>
                  </a:cubicBezTo>
                  <a:lnTo>
                    <a:pt x="1250" y="2420"/>
                  </a:lnTo>
                  <a:cubicBezTo>
                    <a:pt x="1360" y="2413"/>
                    <a:pt x="1466" y="2398"/>
                    <a:pt x="1573" y="2375"/>
                  </a:cubicBezTo>
                  <a:cubicBezTo>
                    <a:pt x="1757" y="2322"/>
                    <a:pt x="1926" y="2222"/>
                    <a:pt x="2060" y="2084"/>
                  </a:cubicBezTo>
                  <a:cubicBezTo>
                    <a:pt x="2165" y="1985"/>
                    <a:pt x="2245" y="1859"/>
                    <a:pt x="2288" y="1721"/>
                  </a:cubicBezTo>
                  <a:cubicBezTo>
                    <a:pt x="2357" y="1587"/>
                    <a:pt x="2390" y="1437"/>
                    <a:pt x="2383" y="1286"/>
                  </a:cubicBezTo>
                  <a:cubicBezTo>
                    <a:pt x="2381" y="1178"/>
                    <a:pt x="2366" y="1070"/>
                    <a:pt x="2335" y="964"/>
                  </a:cubicBezTo>
                  <a:cubicBezTo>
                    <a:pt x="2268" y="634"/>
                    <a:pt x="2072" y="338"/>
                    <a:pt x="1783" y="166"/>
                  </a:cubicBezTo>
                  <a:cubicBezTo>
                    <a:pt x="1605" y="58"/>
                    <a:pt x="1399" y="2"/>
                    <a:pt x="1190" y="2"/>
                  </a:cubicBezTo>
                  <a:cubicBezTo>
                    <a:pt x="1177" y="1"/>
                    <a:pt x="1163" y="1"/>
                    <a:pt x="1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7"/>
            <p:cNvSpPr/>
            <p:nvPr/>
          </p:nvSpPr>
          <p:spPr>
            <a:xfrm>
              <a:off x="6926075" y="1221700"/>
              <a:ext cx="43725" cy="44475"/>
            </a:xfrm>
            <a:custGeom>
              <a:rect b="b" l="l" r="r" t="t"/>
              <a:pathLst>
                <a:path extrusionOk="0" h="1779" w="1749">
                  <a:moveTo>
                    <a:pt x="845" y="1"/>
                  </a:moveTo>
                  <a:cubicBezTo>
                    <a:pt x="739" y="1"/>
                    <a:pt x="635" y="28"/>
                    <a:pt x="541" y="78"/>
                  </a:cubicBezTo>
                  <a:cubicBezTo>
                    <a:pt x="433" y="114"/>
                    <a:pt x="337" y="177"/>
                    <a:pt x="262" y="262"/>
                  </a:cubicBezTo>
                  <a:cubicBezTo>
                    <a:pt x="178" y="340"/>
                    <a:pt x="116" y="438"/>
                    <a:pt x="82" y="547"/>
                  </a:cubicBezTo>
                  <a:cubicBezTo>
                    <a:pt x="27" y="653"/>
                    <a:pt x="1" y="771"/>
                    <a:pt x="7" y="890"/>
                  </a:cubicBezTo>
                  <a:cubicBezTo>
                    <a:pt x="17" y="968"/>
                    <a:pt x="27" y="1047"/>
                    <a:pt x="38" y="1125"/>
                  </a:cubicBezTo>
                  <a:cubicBezTo>
                    <a:pt x="77" y="1274"/>
                    <a:pt x="154" y="1408"/>
                    <a:pt x="262" y="1517"/>
                  </a:cubicBezTo>
                  <a:lnTo>
                    <a:pt x="437" y="1657"/>
                  </a:lnTo>
                  <a:cubicBezTo>
                    <a:pt x="569" y="1736"/>
                    <a:pt x="720" y="1778"/>
                    <a:pt x="876" y="1778"/>
                  </a:cubicBezTo>
                  <a:cubicBezTo>
                    <a:pt x="886" y="1779"/>
                    <a:pt x="896" y="1779"/>
                    <a:pt x="906" y="1779"/>
                  </a:cubicBezTo>
                  <a:cubicBezTo>
                    <a:pt x="1011" y="1779"/>
                    <a:pt x="1117" y="1752"/>
                    <a:pt x="1210" y="1702"/>
                  </a:cubicBezTo>
                  <a:cubicBezTo>
                    <a:pt x="1317" y="1666"/>
                    <a:pt x="1413" y="1602"/>
                    <a:pt x="1489" y="1517"/>
                  </a:cubicBezTo>
                  <a:cubicBezTo>
                    <a:pt x="1573" y="1439"/>
                    <a:pt x="1635" y="1341"/>
                    <a:pt x="1670" y="1232"/>
                  </a:cubicBezTo>
                  <a:cubicBezTo>
                    <a:pt x="1723" y="1127"/>
                    <a:pt x="1749" y="1009"/>
                    <a:pt x="1745" y="890"/>
                  </a:cubicBezTo>
                  <a:lnTo>
                    <a:pt x="1713" y="654"/>
                  </a:lnTo>
                  <a:cubicBezTo>
                    <a:pt x="1674" y="506"/>
                    <a:pt x="1596" y="370"/>
                    <a:pt x="1489" y="262"/>
                  </a:cubicBezTo>
                  <a:lnTo>
                    <a:pt x="1314" y="122"/>
                  </a:lnTo>
                  <a:cubicBezTo>
                    <a:pt x="1181" y="43"/>
                    <a:pt x="1030" y="1"/>
                    <a:pt x="876" y="1"/>
                  </a:cubicBezTo>
                  <a:cubicBezTo>
                    <a:pt x="865" y="1"/>
                    <a:pt x="855" y="1"/>
                    <a:pt x="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7"/>
            <p:cNvSpPr/>
            <p:nvPr/>
          </p:nvSpPr>
          <p:spPr>
            <a:xfrm>
              <a:off x="7072900" y="1246750"/>
              <a:ext cx="45700" cy="46475"/>
            </a:xfrm>
            <a:custGeom>
              <a:rect b="b" l="l" r="r" t="t"/>
              <a:pathLst>
                <a:path extrusionOk="0" h="1859" w="1828">
                  <a:moveTo>
                    <a:pt x="883" y="0"/>
                  </a:moveTo>
                  <a:cubicBezTo>
                    <a:pt x="771" y="0"/>
                    <a:pt x="661" y="29"/>
                    <a:pt x="564" y="82"/>
                  </a:cubicBezTo>
                  <a:cubicBezTo>
                    <a:pt x="451" y="119"/>
                    <a:pt x="350" y="185"/>
                    <a:pt x="271" y="273"/>
                  </a:cubicBezTo>
                  <a:cubicBezTo>
                    <a:pt x="185" y="355"/>
                    <a:pt x="120" y="458"/>
                    <a:pt x="84" y="571"/>
                  </a:cubicBezTo>
                  <a:cubicBezTo>
                    <a:pt x="26" y="682"/>
                    <a:pt x="0" y="806"/>
                    <a:pt x="6" y="930"/>
                  </a:cubicBezTo>
                  <a:lnTo>
                    <a:pt x="38" y="1177"/>
                  </a:lnTo>
                  <a:cubicBezTo>
                    <a:pt x="80" y="1331"/>
                    <a:pt x="160" y="1472"/>
                    <a:pt x="273" y="1586"/>
                  </a:cubicBezTo>
                  <a:lnTo>
                    <a:pt x="456" y="1732"/>
                  </a:lnTo>
                  <a:cubicBezTo>
                    <a:pt x="594" y="1815"/>
                    <a:pt x="753" y="1858"/>
                    <a:pt x="914" y="1858"/>
                  </a:cubicBezTo>
                  <a:cubicBezTo>
                    <a:pt x="922" y="1859"/>
                    <a:pt x="930" y="1859"/>
                    <a:pt x="939" y="1859"/>
                  </a:cubicBezTo>
                  <a:cubicBezTo>
                    <a:pt x="1051" y="1859"/>
                    <a:pt x="1163" y="1831"/>
                    <a:pt x="1264" y="1778"/>
                  </a:cubicBezTo>
                  <a:cubicBezTo>
                    <a:pt x="1377" y="1740"/>
                    <a:pt x="1477" y="1674"/>
                    <a:pt x="1557" y="1586"/>
                  </a:cubicBezTo>
                  <a:cubicBezTo>
                    <a:pt x="1643" y="1504"/>
                    <a:pt x="1708" y="1402"/>
                    <a:pt x="1744" y="1288"/>
                  </a:cubicBezTo>
                  <a:cubicBezTo>
                    <a:pt x="1800" y="1177"/>
                    <a:pt x="1828" y="1053"/>
                    <a:pt x="1822" y="929"/>
                  </a:cubicBezTo>
                  <a:lnTo>
                    <a:pt x="1790" y="682"/>
                  </a:lnTo>
                  <a:cubicBezTo>
                    <a:pt x="1748" y="528"/>
                    <a:pt x="1668" y="387"/>
                    <a:pt x="1555" y="273"/>
                  </a:cubicBezTo>
                  <a:lnTo>
                    <a:pt x="1372" y="128"/>
                  </a:lnTo>
                  <a:cubicBezTo>
                    <a:pt x="1232" y="44"/>
                    <a:pt x="1074" y="1"/>
                    <a:pt x="914" y="1"/>
                  </a:cubicBezTo>
                  <a:cubicBezTo>
                    <a:pt x="904" y="0"/>
                    <a:pt x="893" y="0"/>
                    <a:pt x="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7"/>
            <p:cNvSpPr/>
            <p:nvPr/>
          </p:nvSpPr>
          <p:spPr>
            <a:xfrm>
              <a:off x="7157300" y="1163800"/>
              <a:ext cx="61000" cy="61925"/>
            </a:xfrm>
            <a:custGeom>
              <a:rect b="b" l="l" r="r" t="t"/>
              <a:pathLst>
                <a:path extrusionOk="0" h="2477" w="2440">
                  <a:moveTo>
                    <a:pt x="1254" y="1"/>
                  </a:moveTo>
                  <a:cubicBezTo>
                    <a:pt x="1241" y="1"/>
                    <a:pt x="1228" y="1"/>
                    <a:pt x="1216" y="1"/>
                  </a:cubicBezTo>
                  <a:lnTo>
                    <a:pt x="893" y="46"/>
                  </a:lnTo>
                  <a:lnTo>
                    <a:pt x="603" y="173"/>
                  </a:lnTo>
                  <a:cubicBezTo>
                    <a:pt x="521" y="238"/>
                    <a:pt x="439" y="301"/>
                    <a:pt x="357" y="366"/>
                  </a:cubicBezTo>
                  <a:lnTo>
                    <a:pt x="168" y="618"/>
                  </a:lnTo>
                  <a:cubicBezTo>
                    <a:pt x="126" y="718"/>
                    <a:pt x="86" y="817"/>
                    <a:pt x="45" y="915"/>
                  </a:cubicBezTo>
                  <a:cubicBezTo>
                    <a:pt x="31" y="1026"/>
                    <a:pt x="15" y="1136"/>
                    <a:pt x="1" y="1245"/>
                  </a:cubicBezTo>
                  <a:cubicBezTo>
                    <a:pt x="17" y="1356"/>
                    <a:pt x="31" y="1466"/>
                    <a:pt x="45" y="1577"/>
                  </a:cubicBezTo>
                  <a:cubicBezTo>
                    <a:pt x="80" y="1732"/>
                    <a:pt x="155" y="1878"/>
                    <a:pt x="262" y="1999"/>
                  </a:cubicBezTo>
                  <a:cubicBezTo>
                    <a:pt x="315" y="2090"/>
                    <a:pt x="390" y="2166"/>
                    <a:pt x="481" y="2221"/>
                  </a:cubicBezTo>
                  <a:cubicBezTo>
                    <a:pt x="554" y="2297"/>
                    <a:pt x="646" y="2352"/>
                    <a:pt x="749" y="2381"/>
                  </a:cubicBezTo>
                  <a:cubicBezTo>
                    <a:pt x="898" y="2445"/>
                    <a:pt x="1057" y="2477"/>
                    <a:pt x="1216" y="2477"/>
                  </a:cubicBezTo>
                  <a:cubicBezTo>
                    <a:pt x="1376" y="2477"/>
                    <a:pt x="1535" y="2445"/>
                    <a:pt x="1684" y="2381"/>
                  </a:cubicBezTo>
                  <a:cubicBezTo>
                    <a:pt x="1785" y="2352"/>
                    <a:pt x="1878" y="2297"/>
                    <a:pt x="1952" y="2221"/>
                  </a:cubicBezTo>
                  <a:cubicBezTo>
                    <a:pt x="2043" y="2166"/>
                    <a:pt x="2118" y="2090"/>
                    <a:pt x="2170" y="1999"/>
                  </a:cubicBezTo>
                  <a:cubicBezTo>
                    <a:pt x="2276" y="1878"/>
                    <a:pt x="2351" y="1732"/>
                    <a:pt x="2387" y="1577"/>
                  </a:cubicBezTo>
                  <a:cubicBezTo>
                    <a:pt x="2406" y="1520"/>
                    <a:pt x="2413" y="1463"/>
                    <a:pt x="2410" y="1404"/>
                  </a:cubicBezTo>
                  <a:cubicBezTo>
                    <a:pt x="2432" y="1350"/>
                    <a:pt x="2439" y="1291"/>
                    <a:pt x="2432" y="1234"/>
                  </a:cubicBezTo>
                  <a:cubicBezTo>
                    <a:pt x="2417" y="1124"/>
                    <a:pt x="2404" y="1015"/>
                    <a:pt x="2390" y="905"/>
                  </a:cubicBezTo>
                  <a:cubicBezTo>
                    <a:pt x="2354" y="751"/>
                    <a:pt x="2281" y="607"/>
                    <a:pt x="2175" y="489"/>
                  </a:cubicBezTo>
                  <a:cubicBezTo>
                    <a:pt x="2122" y="398"/>
                    <a:pt x="2049" y="321"/>
                    <a:pt x="1959" y="268"/>
                  </a:cubicBezTo>
                  <a:cubicBezTo>
                    <a:pt x="1925" y="226"/>
                    <a:pt x="1883" y="192"/>
                    <a:pt x="1834" y="170"/>
                  </a:cubicBezTo>
                  <a:lnTo>
                    <a:pt x="1546" y="46"/>
                  </a:lnTo>
                  <a:cubicBezTo>
                    <a:pt x="1451" y="16"/>
                    <a:pt x="1353" y="1"/>
                    <a:pt x="1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7"/>
            <p:cNvSpPr/>
            <p:nvPr/>
          </p:nvSpPr>
          <p:spPr>
            <a:xfrm>
              <a:off x="7166525" y="1312950"/>
              <a:ext cx="35475" cy="36100"/>
            </a:xfrm>
            <a:custGeom>
              <a:rect b="b" l="l" r="r" t="t"/>
              <a:pathLst>
                <a:path extrusionOk="0" h="1444" w="1419">
                  <a:moveTo>
                    <a:pt x="686" y="1"/>
                  </a:moveTo>
                  <a:cubicBezTo>
                    <a:pt x="600" y="1"/>
                    <a:pt x="515" y="23"/>
                    <a:pt x="439" y="63"/>
                  </a:cubicBezTo>
                  <a:cubicBezTo>
                    <a:pt x="351" y="92"/>
                    <a:pt x="273" y="144"/>
                    <a:pt x="212" y="212"/>
                  </a:cubicBezTo>
                  <a:cubicBezTo>
                    <a:pt x="145" y="275"/>
                    <a:pt x="94" y="356"/>
                    <a:pt x="67" y="444"/>
                  </a:cubicBezTo>
                  <a:cubicBezTo>
                    <a:pt x="22" y="530"/>
                    <a:pt x="1" y="626"/>
                    <a:pt x="6" y="722"/>
                  </a:cubicBezTo>
                  <a:cubicBezTo>
                    <a:pt x="14" y="785"/>
                    <a:pt x="22" y="850"/>
                    <a:pt x="31" y="914"/>
                  </a:cubicBezTo>
                  <a:cubicBezTo>
                    <a:pt x="63" y="1033"/>
                    <a:pt x="125" y="1143"/>
                    <a:pt x="211" y="1232"/>
                  </a:cubicBezTo>
                  <a:lnTo>
                    <a:pt x="354" y="1345"/>
                  </a:lnTo>
                  <a:cubicBezTo>
                    <a:pt x="462" y="1408"/>
                    <a:pt x="584" y="1443"/>
                    <a:pt x="710" y="1443"/>
                  </a:cubicBezTo>
                  <a:cubicBezTo>
                    <a:pt x="718" y="1443"/>
                    <a:pt x="725" y="1443"/>
                    <a:pt x="733" y="1443"/>
                  </a:cubicBezTo>
                  <a:cubicBezTo>
                    <a:pt x="819" y="1443"/>
                    <a:pt x="904" y="1422"/>
                    <a:pt x="981" y="1381"/>
                  </a:cubicBezTo>
                  <a:cubicBezTo>
                    <a:pt x="1068" y="1352"/>
                    <a:pt x="1146" y="1300"/>
                    <a:pt x="1208" y="1232"/>
                  </a:cubicBezTo>
                  <a:cubicBezTo>
                    <a:pt x="1276" y="1167"/>
                    <a:pt x="1326" y="1088"/>
                    <a:pt x="1354" y="999"/>
                  </a:cubicBezTo>
                  <a:cubicBezTo>
                    <a:pt x="1398" y="914"/>
                    <a:pt x="1419" y="817"/>
                    <a:pt x="1414" y="721"/>
                  </a:cubicBezTo>
                  <a:cubicBezTo>
                    <a:pt x="1406" y="657"/>
                    <a:pt x="1398" y="594"/>
                    <a:pt x="1390" y="530"/>
                  </a:cubicBezTo>
                  <a:cubicBezTo>
                    <a:pt x="1358" y="411"/>
                    <a:pt x="1295" y="301"/>
                    <a:pt x="1208" y="212"/>
                  </a:cubicBezTo>
                  <a:lnTo>
                    <a:pt x="1066" y="100"/>
                  </a:lnTo>
                  <a:cubicBezTo>
                    <a:pt x="959" y="35"/>
                    <a:pt x="835" y="2"/>
                    <a:pt x="710" y="2"/>
                  </a:cubicBezTo>
                  <a:cubicBezTo>
                    <a:pt x="702" y="1"/>
                    <a:pt x="694" y="1"/>
                    <a:pt x="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SECTION_TITLE_AND_DESCRIPTION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"/>
          <p:cNvSpPr/>
          <p:nvPr/>
        </p:nvSpPr>
        <p:spPr>
          <a:xfrm rot="-4968762">
            <a:off x="7459584" y="2173792"/>
            <a:ext cx="1953192" cy="737222"/>
          </a:xfrm>
          <a:custGeom>
            <a:rect b="b" l="l" r="r" t="t"/>
            <a:pathLst>
              <a:path extrusionOk="0" h="14045" w="37209">
                <a:moveTo>
                  <a:pt x="19947" y="0"/>
                </a:moveTo>
                <a:cubicBezTo>
                  <a:pt x="19224" y="0"/>
                  <a:pt x="18482" y="82"/>
                  <a:pt x="17729" y="268"/>
                </a:cubicBezTo>
                <a:cubicBezTo>
                  <a:pt x="13775" y="1242"/>
                  <a:pt x="11016" y="4774"/>
                  <a:pt x="8840" y="8103"/>
                </a:cubicBezTo>
                <a:lnTo>
                  <a:pt x="8660" y="8380"/>
                </a:lnTo>
                <a:cubicBezTo>
                  <a:pt x="7699" y="9854"/>
                  <a:pt x="6705" y="11377"/>
                  <a:pt x="5308" y="12428"/>
                </a:cubicBezTo>
                <a:cubicBezTo>
                  <a:pt x="4418" y="13096"/>
                  <a:pt x="3204" y="13591"/>
                  <a:pt x="2010" y="13591"/>
                </a:cubicBezTo>
                <a:cubicBezTo>
                  <a:pt x="1392" y="13591"/>
                  <a:pt x="780" y="13459"/>
                  <a:pt x="221" y="13150"/>
                </a:cubicBezTo>
                <a:lnTo>
                  <a:pt x="1" y="13547"/>
                </a:lnTo>
                <a:cubicBezTo>
                  <a:pt x="631" y="13896"/>
                  <a:pt x="1315" y="14045"/>
                  <a:pt x="2002" y="14045"/>
                </a:cubicBezTo>
                <a:cubicBezTo>
                  <a:pt x="3307" y="14045"/>
                  <a:pt x="4621" y="13513"/>
                  <a:pt x="5581" y="12791"/>
                </a:cubicBezTo>
                <a:cubicBezTo>
                  <a:pt x="7042" y="11693"/>
                  <a:pt x="8059" y="10135"/>
                  <a:pt x="9041" y="8628"/>
                </a:cubicBezTo>
                <a:lnTo>
                  <a:pt x="9221" y="8351"/>
                </a:lnTo>
                <a:cubicBezTo>
                  <a:pt x="11348" y="5098"/>
                  <a:pt x="14036" y="1646"/>
                  <a:pt x="17837" y="709"/>
                </a:cubicBezTo>
                <a:cubicBezTo>
                  <a:pt x="18553" y="533"/>
                  <a:pt x="19258" y="455"/>
                  <a:pt x="19946" y="455"/>
                </a:cubicBezTo>
                <a:cubicBezTo>
                  <a:pt x="23959" y="455"/>
                  <a:pt x="27379" y="3104"/>
                  <a:pt x="28804" y="4391"/>
                </a:cubicBezTo>
                <a:cubicBezTo>
                  <a:pt x="30585" y="6000"/>
                  <a:pt x="32127" y="7908"/>
                  <a:pt x="33618" y="9754"/>
                </a:cubicBezTo>
                <a:cubicBezTo>
                  <a:pt x="34656" y="11037"/>
                  <a:pt x="35728" y="12364"/>
                  <a:pt x="36877" y="13588"/>
                </a:cubicBezTo>
                <a:lnTo>
                  <a:pt x="37208" y="13276"/>
                </a:lnTo>
                <a:cubicBezTo>
                  <a:pt x="36071" y="12066"/>
                  <a:pt x="35005" y="10746"/>
                  <a:pt x="33973" y="9468"/>
                </a:cubicBezTo>
                <a:cubicBezTo>
                  <a:pt x="32471" y="7609"/>
                  <a:pt x="30916" y="5686"/>
                  <a:pt x="29109" y="4052"/>
                </a:cubicBezTo>
                <a:cubicBezTo>
                  <a:pt x="27642" y="2727"/>
                  <a:pt x="24113" y="0"/>
                  <a:pt x="19947" y="0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8"/>
          <p:cNvSpPr/>
          <p:nvPr/>
        </p:nvSpPr>
        <p:spPr>
          <a:xfrm rot="-4968762">
            <a:off x="6720600" y="4065439"/>
            <a:ext cx="1307272" cy="1914205"/>
          </a:xfrm>
          <a:custGeom>
            <a:rect b="b" l="l" r="r" t="t"/>
            <a:pathLst>
              <a:path extrusionOk="0" h="36468" w="24904">
                <a:moveTo>
                  <a:pt x="5411" y="1"/>
                </a:moveTo>
                <a:cubicBezTo>
                  <a:pt x="4232" y="1"/>
                  <a:pt x="3060" y="178"/>
                  <a:pt x="1936" y="565"/>
                </a:cubicBezTo>
                <a:cubicBezTo>
                  <a:pt x="1028" y="877"/>
                  <a:pt x="0" y="1782"/>
                  <a:pt x="489" y="2611"/>
                </a:cubicBezTo>
                <a:lnTo>
                  <a:pt x="13353" y="36440"/>
                </a:lnTo>
                <a:cubicBezTo>
                  <a:pt x="13530" y="36459"/>
                  <a:pt x="13705" y="36468"/>
                  <a:pt x="13878" y="36468"/>
                </a:cubicBezTo>
                <a:cubicBezTo>
                  <a:pt x="16969" y="36468"/>
                  <a:pt x="19442" y="33611"/>
                  <a:pt x="21049" y="30872"/>
                </a:cubicBezTo>
                <a:cubicBezTo>
                  <a:pt x="23216" y="27174"/>
                  <a:pt x="24904" y="22936"/>
                  <a:pt x="24336" y="18686"/>
                </a:cubicBezTo>
                <a:cubicBezTo>
                  <a:pt x="23914" y="15523"/>
                  <a:pt x="22278" y="12654"/>
                  <a:pt x="20459" y="10031"/>
                </a:cubicBezTo>
                <a:cubicBezTo>
                  <a:pt x="18334" y="6966"/>
                  <a:pt x="15851" y="4056"/>
                  <a:pt x="12659" y="2127"/>
                </a:cubicBezTo>
                <a:cubicBezTo>
                  <a:pt x="10483" y="812"/>
                  <a:pt x="7932" y="1"/>
                  <a:pt x="541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8"/>
          <p:cNvSpPr/>
          <p:nvPr/>
        </p:nvSpPr>
        <p:spPr>
          <a:xfrm rot="-4968762">
            <a:off x="6636029" y="2378043"/>
            <a:ext cx="4165749" cy="1646716"/>
          </a:xfrm>
          <a:custGeom>
            <a:rect b="b" l="l" r="r" t="t"/>
            <a:pathLst>
              <a:path extrusionOk="0" h="31372" w="79359">
                <a:moveTo>
                  <a:pt x="37959" y="0"/>
                </a:moveTo>
                <a:cubicBezTo>
                  <a:pt x="35005" y="0"/>
                  <a:pt x="32194" y="1412"/>
                  <a:pt x="29792" y="3153"/>
                </a:cubicBezTo>
                <a:cubicBezTo>
                  <a:pt x="27292" y="4966"/>
                  <a:pt x="25080" y="7164"/>
                  <a:pt x="22506" y="8872"/>
                </a:cubicBezTo>
                <a:cubicBezTo>
                  <a:pt x="18678" y="11411"/>
                  <a:pt x="14081" y="12712"/>
                  <a:pt x="9490" y="12712"/>
                </a:cubicBezTo>
                <a:cubicBezTo>
                  <a:pt x="6232" y="12712"/>
                  <a:pt x="2976" y="12057"/>
                  <a:pt x="1" y="10723"/>
                </a:cubicBezTo>
                <a:lnTo>
                  <a:pt x="1" y="10723"/>
                </a:lnTo>
                <a:lnTo>
                  <a:pt x="11129" y="31371"/>
                </a:lnTo>
                <a:cubicBezTo>
                  <a:pt x="34128" y="30468"/>
                  <a:pt x="56900" y="26415"/>
                  <a:pt x="79358" y="21369"/>
                </a:cubicBezTo>
                <a:cubicBezTo>
                  <a:pt x="78910" y="18146"/>
                  <a:pt x="76358" y="15488"/>
                  <a:pt x="73361" y="14224"/>
                </a:cubicBezTo>
                <a:cubicBezTo>
                  <a:pt x="71399" y="13397"/>
                  <a:pt x="69274" y="13089"/>
                  <a:pt x="67136" y="13089"/>
                </a:cubicBezTo>
                <a:cubicBezTo>
                  <a:pt x="66006" y="13089"/>
                  <a:pt x="64872" y="13175"/>
                  <a:pt x="63756" y="13316"/>
                </a:cubicBezTo>
                <a:cubicBezTo>
                  <a:pt x="61980" y="13540"/>
                  <a:pt x="60096" y="13870"/>
                  <a:pt x="58298" y="13870"/>
                </a:cubicBezTo>
                <a:cubicBezTo>
                  <a:pt x="56557" y="13870"/>
                  <a:pt x="54897" y="13561"/>
                  <a:pt x="53494" y="12545"/>
                </a:cubicBezTo>
                <a:cubicBezTo>
                  <a:pt x="52413" y="11762"/>
                  <a:pt x="51635" y="10641"/>
                  <a:pt x="50871" y="9547"/>
                </a:cubicBezTo>
                <a:cubicBezTo>
                  <a:pt x="49310" y="7309"/>
                  <a:pt x="47708" y="5064"/>
                  <a:pt x="45660" y="3263"/>
                </a:cubicBezTo>
                <a:cubicBezTo>
                  <a:pt x="43611" y="1461"/>
                  <a:pt x="41048" y="116"/>
                  <a:pt x="38323" y="7"/>
                </a:cubicBezTo>
                <a:cubicBezTo>
                  <a:pt x="38202" y="3"/>
                  <a:pt x="38080" y="0"/>
                  <a:pt x="379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8"/>
          <p:cNvSpPr/>
          <p:nvPr/>
        </p:nvSpPr>
        <p:spPr>
          <a:xfrm rot="-4968762">
            <a:off x="6612091" y="2761946"/>
            <a:ext cx="3648121" cy="1941867"/>
          </a:xfrm>
          <a:custGeom>
            <a:rect b="b" l="l" r="r" t="t"/>
            <a:pathLst>
              <a:path extrusionOk="0" h="36995" w="69498">
                <a:moveTo>
                  <a:pt x="4309" y="0"/>
                </a:moveTo>
                <a:cubicBezTo>
                  <a:pt x="2804" y="0"/>
                  <a:pt x="1332" y="269"/>
                  <a:pt x="1" y="972"/>
                </a:cubicBezTo>
                <a:lnTo>
                  <a:pt x="7474" y="36898"/>
                </a:lnTo>
                <a:cubicBezTo>
                  <a:pt x="8875" y="36962"/>
                  <a:pt x="10275" y="36995"/>
                  <a:pt x="11675" y="36995"/>
                </a:cubicBezTo>
                <a:cubicBezTo>
                  <a:pt x="18980" y="36995"/>
                  <a:pt x="26265" y="36119"/>
                  <a:pt x="33372" y="34383"/>
                </a:cubicBezTo>
                <a:cubicBezTo>
                  <a:pt x="39341" y="32925"/>
                  <a:pt x="45183" y="30860"/>
                  <a:pt x="51272" y="30028"/>
                </a:cubicBezTo>
                <a:cubicBezTo>
                  <a:pt x="57320" y="29204"/>
                  <a:pt x="63512" y="29610"/>
                  <a:pt x="69497" y="28412"/>
                </a:cubicBezTo>
                <a:cubicBezTo>
                  <a:pt x="67484" y="23480"/>
                  <a:pt x="62081" y="20722"/>
                  <a:pt x="56823" y="19877"/>
                </a:cubicBezTo>
                <a:cubicBezTo>
                  <a:pt x="54420" y="19492"/>
                  <a:pt x="51992" y="19416"/>
                  <a:pt x="49556" y="19416"/>
                </a:cubicBezTo>
                <a:cubicBezTo>
                  <a:pt x="47985" y="19416"/>
                  <a:pt x="46410" y="19447"/>
                  <a:pt x="44837" y="19447"/>
                </a:cubicBezTo>
                <a:cubicBezTo>
                  <a:pt x="43513" y="19447"/>
                  <a:pt x="42189" y="19425"/>
                  <a:pt x="40870" y="19343"/>
                </a:cubicBezTo>
                <a:cubicBezTo>
                  <a:pt x="38587" y="19200"/>
                  <a:pt x="36264" y="18863"/>
                  <a:pt x="34237" y="17808"/>
                </a:cubicBezTo>
                <a:cubicBezTo>
                  <a:pt x="31538" y="16404"/>
                  <a:pt x="29632" y="13890"/>
                  <a:pt x="27543" y="11679"/>
                </a:cubicBezTo>
                <a:cubicBezTo>
                  <a:pt x="22568" y="6413"/>
                  <a:pt x="16105" y="2572"/>
                  <a:pt x="9103" y="715"/>
                </a:cubicBezTo>
                <a:cubicBezTo>
                  <a:pt x="7553" y="305"/>
                  <a:pt x="5912" y="0"/>
                  <a:pt x="43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8"/>
          <p:cNvSpPr/>
          <p:nvPr/>
        </p:nvSpPr>
        <p:spPr>
          <a:xfrm rot="-4968762">
            <a:off x="8812642" y="1053034"/>
            <a:ext cx="189235" cy="166236"/>
          </a:xfrm>
          <a:custGeom>
            <a:rect b="b" l="l" r="r" t="t"/>
            <a:pathLst>
              <a:path extrusionOk="0" h="3167" w="3605">
                <a:moveTo>
                  <a:pt x="1804" y="0"/>
                </a:moveTo>
                <a:cubicBezTo>
                  <a:pt x="1293" y="0"/>
                  <a:pt x="792" y="247"/>
                  <a:pt x="486" y="703"/>
                </a:cubicBezTo>
                <a:cubicBezTo>
                  <a:pt x="1" y="1431"/>
                  <a:pt x="197" y="2414"/>
                  <a:pt x="923" y="2900"/>
                </a:cubicBezTo>
                <a:cubicBezTo>
                  <a:pt x="1193" y="3080"/>
                  <a:pt x="1498" y="3166"/>
                  <a:pt x="1801" y="3166"/>
                </a:cubicBezTo>
                <a:cubicBezTo>
                  <a:pt x="2312" y="3166"/>
                  <a:pt x="2814" y="2919"/>
                  <a:pt x="3119" y="2463"/>
                </a:cubicBezTo>
                <a:cubicBezTo>
                  <a:pt x="3605" y="1735"/>
                  <a:pt x="3409" y="752"/>
                  <a:pt x="2683" y="267"/>
                </a:cubicBezTo>
                <a:cubicBezTo>
                  <a:pt x="2412" y="86"/>
                  <a:pt x="2107" y="0"/>
                  <a:pt x="18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" name="Google Shape;292;p18"/>
          <p:cNvGrpSpPr/>
          <p:nvPr/>
        </p:nvGrpSpPr>
        <p:grpSpPr>
          <a:xfrm rot="-4968762">
            <a:off x="7958046" y="4048981"/>
            <a:ext cx="731220" cy="1098405"/>
            <a:chOff x="4522000" y="2088250"/>
            <a:chExt cx="348250" cy="523150"/>
          </a:xfrm>
        </p:grpSpPr>
        <p:sp>
          <p:nvSpPr>
            <p:cNvPr id="293" name="Google Shape;293;p18"/>
            <p:cNvSpPr/>
            <p:nvPr/>
          </p:nvSpPr>
          <p:spPr>
            <a:xfrm>
              <a:off x="4566125" y="2088250"/>
              <a:ext cx="60050" cy="60725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4522000" y="2208050"/>
              <a:ext cx="52375" cy="55575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4654575" y="2318750"/>
              <a:ext cx="62350" cy="66250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4524300" y="2340150"/>
              <a:ext cx="49850" cy="53825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4632300" y="2490475"/>
              <a:ext cx="54575" cy="66350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4812950" y="2412650"/>
              <a:ext cx="57300" cy="57750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4770950" y="2539750"/>
              <a:ext cx="59675" cy="71650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" name="Google Shape;300;p18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1">
  <p:cSld name="SECTION_TITLE_AND_DESCRIPTION_1_1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9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3" name="Google Shape;303;p19"/>
          <p:cNvSpPr/>
          <p:nvPr/>
        </p:nvSpPr>
        <p:spPr>
          <a:xfrm rot="-5400000">
            <a:off x="-387832" y="130131"/>
            <a:ext cx="1824975" cy="1525018"/>
          </a:xfrm>
          <a:custGeom>
            <a:rect b="b" l="l" r="r" t="t"/>
            <a:pathLst>
              <a:path extrusionOk="0" h="41239" w="49347">
                <a:moveTo>
                  <a:pt x="4903" y="0"/>
                </a:moveTo>
                <a:cubicBezTo>
                  <a:pt x="5088" y="1974"/>
                  <a:pt x="4200" y="4120"/>
                  <a:pt x="3148" y="5888"/>
                </a:cubicBezTo>
                <a:cubicBezTo>
                  <a:pt x="1747" y="8239"/>
                  <a:pt x="1" y="10630"/>
                  <a:pt x="60" y="13382"/>
                </a:cubicBezTo>
                <a:cubicBezTo>
                  <a:pt x="119" y="16042"/>
                  <a:pt x="1969" y="18424"/>
                  <a:pt x="4282" y="19645"/>
                </a:cubicBezTo>
                <a:cubicBezTo>
                  <a:pt x="6163" y="20639"/>
                  <a:pt x="8300" y="20970"/>
                  <a:pt x="10431" y="20970"/>
                </a:cubicBezTo>
                <a:cubicBezTo>
                  <a:pt x="10920" y="20970"/>
                  <a:pt x="11409" y="20953"/>
                  <a:pt x="11894" y="20922"/>
                </a:cubicBezTo>
                <a:cubicBezTo>
                  <a:pt x="17010" y="20596"/>
                  <a:pt x="21980" y="18871"/>
                  <a:pt x="27103" y="18694"/>
                </a:cubicBezTo>
                <a:cubicBezTo>
                  <a:pt x="27320" y="18686"/>
                  <a:pt x="27539" y="18683"/>
                  <a:pt x="27758" y="18683"/>
                </a:cubicBezTo>
                <a:cubicBezTo>
                  <a:pt x="32707" y="18683"/>
                  <a:pt x="38067" y="20614"/>
                  <a:pt x="40181" y="25146"/>
                </a:cubicBezTo>
                <a:cubicBezTo>
                  <a:pt x="41650" y="28294"/>
                  <a:pt x="41268" y="32079"/>
                  <a:pt x="42664" y="35262"/>
                </a:cubicBezTo>
                <a:cubicBezTo>
                  <a:pt x="43909" y="38102"/>
                  <a:pt x="46474" y="40136"/>
                  <a:pt x="49346" y="41238"/>
                </a:cubicBezTo>
                <a:lnTo>
                  <a:pt x="4934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9"/>
          <p:cNvSpPr/>
          <p:nvPr/>
        </p:nvSpPr>
        <p:spPr>
          <a:xfrm rot="-1455385">
            <a:off x="-1181484" y="-212942"/>
            <a:ext cx="1877105" cy="3443590"/>
          </a:xfrm>
          <a:custGeom>
            <a:rect b="b" l="l" r="r" t="t"/>
            <a:pathLst>
              <a:path extrusionOk="0" h="74832" w="40791">
                <a:moveTo>
                  <a:pt x="32570" y="0"/>
                </a:moveTo>
                <a:cubicBezTo>
                  <a:pt x="34774" y="2601"/>
                  <a:pt x="36442" y="5743"/>
                  <a:pt x="37625" y="8879"/>
                </a:cubicBezTo>
                <a:cubicBezTo>
                  <a:pt x="39038" y="12621"/>
                  <a:pt x="39868" y="16650"/>
                  <a:pt x="39568" y="20674"/>
                </a:cubicBezTo>
                <a:cubicBezTo>
                  <a:pt x="39294" y="24330"/>
                  <a:pt x="38061" y="27989"/>
                  <a:pt x="35759" y="30834"/>
                </a:cubicBezTo>
                <a:cubicBezTo>
                  <a:pt x="33490" y="33641"/>
                  <a:pt x="30437" y="35603"/>
                  <a:pt x="27832" y="38049"/>
                </a:cubicBezTo>
                <a:cubicBezTo>
                  <a:pt x="25228" y="40495"/>
                  <a:pt x="23235" y="43524"/>
                  <a:pt x="22056" y="46936"/>
                </a:cubicBezTo>
                <a:cubicBezTo>
                  <a:pt x="21439" y="48723"/>
                  <a:pt x="21103" y="50569"/>
                  <a:pt x="20915" y="52451"/>
                </a:cubicBezTo>
                <a:cubicBezTo>
                  <a:pt x="20716" y="54447"/>
                  <a:pt x="20602" y="56450"/>
                  <a:pt x="20050" y="58387"/>
                </a:cubicBezTo>
                <a:cubicBezTo>
                  <a:pt x="19144" y="61573"/>
                  <a:pt x="17285" y="64395"/>
                  <a:pt x="14986" y="66708"/>
                </a:cubicBezTo>
                <a:cubicBezTo>
                  <a:pt x="12525" y="69186"/>
                  <a:pt x="9570" y="71057"/>
                  <a:pt x="6423" y="72489"/>
                </a:cubicBezTo>
                <a:cubicBezTo>
                  <a:pt x="4639" y="73299"/>
                  <a:pt x="2794" y="73968"/>
                  <a:pt x="928" y="74554"/>
                </a:cubicBezTo>
                <a:cubicBezTo>
                  <a:pt x="620" y="74652"/>
                  <a:pt x="310" y="74742"/>
                  <a:pt x="0" y="74831"/>
                </a:cubicBezTo>
                <a:lnTo>
                  <a:pt x="2761" y="74831"/>
                </a:lnTo>
                <a:cubicBezTo>
                  <a:pt x="3237" y="74667"/>
                  <a:pt x="3711" y="74495"/>
                  <a:pt x="4182" y="74318"/>
                </a:cubicBezTo>
                <a:cubicBezTo>
                  <a:pt x="7616" y="73015"/>
                  <a:pt x="10909" y="71315"/>
                  <a:pt x="13764" y="68947"/>
                </a:cubicBezTo>
                <a:cubicBezTo>
                  <a:pt x="16325" y="66824"/>
                  <a:pt x="18540" y="64173"/>
                  <a:pt x="19926" y="61096"/>
                </a:cubicBezTo>
                <a:cubicBezTo>
                  <a:pt x="20661" y="59466"/>
                  <a:pt x="21135" y="57759"/>
                  <a:pt x="21376" y="55980"/>
                </a:cubicBezTo>
                <a:cubicBezTo>
                  <a:pt x="21660" y="53878"/>
                  <a:pt x="21706" y="51744"/>
                  <a:pt x="22150" y="49664"/>
                </a:cubicBezTo>
                <a:cubicBezTo>
                  <a:pt x="22926" y="46025"/>
                  <a:pt x="24670" y="42610"/>
                  <a:pt x="27166" y="39896"/>
                </a:cubicBezTo>
                <a:cubicBezTo>
                  <a:pt x="29662" y="37181"/>
                  <a:pt x="32819" y="35219"/>
                  <a:pt x="35354" y="32547"/>
                </a:cubicBezTo>
                <a:cubicBezTo>
                  <a:pt x="37912" y="29852"/>
                  <a:pt x="39529" y="26415"/>
                  <a:pt x="40139" y="22720"/>
                </a:cubicBezTo>
                <a:cubicBezTo>
                  <a:pt x="40790" y="18772"/>
                  <a:pt x="40333" y="14702"/>
                  <a:pt x="39153" y="10903"/>
                </a:cubicBezTo>
                <a:cubicBezTo>
                  <a:pt x="38087" y="7466"/>
                  <a:pt x="36503" y="4179"/>
                  <a:pt x="34344" y="1320"/>
                </a:cubicBezTo>
                <a:cubicBezTo>
                  <a:pt x="34003" y="869"/>
                  <a:pt x="33639" y="431"/>
                  <a:pt x="3326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9"/>
          <p:cNvSpPr/>
          <p:nvPr/>
        </p:nvSpPr>
        <p:spPr>
          <a:xfrm>
            <a:off x="7426650" y="-891700"/>
            <a:ext cx="2412815" cy="3968509"/>
          </a:xfrm>
          <a:custGeom>
            <a:rect b="b" l="l" r="r" t="t"/>
            <a:pathLst>
              <a:path extrusionOk="0" h="63603" w="38670">
                <a:moveTo>
                  <a:pt x="1113" y="1"/>
                </a:moveTo>
                <a:lnTo>
                  <a:pt x="754" y="2"/>
                </a:lnTo>
                <a:cubicBezTo>
                  <a:pt x="1" y="4214"/>
                  <a:pt x="1407" y="8829"/>
                  <a:pt x="4706" y="11609"/>
                </a:cubicBezTo>
                <a:cubicBezTo>
                  <a:pt x="7023" y="13561"/>
                  <a:pt x="9861" y="14671"/>
                  <a:pt x="12519" y="16027"/>
                </a:cubicBezTo>
                <a:cubicBezTo>
                  <a:pt x="15216" y="17405"/>
                  <a:pt x="17815" y="19144"/>
                  <a:pt x="19081" y="22068"/>
                </a:cubicBezTo>
                <a:cubicBezTo>
                  <a:pt x="20532" y="25421"/>
                  <a:pt x="20130" y="29306"/>
                  <a:pt x="19896" y="32860"/>
                </a:cubicBezTo>
                <a:cubicBezTo>
                  <a:pt x="19646" y="36678"/>
                  <a:pt x="19784" y="40530"/>
                  <a:pt x="20591" y="44275"/>
                </a:cubicBezTo>
                <a:cubicBezTo>
                  <a:pt x="21358" y="47831"/>
                  <a:pt x="22771" y="51234"/>
                  <a:pt x="24943" y="54129"/>
                </a:cubicBezTo>
                <a:cubicBezTo>
                  <a:pt x="26808" y="56615"/>
                  <a:pt x="29152" y="58681"/>
                  <a:pt x="31755" y="60318"/>
                </a:cubicBezTo>
                <a:cubicBezTo>
                  <a:pt x="33921" y="61680"/>
                  <a:pt x="36251" y="62761"/>
                  <a:pt x="38669" y="63603"/>
                </a:cubicBezTo>
                <a:lnTo>
                  <a:pt x="38669" y="62693"/>
                </a:lnTo>
                <a:cubicBezTo>
                  <a:pt x="37091" y="62136"/>
                  <a:pt x="35549" y="61476"/>
                  <a:pt x="34068" y="60689"/>
                </a:cubicBezTo>
                <a:cubicBezTo>
                  <a:pt x="31380" y="59262"/>
                  <a:pt x="28894" y="57429"/>
                  <a:pt x="26841" y="55141"/>
                </a:cubicBezTo>
                <a:cubicBezTo>
                  <a:pt x="24560" y="52600"/>
                  <a:pt x="22928" y="49548"/>
                  <a:pt x="21943" y="46252"/>
                </a:cubicBezTo>
                <a:cubicBezTo>
                  <a:pt x="20866" y="42649"/>
                  <a:pt x="20526" y="38864"/>
                  <a:pt x="20572" y="35110"/>
                </a:cubicBezTo>
                <a:cubicBezTo>
                  <a:pt x="20617" y="31527"/>
                  <a:pt x="21120" y="27848"/>
                  <a:pt x="20419" y="24303"/>
                </a:cubicBezTo>
                <a:cubicBezTo>
                  <a:pt x="20094" y="22659"/>
                  <a:pt x="19457" y="21088"/>
                  <a:pt x="18448" y="19759"/>
                </a:cubicBezTo>
                <a:cubicBezTo>
                  <a:pt x="17583" y="18619"/>
                  <a:pt x="16485" y="17696"/>
                  <a:pt x="15302" y="16922"/>
                </a:cubicBezTo>
                <a:cubicBezTo>
                  <a:pt x="12818" y="15301"/>
                  <a:pt x="10006" y="14311"/>
                  <a:pt x="7445" y="12833"/>
                </a:cubicBezTo>
                <a:cubicBezTo>
                  <a:pt x="6169" y="12097"/>
                  <a:pt x="4939" y="11237"/>
                  <a:pt x="3931" y="10139"/>
                </a:cubicBezTo>
                <a:cubicBezTo>
                  <a:pt x="2904" y="9020"/>
                  <a:pt x="2126" y="7661"/>
                  <a:pt x="1631" y="6213"/>
                </a:cubicBezTo>
                <a:cubicBezTo>
                  <a:pt x="955" y="4240"/>
                  <a:pt x="766" y="2070"/>
                  <a:pt x="111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 ">
  <p:cSld name="SECTION_TITLE_AND_DESCRIPTION_1_1_2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0"/>
          <p:cNvSpPr txBox="1"/>
          <p:nvPr>
            <p:ph type="title"/>
          </p:nvPr>
        </p:nvSpPr>
        <p:spPr>
          <a:xfrm>
            <a:off x="1322650" y="159026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8" name="Google Shape;308;p20"/>
          <p:cNvSpPr txBox="1"/>
          <p:nvPr>
            <p:ph idx="1" type="subTitle"/>
          </p:nvPr>
        </p:nvSpPr>
        <p:spPr>
          <a:xfrm>
            <a:off x="1322650" y="186988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9" name="Google Shape;309;p20"/>
          <p:cNvSpPr txBox="1"/>
          <p:nvPr>
            <p:ph idx="2"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0" name="Google Shape;310;p20"/>
          <p:cNvSpPr txBox="1"/>
          <p:nvPr>
            <p:ph idx="3" type="title"/>
          </p:nvPr>
        </p:nvSpPr>
        <p:spPr>
          <a:xfrm>
            <a:off x="3655350" y="159026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1" name="Google Shape;311;p20"/>
          <p:cNvSpPr txBox="1"/>
          <p:nvPr>
            <p:ph idx="4" type="subTitle"/>
          </p:nvPr>
        </p:nvSpPr>
        <p:spPr>
          <a:xfrm>
            <a:off x="3655350" y="186988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2" name="Google Shape;312;p20"/>
          <p:cNvSpPr txBox="1"/>
          <p:nvPr>
            <p:ph idx="5" type="title"/>
          </p:nvPr>
        </p:nvSpPr>
        <p:spPr>
          <a:xfrm>
            <a:off x="5988050" y="159026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3" name="Google Shape;313;p20"/>
          <p:cNvSpPr txBox="1"/>
          <p:nvPr>
            <p:ph idx="6" type="subTitle"/>
          </p:nvPr>
        </p:nvSpPr>
        <p:spPr>
          <a:xfrm>
            <a:off x="5988050" y="186988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4" name="Google Shape;314;p20"/>
          <p:cNvSpPr txBox="1"/>
          <p:nvPr>
            <p:ph idx="7" type="title"/>
          </p:nvPr>
        </p:nvSpPr>
        <p:spPr>
          <a:xfrm>
            <a:off x="1322650" y="285571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5" name="Google Shape;315;p20"/>
          <p:cNvSpPr txBox="1"/>
          <p:nvPr>
            <p:ph idx="8" type="subTitle"/>
          </p:nvPr>
        </p:nvSpPr>
        <p:spPr>
          <a:xfrm>
            <a:off x="1322650" y="313533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6" name="Google Shape;316;p20"/>
          <p:cNvSpPr txBox="1"/>
          <p:nvPr>
            <p:ph idx="9" type="title"/>
          </p:nvPr>
        </p:nvSpPr>
        <p:spPr>
          <a:xfrm>
            <a:off x="3655350" y="285571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7" name="Google Shape;317;p20"/>
          <p:cNvSpPr txBox="1"/>
          <p:nvPr>
            <p:ph idx="13" type="subTitle"/>
          </p:nvPr>
        </p:nvSpPr>
        <p:spPr>
          <a:xfrm>
            <a:off x="3655350" y="313533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8" name="Google Shape;318;p20"/>
          <p:cNvSpPr txBox="1"/>
          <p:nvPr>
            <p:ph idx="14" type="title"/>
          </p:nvPr>
        </p:nvSpPr>
        <p:spPr>
          <a:xfrm>
            <a:off x="5988050" y="285571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9" name="Google Shape;319;p20"/>
          <p:cNvSpPr txBox="1"/>
          <p:nvPr>
            <p:ph idx="15" type="subTitle"/>
          </p:nvPr>
        </p:nvSpPr>
        <p:spPr>
          <a:xfrm>
            <a:off x="5988050" y="313533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0" name="Google Shape;320;p20"/>
          <p:cNvSpPr/>
          <p:nvPr/>
        </p:nvSpPr>
        <p:spPr>
          <a:xfrm rot="10800000">
            <a:off x="6100227" y="4348306"/>
            <a:ext cx="3043773" cy="795244"/>
          </a:xfrm>
          <a:custGeom>
            <a:rect b="b" l="l" r="r" t="t"/>
            <a:pathLst>
              <a:path extrusionOk="0" h="13366" w="51158">
                <a:moveTo>
                  <a:pt x="1" y="0"/>
                </a:moveTo>
                <a:lnTo>
                  <a:pt x="1" y="7976"/>
                </a:lnTo>
                <a:cubicBezTo>
                  <a:pt x="1798" y="7380"/>
                  <a:pt x="3686" y="7067"/>
                  <a:pt x="5569" y="7067"/>
                </a:cubicBezTo>
                <a:cubicBezTo>
                  <a:pt x="7497" y="7067"/>
                  <a:pt x="9419" y="7395"/>
                  <a:pt x="11235" y="8083"/>
                </a:cubicBezTo>
                <a:cubicBezTo>
                  <a:pt x="14534" y="9331"/>
                  <a:pt x="17416" y="11599"/>
                  <a:pt x="20774" y="12664"/>
                </a:cubicBezTo>
                <a:cubicBezTo>
                  <a:pt x="22298" y="13148"/>
                  <a:pt x="23846" y="13365"/>
                  <a:pt x="25396" y="13365"/>
                </a:cubicBezTo>
                <a:cubicBezTo>
                  <a:pt x="31110" y="13365"/>
                  <a:pt x="36868" y="10413"/>
                  <a:pt x="41698" y="6972"/>
                </a:cubicBezTo>
                <a:cubicBezTo>
                  <a:pt x="44867" y="4714"/>
                  <a:pt x="47937" y="2191"/>
                  <a:pt x="511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0"/>
          <p:cNvSpPr/>
          <p:nvPr/>
        </p:nvSpPr>
        <p:spPr>
          <a:xfrm flipH="1">
            <a:off x="-157" y="3263125"/>
            <a:ext cx="5635165" cy="1880430"/>
          </a:xfrm>
          <a:custGeom>
            <a:rect b="b" l="l" r="r" t="t"/>
            <a:pathLst>
              <a:path extrusionOk="0" h="29163" w="87394">
                <a:moveTo>
                  <a:pt x="87393" y="0"/>
                </a:moveTo>
                <a:cubicBezTo>
                  <a:pt x="86559" y="97"/>
                  <a:pt x="85730" y="241"/>
                  <a:pt x="84912" y="431"/>
                </a:cubicBezTo>
                <a:cubicBezTo>
                  <a:pt x="79019" y="1810"/>
                  <a:pt x="73913" y="5665"/>
                  <a:pt x="69884" y="10272"/>
                </a:cubicBezTo>
                <a:cubicBezTo>
                  <a:pt x="67172" y="13374"/>
                  <a:pt x="64793" y="16913"/>
                  <a:pt x="61330" y="19095"/>
                </a:cubicBezTo>
                <a:cubicBezTo>
                  <a:pt x="58736" y="20731"/>
                  <a:pt x="55787" y="21430"/>
                  <a:pt x="52766" y="21430"/>
                </a:cubicBezTo>
                <a:cubicBezTo>
                  <a:pt x="48580" y="21430"/>
                  <a:pt x="44255" y="20089"/>
                  <a:pt x="40536" y="18041"/>
                </a:cubicBezTo>
                <a:cubicBezTo>
                  <a:pt x="37572" y="16409"/>
                  <a:pt x="34805" y="14358"/>
                  <a:pt x="31654" y="13147"/>
                </a:cubicBezTo>
                <a:cubicBezTo>
                  <a:pt x="29467" y="12307"/>
                  <a:pt x="27178" y="11921"/>
                  <a:pt x="24876" y="11921"/>
                </a:cubicBezTo>
                <a:cubicBezTo>
                  <a:pt x="18833" y="11921"/>
                  <a:pt x="12700" y="14587"/>
                  <a:pt x="8083" y="18717"/>
                </a:cubicBezTo>
                <a:cubicBezTo>
                  <a:pt x="4785" y="21667"/>
                  <a:pt x="2156" y="25255"/>
                  <a:pt x="0" y="29162"/>
                </a:cubicBezTo>
                <a:lnTo>
                  <a:pt x="87393" y="29162"/>
                </a:lnTo>
                <a:lnTo>
                  <a:pt x="873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0"/>
          <p:cNvSpPr/>
          <p:nvPr/>
        </p:nvSpPr>
        <p:spPr>
          <a:xfrm rot="6299903">
            <a:off x="5980998" y="2808417"/>
            <a:ext cx="2221577" cy="3653969"/>
          </a:xfrm>
          <a:custGeom>
            <a:rect b="b" l="l" r="r" t="t"/>
            <a:pathLst>
              <a:path extrusionOk="0" h="63603" w="38670">
                <a:moveTo>
                  <a:pt x="1113" y="1"/>
                </a:moveTo>
                <a:lnTo>
                  <a:pt x="754" y="2"/>
                </a:lnTo>
                <a:cubicBezTo>
                  <a:pt x="1" y="4214"/>
                  <a:pt x="1407" y="8829"/>
                  <a:pt x="4706" y="11609"/>
                </a:cubicBezTo>
                <a:cubicBezTo>
                  <a:pt x="7023" y="13561"/>
                  <a:pt x="9861" y="14671"/>
                  <a:pt x="12519" y="16027"/>
                </a:cubicBezTo>
                <a:cubicBezTo>
                  <a:pt x="15216" y="17405"/>
                  <a:pt x="17815" y="19144"/>
                  <a:pt x="19081" y="22068"/>
                </a:cubicBezTo>
                <a:cubicBezTo>
                  <a:pt x="20532" y="25421"/>
                  <a:pt x="20130" y="29306"/>
                  <a:pt x="19896" y="32860"/>
                </a:cubicBezTo>
                <a:cubicBezTo>
                  <a:pt x="19646" y="36678"/>
                  <a:pt x="19784" y="40530"/>
                  <a:pt x="20591" y="44275"/>
                </a:cubicBezTo>
                <a:cubicBezTo>
                  <a:pt x="21358" y="47831"/>
                  <a:pt x="22771" y="51234"/>
                  <a:pt x="24943" y="54129"/>
                </a:cubicBezTo>
                <a:cubicBezTo>
                  <a:pt x="26808" y="56615"/>
                  <a:pt x="29152" y="58681"/>
                  <a:pt x="31755" y="60318"/>
                </a:cubicBezTo>
                <a:cubicBezTo>
                  <a:pt x="33921" y="61680"/>
                  <a:pt x="36251" y="62761"/>
                  <a:pt x="38669" y="63603"/>
                </a:cubicBezTo>
                <a:lnTo>
                  <a:pt x="38669" y="62693"/>
                </a:lnTo>
                <a:cubicBezTo>
                  <a:pt x="37091" y="62136"/>
                  <a:pt x="35549" y="61476"/>
                  <a:pt x="34068" y="60689"/>
                </a:cubicBezTo>
                <a:cubicBezTo>
                  <a:pt x="31380" y="59262"/>
                  <a:pt x="28894" y="57429"/>
                  <a:pt x="26841" y="55141"/>
                </a:cubicBezTo>
                <a:cubicBezTo>
                  <a:pt x="24560" y="52600"/>
                  <a:pt x="22928" y="49548"/>
                  <a:pt x="21943" y="46252"/>
                </a:cubicBezTo>
                <a:cubicBezTo>
                  <a:pt x="20866" y="42649"/>
                  <a:pt x="20526" y="38864"/>
                  <a:pt x="20572" y="35110"/>
                </a:cubicBezTo>
                <a:cubicBezTo>
                  <a:pt x="20617" y="31527"/>
                  <a:pt x="21120" y="27848"/>
                  <a:pt x="20419" y="24303"/>
                </a:cubicBezTo>
                <a:cubicBezTo>
                  <a:pt x="20094" y="22659"/>
                  <a:pt x="19457" y="21088"/>
                  <a:pt x="18448" y="19759"/>
                </a:cubicBezTo>
                <a:cubicBezTo>
                  <a:pt x="17583" y="18619"/>
                  <a:pt x="16485" y="17696"/>
                  <a:pt x="15302" y="16922"/>
                </a:cubicBezTo>
                <a:cubicBezTo>
                  <a:pt x="12818" y="15301"/>
                  <a:pt x="10006" y="14311"/>
                  <a:pt x="7445" y="12833"/>
                </a:cubicBezTo>
                <a:cubicBezTo>
                  <a:pt x="6169" y="12097"/>
                  <a:pt x="4939" y="11237"/>
                  <a:pt x="3931" y="10139"/>
                </a:cubicBezTo>
                <a:cubicBezTo>
                  <a:pt x="2904" y="9020"/>
                  <a:pt x="2126" y="7661"/>
                  <a:pt x="1631" y="6213"/>
                </a:cubicBezTo>
                <a:cubicBezTo>
                  <a:pt x="955" y="4240"/>
                  <a:pt x="766" y="2070"/>
                  <a:pt x="111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3" name="Google Shape;323;p20"/>
          <p:cNvGrpSpPr/>
          <p:nvPr/>
        </p:nvGrpSpPr>
        <p:grpSpPr>
          <a:xfrm>
            <a:off x="275208" y="3872319"/>
            <a:ext cx="595507" cy="894587"/>
            <a:chOff x="4522000" y="2088250"/>
            <a:chExt cx="348250" cy="523150"/>
          </a:xfrm>
        </p:grpSpPr>
        <p:sp>
          <p:nvSpPr>
            <p:cNvPr id="324" name="Google Shape;324;p20"/>
            <p:cNvSpPr/>
            <p:nvPr/>
          </p:nvSpPr>
          <p:spPr>
            <a:xfrm>
              <a:off x="4566125" y="2088250"/>
              <a:ext cx="60050" cy="60725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0"/>
            <p:cNvSpPr/>
            <p:nvPr/>
          </p:nvSpPr>
          <p:spPr>
            <a:xfrm>
              <a:off x="4522000" y="2208050"/>
              <a:ext cx="52375" cy="55575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0"/>
            <p:cNvSpPr/>
            <p:nvPr/>
          </p:nvSpPr>
          <p:spPr>
            <a:xfrm>
              <a:off x="4654575" y="2318750"/>
              <a:ext cx="62350" cy="66250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4524300" y="2340150"/>
              <a:ext cx="49850" cy="53825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4632300" y="2490475"/>
              <a:ext cx="54575" cy="66350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4812950" y="2412650"/>
              <a:ext cx="57300" cy="57750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4770950" y="2539750"/>
              <a:ext cx="59675" cy="71650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"/>
          <p:cNvSpPr/>
          <p:nvPr/>
        </p:nvSpPr>
        <p:spPr>
          <a:xfrm rot="10800000">
            <a:off x="87" y="37"/>
            <a:ext cx="9152992" cy="3054314"/>
          </a:xfrm>
          <a:custGeom>
            <a:rect b="b" l="l" r="r" t="t"/>
            <a:pathLst>
              <a:path extrusionOk="0" h="29163" w="87394">
                <a:moveTo>
                  <a:pt x="87393" y="0"/>
                </a:moveTo>
                <a:cubicBezTo>
                  <a:pt x="86559" y="97"/>
                  <a:pt x="85730" y="241"/>
                  <a:pt x="84912" y="431"/>
                </a:cubicBezTo>
                <a:cubicBezTo>
                  <a:pt x="79019" y="1810"/>
                  <a:pt x="73913" y="5665"/>
                  <a:pt x="69884" y="10272"/>
                </a:cubicBezTo>
                <a:cubicBezTo>
                  <a:pt x="67172" y="13374"/>
                  <a:pt x="64793" y="16913"/>
                  <a:pt x="61330" y="19095"/>
                </a:cubicBezTo>
                <a:cubicBezTo>
                  <a:pt x="58736" y="20731"/>
                  <a:pt x="55787" y="21430"/>
                  <a:pt x="52766" y="21430"/>
                </a:cubicBezTo>
                <a:cubicBezTo>
                  <a:pt x="48580" y="21430"/>
                  <a:pt x="44255" y="20089"/>
                  <a:pt x="40536" y="18041"/>
                </a:cubicBezTo>
                <a:cubicBezTo>
                  <a:pt x="37572" y="16409"/>
                  <a:pt x="34805" y="14358"/>
                  <a:pt x="31654" y="13147"/>
                </a:cubicBezTo>
                <a:cubicBezTo>
                  <a:pt x="29467" y="12307"/>
                  <a:pt x="27178" y="11921"/>
                  <a:pt x="24876" y="11921"/>
                </a:cubicBezTo>
                <a:cubicBezTo>
                  <a:pt x="18833" y="11921"/>
                  <a:pt x="12700" y="14587"/>
                  <a:pt x="8083" y="18717"/>
                </a:cubicBezTo>
                <a:cubicBezTo>
                  <a:pt x="4785" y="21667"/>
                  <a:pt x="2156" y="25255"/>
                  <a:pt x="0" y="29162"/>
                </a:cubicBezTo>
                <a:lnTo>
                  <a:pt x="87393" y="29162"/>
                </a:lnTo>
                <a:lnTo>
                  <a:pt x="8739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"/>
          <p:cNvSpPr/>
          <p:nvPr/>
        </p:nvSpPr>
        <p:spPr>
          <a:xfrm rot="10800000">
            <a:off x="3215879" y="2769117"/>
            <a:ext cx="5937196" cy="2374383"/>
          </a:xfrm>
          <a:custGeom>
            <a:rect b="b" l="l" r="r" t="t"/>
            <a:pathLst>
              <a:path extrusionOk="0" h="28504" w="71277">
                <a:moveTo>
                  <a:pt x="1" y="0"/>
                </a:moveTo>
                <a:lnTo>
                  <a:pt x="1" y="15127"/>
                </a:lnTo>
                <a:cubicBezTo>
                  <a:pt x="1718" y="14288"/>
                  <a:pt x="3526" y="13647"/>
                  <a:pt x="5389" y="13215"/>
                </a:cubicBezTo>
                <a:cubicBezTo>
                  <a:pt x="6738" y="12903"/>
                  <a:pt x="8143" y="12711"/>
                  <a:pt x="9533" y="12711"/>
                </a:cubicBezTo>
                <a:cubicBezTo>
                  <a:pt x="11440" y="12711"/>
                  <a:pt x="13321" y="13073"/>
                  <a:pt x="14997" y="13984"/>
                </a:cubicBezTo>
                <a:cubicBezTo>
                  <a:pt x="19932" y="16668"/>
                  <a:pt x="21662" y="23154"/>
                  <a:pt x="26048" y="26698"/>
                </a:cubicBezTo>
                <a:cubicBezTo>
                  <a:pt x="27326" y="27729"/>
                  <a:pt x="28890" y="28504"/>
                  <a:pt x="30506" y="28504"/>
                </a:cubicBezTo>
                <a:cubicBezTo>
                  <a:pt x="30639" y="28504"/>
                  <a:pt x="30773" y="28498"/>
                  <a:pt x="30908" y="28487"/>
                </a:cubicBezTo>
                <a:cubicBezTo>
                  <a:pt x="34863" y="28169"/>
                  <a:pt x="36905" y="23573"/>
                  <a:pt x="37904" y="19645"/>
                </a:cubicBezTo>
                <a:cubicBezTo>
                  <a:pt x="38901" y="15717"/>
                  <a:pt x="40247" y="11071"/>
                  <a:pt x="44034" y="9859"/>
                </a:cubicBezTo>
                <a:cubicBezTo>
                  <a:pt x="44652" y="9661"/>
                  <a:pt x="45269" y="9577"/>
                  <a:pt x="45886" y="9577"/>
                </a:cubicBezTo>
                <a:cubicBezTo>
                  <a:pt x="49081" y="9577"/>
                  <a:pt x="52279" y="11835"/>
                  <a:pt x="55605" y="12278"/>
                </a:cubicBezTo>
                <a:cubicBezTo>
                  <a:pt x="56016" y="12333"/>
                  <a:pt x="56429" y="12360"/>
                  <a:pt x="56841" y="12360"/>
                </a:cubicBezTo>
                <a:cubicBezTo>
                  <a:pt x="59348" y="12360"/>
                  <a:pt x="61832" y="11384"/>
                  <a:pt x="63963" y="9993"/>
                </a:cubicBezTo>
                <a:cubicBezTo>
                  <a:pt x="67458" y="7716"/>
                  <a:pt x="70193" y="4034"/>
                  <a:pt x="712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3"/>
          <p:cNvSpPr/>
          <p:nvPr/>
        </p:nvSpPr>
        <p:spPr>
          <a:xfrm flipH="1" rot="812510">
            <a:off x="5734808" y="391831"/>
            <a:ext cx="4114863" cy="1317807"/>
          </a:xfrm>
          <a:custGeom>
            <a:rect b="b" l="l" r="r" t="t"/>
            <a:pathLst>
              <a:path extrusionOk="0" h="28545" w="89132">
                <a:moveTo>
                  <a:pt x="88117" y="1"/>
                </a:moveTo>
                <a:cubicBezTo>
                  <a:pt x="87458" y="863"/>
                  <a:pt x="86746" y="1680"/>
                  <a:pt x="85962" y="2429"/>
                </a:cubicBezTo>
                <a:cubicBezTo>
                  <a:pt x="84570" y="3758"/>
                  <a:pt x="82955" y="4885"/>
                  <a:pt x="81162" y="5562"/>
                </a:cubicBezTo>
                <a:cubicBezTo>
                  <a:pt x="79522" y="6182"/>
                  <a:pt x="77793" y="6384"/>
                  <a:pt x="76056" y="6384"/>
                </a:cubicBezTo>
                <a:cubicBezTo>
                  <a:pt x="75775" y="6384"/>
                  <a:pt x="75494" y="6379"/>
                  <a:pt x="75213" y="6369"/>
                </a:cubicBezTo>
                <a:cubicBezTo>
                  <a:pt x="72586" y="6279"/>
                  <a:pt x="69912" y="5825"/>
                  <a:pt x="67267" y="5825"/>
                </a:cubicBezTo>
                <a:cubicBezTo>
                  <a:pt x="65816" y="5825"/>
                  <a:pt x="64374" y="5962"/>
                  <a:pt x="62953" y="6369"/>
                </a:cubicBezTo>
                <a:cubicBezTo>
                  <a:pt x="59253" y="7430"/>
                  <a:pt x="56368" y="10254"/>
                  <a:pt x="54067" y="13282"/>
                </a:cubicBezTo>
                <a:cubicBezTo>
                  <a:pt x="51509" y="16651"/>
                  <a:pt x="49489" y="20466"/>
                  <a:pt x="46504" y="23485"/>
                </a:cubicBezTo>
                <a:cubicBezTo>
                  <a:pt x="44191" y="25824"/>
                  <a:pt x="41030" y="27724"/>
                  <a:pt x="37726" y="27724"/>
                </a:cubicBezTo>
                <a:cubicBezTo>
                  <a:pt x="37103" y="27724"/>
                  <a:pt x="36475" y="27656"/>
                  <a:pt x="35846" y="27511"/>
                </a:cubicBezTo>
                <a:cubicBezTo>
                  <a:pt x="32488" y="26737"/>
                  <a:pt x="29995" y="24084"/>
                  <a:pt x="27789" y="21552"/>
                </a:cubicBezTo>
                <a:cubicBezTo>
                  <a:pt x="26624" y="20216"/>
                  <a:pt x="25497" y="18843"/>
                  <a:pt x="24270" y="17565"/>
                </a:cubicBezTo>
                <a:cubicBezTo>
                  <a:pt x="22916" y="16152"/>
                  <a:pt x="21408" y="14897"/>
                  <a:pt x="19772" y="13824"/>
                </a:cubicBezTo>
                <a:cubicBezTo>
                  <a:pt x="16221" y="11500"/>
                  <a:pt x="11995" y="10167"/>
                  <a:pt x="7804" y="10167"/>
                </a:cubicBezTo>
                <a:cubicBezTo>
                  <a:pt x="5126" y="10167"/>
                  <a:pt x="2463" y="10711"/>
                  <a:pt x="0" y="11888"/>
                </a:cubicBezTo>
                <a:lnTo>
                  <a:pt x="2" y="12813"/>
                </a:lnTo>
                <a:cubicBezTo>
                  <a:pt x="421" y="12607"/>
                  <a:pt x="848" y="12417"/>
                  <a:pt x="1281" y="12246"/>
                </a:cubicBezTo>
                <a:cubicBezTo>
                  <a:pt x="3096" y="11537"/>
                  <a:pt x="5011" y="11120"/>
                  <a:pt x="6956" y="11013"/>
                </a:cubicBezTo>
                <a:cubicBezTo>
                  <a:pt x="7294" y="10995"/>
                  <a:pt x="7631" y="10985"/>
                  <a:pt x="7967" y="10985"/>
                </a:cubicBezTo>
                <a:cubicBezTo>
                  <a:pt x="11577" y="10985"/>
                  <a:pt x="15129" y="12052"/>
                  <a:pt x="18265" y="13875"/>
                </a:cubicBezTo>
                <a:cubicBezTo>
                  <a:pt x="19998" y="14886"/>
                  <a:pt x="21601" y="16103"/>
                  <a:pt x="23037" y="17504"/>
                </a:cubicBezTo>
                <a:cubicBezTo>
                  <a:pt x="24320" y="18751"/>
                  <a:pt x="25471" y="20131"/>
                  <a:pt x="26640" y="21490"/>
                </a:cubicBezTo>
                <a:cubicBezTo>
                  <a:pt x="28839" y="24048"/>
                  <a:pt x="31203" y="26734"/>
                  <a:pt x="34403" y="27950"/>
                </a:cubicBezTo>
                <a:cubicBezTo>
                  <a:pt x="35480" y="28359"/>
                  <a:pt x="36578" y="28544"/>
                  <a:pt x="37671" y="28544"/>
                </a:cubicBezTo>
                <a:cubicBezTo>
                  <a:pt x="40297" y="28544"/>
                  <a:pt x="42886" y="27474"/>
                  <a:pt x="45040" y="25861"/>
                </a:cubicBezTo>
                <a:cubicBezTo>
                  <a:pt x="48408" y="23336"/>
                  <a:pt x="50644" y="19660"/>
                  <a:pt x="52993" y="16209"/>
                </a:cubicBezTo>
                <a:cubicBezTo>
                  <a:pt x="55220" y="12937"/>
                  <a:pt x="57765" y="9619"/>
                  <a:pt x="61367" y="7868"/>
                </a:cubicBezTo>
                <a:cubicBezTo>
                  <a:pt x="63267" y="6945"/>
                  <a:pt x="65282" y="6674"/>
                  <a:pt x="67325" y="6674"/>
                </a:cubicBezTo>
                <a:cubicBezTo>
                  <a:pt x="69396" y="6674"/>
                  <a:pt x="71496" y="6952"/>
                  <a:pt x="73534" y="7111"/>
                </a:cubicBezTo>
                <a:cubicBezTo>
                  <a:pt x="74387" y="7177"/>
                  <a:pt x="75245" y="7224"/>
                  <a:pt x="76102" y="7224"/>
                </a:cubicBezTo>
                <a:cubicBezTo>
                  <a:pt x="77282" y="7224"/>
                  <a:pt x="78460" y="7135"/>
                  <a:pt x="79620" y="6889"/>
                </a:cubicBezTo>
                <a:cubicBezTo>
                  <a:pt x="81488" y="6493"/>
                  <a:pt x="83243" y="5641"/>
                  <a:pt x="84786" y="4501"/>
                </a:cubicBezTo>
                <a:cubicBezTo>
                  <a:pt x="86486" y="3248"/>
                  <a:pt x="87899" y="1700"/>
                  <a:pt x="8913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7" name="Google Shape;47;p3"/>
          <p:cNvSpPr/>
          <p:nvPr/>
        </p:nvSpPr>
        <p:spPr>
          <a:xfrm rot="9292910">
            <a:off x="1233532" y="4036121"/>
            <a:ext cx="3919800" cy="2421730"/>
          </a:xfrm>
          <a:custGeom>
            <a:rect b="b" l="l" r="r" t="t"/>
            <a:pathLst>
              <a:path extrusionOk="0" h="36806" w="59574">
                <a:moveTo>
                  <a:pt x="456" y="1"/>
                </a:moveTo>
                <a:lnTo>
                  <a:pt x="0" y="8"/>
                </a:lnTo>
                <a:cubicBezTo>
                  <a:pt x="77" y="4214"/>
                  <a:pt x="721" y="7696"/>
                  <a:pt x="1972" y="10653"/>
                </a:cubicBezTo>
                <a:cubicBezTo>
                  <a:pt x="3509" y="14289"/>
                  <a:pt x="6031" y="17152"/>
                  <a:pt x="9072" y="18716"/>
                </a:cubicBezTo>
                <a:cubicBezTo>
                  <a:pt x="11133" y="19775"/>
                  <a:pt x="13431" y="20252"/>
                  <a:pt x="15656" y="20713"/>
                </a:cubicBezTo>
                <a:cubicBezTo>
                  <a:pt x="17087" y="21010"/>
                  <a:pt x="18567" y="21317"/>
                  <a:pt x="19965" y="21775"/>
                </a:cubicBezTo>
                <a:cubicBezTo>
                  <a:pt x="23128" y="22817"/>
                  <a:pt x="25970" y="24655"/>
                  <a:pt x="28217" y="27115"/>
                </a:cubicBezTo>
                <a:cubicBezTo>
                  <a:pt x="28771" y="27723"/>
                  <a:pt x="29299" y="28378"/>
                  <a:pt x="29809" y="29014"/>
                </a:cubicBezTo>
                <a:cubicBezTo>
                  <a:pt x="30641" y="30050"/>
                  <a:pt x="31501" y="31121"/>
                  <a:pt x="32514" y="32026"/>
                </a:cubicBezTo>
                <a:cubicBezTo>
                  <a:pt x="35814" y="34971"/>
                  <a:pt x="40441" y="35911"/>
                  <a:pt x="44534" y="36441"/>
                </a:cubicBezTo>
                <a:cubicBezTo>
                  <a:pt x="46073" y="36640"/>
                  <a:pt x="47668" y="36806"/>
                  <a:pt x="49265" y="36806"/>
                </a:cubicBezTo>
                <a:cubicBezTo>
                  <a:pt x="50543" y="36806"/>
                  <a:pt x="51823" y="36699"/>
                  <a:pt x="53077" y="36422"/>
                </a:cubicBezTo>
                <a:cubicBezTo>
                  <a:pt x="55493" y="35886"/>
                  <a:pt x="57732" y="34735"/>
                  <a:pt x="59573" y="33079"/>
                </a:cubicBezTo>
                <a:lnTo>
                  <a:pt x="59269" y="32741"/>
                </a:lnTo>
                <a:cubicBezTo>
                  <a:pt x="57487" y="34344"/>
                  <a:pt x="55319" y="35458"/>
                  <a:pt x="52977" y="35979"/>
                </a:cubicBezTo>
                <a:cubicBezTo>
                  <a:pt x="51761" y="36248"/>
                  <a:pt x="50514" y="36351"/>
                  <a:pt x="49265" y="36351"/>
                </a:cubicBezTo>
                <a:cubicBezTo>
                  <a:pt x="47691" y="36351"/>
                  <a:pt x="46114" y="36188"/>
                  <a:pt x="44592" y="35990"/>
                </a:cubicBezTo>
                <a:cubicBezTo>
                  <a:pt x="40570" y="35469"/>
                  <a:pt x="36024" y="34551"/>
                  <a:pt x="32817" y="31686"/>
                </a:cubicBezTo>
                <a:cubicBezTo>
                  <a:pt x="31831" y="30807"/>
                  <a:pt x="30984" y="29750"/>
                  <a:pt x="30164" y="28730"/>
                </a:cubicBezTo>
                <a:cubicBezTo>
                  <a:pt x="29649" y="28089"/>
                  <a:pt x="29117" y="27426"/>
                  <a:pt x="28552" y="26808"/>
                </a:cubicBezTo>
                <a:cubicBezTo>
                  <a:pt x="26254" y="24291"/>
                  <a:pt x="23346" y="22409"/>
                  <a:pt x="20108" y="21344"/>
                </a:cubicBezTo>
                <a:cubicBezTo>
                  <a:pt x="18684" y="20878"/>
                  <a:pt x="17192" y="20568"/>
                  <a:pt x="15748" y="20268"/>
                </a:cubicBezTo>
                <a:cubicBezTo>
                  <a:pt x="13554" y="19813"/>
                  <a:pt x="11285" y="19343"/>
                  <a:pt x="9279" y="18312"/>
                </a:cubicBezTo>
                <a:cubicBezTo>
                  <a:pt x="6334" y="16796"/>
                  <a:pt x="3885" y="14014"/>
                  <a:pt x="2391" y="10476"/>
                </a:cubicBezTo>
                <a:cubicBezTo>
                  <a:pt x="1163" y="7574"/>
                  <a:pt x="530" y="4147"/>
                  <a:pt x="456" y="1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7247696" y="4200582"/>
            <a:ext cx="2253722" cy="845297"/>
          </a:xfrm>
          <a:custGeom>
            <a:rect b="b" l="l" r="r" t="t"/>
            <a:pathLst>
              <a:path extrusionOk="0" h="8394" w="22380">
                <a:moveTo>
                  <a:pt x="12706" y="4143"/>
                </a:moveTo>
                <a:lnTo>
                  <a:pt x="12706" y="4143"/>
                </a:lnTo>
                <a:cubicBezTo>
                  <a:pt x="12813" y="5027"/>
                  <a:pt x="12654" y="6011"/>
                  <a:pt x="12105" y="6710"/>
                </a:cubicBezTo>
                <a:cubicBezTo>
                  <a:pt x="11901" y="6972"/>
                  <a:pt x="11499" y="7347"/>
                  <a:pt x="11125" y="7347"/>
                </a:cubicBezTo>
                <a:cubicBezTo>
                  <a:pt x="11048" y="7347"/>
                  <a:pt x="10972" y="7331"/>
                  <a:pt x="10899" y="7295"/>
                </a:cubicBezTo>
                <a:cubicBezTo>
                  <a:pt x="10314" y="7004"/>
                  <a:pt x="10665" y="6155"/>
                  <a:pt x="10935" y="5793"/>
                </a:cubicBezTo>
                <a:cubicBezTo>
                  <a:pt x="11408" y="5158"/>
                  <a:pt x="12039" y="4615"/>
                  <a:pt x="12706" y="4143"/>
                </a:cubicBezTo>
                <a:close/>
                <a:moveTo>
                  <a:pt x="8226" y="1"/>
                </a:moveTo>
                <a:cubicBezTo>
                  <a:pt x="7103" y="1"/>
                  <a:pt x="5958" y="205"/>
                  <a:pt x="4923" y="470"/>
                </a:cubicBezTo>
                <a:cubicBezTo>
                  <a:pt x="4009" y="705"/>
                  <a:pt x="3123" y="1031"/>
                  <a:pt x="2274" y="1444"/>
                </a:cubicBezTo>
                <a:cubicBezTo>
                  <a:pt x="1506" y="1817"/>
                  <a:pt x="565" y="2225"/>
                  <a:pt x="85" y="2969"/>
                </a:cubicBezTo>
                <a:cubicBezTo>
                  <a:pt x="0" y="3099"/>
                  <a:pt x="117" y="3254"/>
                  <a:pt x="252" y="3254"/>
                </a:cubicBezTo>
                <a:cubicBezTo>
                  <a:pt x="266" y="3254"/>
                  <a:pt x="280" y="3252"/>
                  <a:pt x="294" y="3248"/>
                </a:cubicBezTo>
                <a:cubicBezTo>
                  <a:pt x="888" y="3094"/>
                  <a:pt x="1367" y="2699"/>
                  <a:pt x="1905" y="2403"/>
                </a:cubicBezTo>
                <a:cubicBezTo>
                  <a:pt x="2500" y="2077"/>
                  <a:pt x="3117" y="1793"/>
                  <a:pt x="3752" y="1557"/>
                </a:cubicBezTo>
                <a:cubicBezTo>
                  <a:pt x="4993" y="1093"/>
                  <a:pt x="6297" y="800"/>
                  <a:pt x="7616" y="715"/>
                </a:cubicBezTo>
                <a:cubicBezTo>
                  <a:pt x="7880" y="698"/>
                  <a:pt x="8149" y="686"/>
                  <a:pt x="8419" y="686"/>
                </a:cubicBezTo>
                <a:cubicBezTo>
                  <a:pt x="9395" y="686"/>
                  <a:pt x="10388" y="837"/>
                  <a:pt x="11199" y="1417"/>
                </a:cubicBezTo>
                <a:cubicBezTo>
                  <a:pt x="11831" y="1871"/>
                  <a:pt x="12266" y="2542"/>
                  <a:pt x="12511" y="3283"/>
                </a:cubicBezTo>
                <a:cubicBezTo>
                  <a:pt x="11847" y="3724"/>
                  <a:pt x="11217" y="4217"/>
                  <a:pt x="10631" y="4757"/>
                </a:cubicBezTo>
                <a:cubicBezTo>
                  <a:pt x="10106" y="5243"/>
                  <a:pt x="9639" y="5855"/>
                  <a:pt x="9587" y="6605"/>
                </a:cubicBezTo>
                <a:cubicBezTo>
                  <a:pt x="9541" y="7276"/>
                  <a:pt x="9830" y="7939"/>
                  <a:pt x="10439" y="8236"/>
                </a:cubicBezTo>
                <a:cubicBezTo>
                  <a:pt x="10664" y="8345"/>
                  <a:pt x="10885" y="8394"/>
                  <a:pt x="11100" y="8394"/>
                </a:cubicBezTo>
                <a:cubicBezTo>
                  <a:pt x="12128" y="8394"/>
                  <a:pt x="13004" y="7284"/>
                  <a:pt x="13320" y="6350"/>
                </a:cubicBezTo>
                <a:cubicBezTo>
                  <a:pt x="13611" y="5486"/>
                  <a:pt x="13611" y="4561"/>
                  <a:pt x="13388" y="3692"/>
                </a:cubicBezTo>
                <a:cubicBezTo>
                  <a:pt x="13548" y="3591"/>
                  <a:pt x="13707" y="3495"/>
                  <a:pt x="13866" y="3401"/>
                </a:cubicBezTo>
                <a:cubicBezTo>
                  <a:pt x="14994" y="2735"/>
                  <a:pt x="16224" y="2207"/>
                  <a:pt x="17493" y="1908"/>
                </a:cubicBezTo>
                <a:cubicBezTo>
                  <a:pt x="17875" y="1819"/>
                  <a:pt x="18269" y="1766"/>
                  <a:pt x="18654" y="1766"/>
                </a:cubicBezTo>
                <a:cubicBezTo>
                  <a:pt x="19713" y="1766"/>
                  <a:pt x="20706" y="2162"/>
                  <a:pt x="21203" y="3274"/>
                </a:cubicBezTo>
                <a:cubicBezTo>
                  <a:pt x="21795" y="4599"/>
                  <a:pt x="21043" y="5961"/>
                  <a:pt x="20126" y="6902"/>
                </a:cubicBezTo>
                <a:cubicBezTo>
                  <a:pt x="20012" y="7017"/>
                  <a:pt x="20111" y="7196"/>
                  <a:pt x="20252" y="7196"/>
                </a:cubicBezTo>
                <a:cubicBezTo>
                  <a:pt x="20265" y="7196"/>
                  <a:pt x="20277" y="7194"/>
                  <a:pt x="20290" y="7191"/>
                </a:cubicBezTo>
                <a:cubicBezTo>
                  <a:pt x="21684" y="6877"/>
                  <a:pt x="22380" y="5383"/>
                  <a:pt x="22193" y="3998"/>
                </a:cubicBezTo>
                <a:cubicBezTo>
                  <a:pt x="21998" y="2548"/>
                  <a:pt x="20855" y="1338"/>
                  <a:pt x="19455" y="1077"/>
                </a:cubicBezTo>
                <a:cubicBezTo>
                  <a:pt x="19178" y="1025"/>
                  <a:pt x="18898" y="1002"/>
                  <a:pt x="18617" y="1002"/>
                </a:cubicBezTo>
                <a:cubicBezTo>
                  <a:pt x="17305" y="1002"/>
                  <a:pt x="15960" y="1509"/>
                  <a:pt x="14793" y="2026"/>
                </a:cubicBezTo>
                <a:cubicBezTo>
                  <a:pt x="14215" y="2282"/>
                  <a:pt x="13654" y="2574"/>
                  <a:pt x="13114" y="2900"/>
                </a:cubicBezTo>
                <a:cubicBezTo>
                  <a:pt x="12579" y="1686"/>
                  <a:pt x="11591" y="683"/>
                  <a:pt x="10330" y="293"/>
                </a:cubicBezTo>
                <a:cubicBezTo>
                  <a:pt x="9661" y="85"/>
                  <a:pt x="8948" y="1"/>
                  <a:pt x="822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3"/>
          <p:cNvGrpSpPr/>
          <p:nvPr/>
        </p:nvGrpSpPr>
        <p:grpSpPr>
          <a:xfrm rot="2700000">
            <a:off x="283267" y="227467"/>
            <a:ext cx="1263184" cy="1933465"/>
            <a:chOff x="1069625" y="2883725"/>
            <a:chExt cx="1422756" cy="2177709"/>
          </a:xfrm>
        </p:grpSpPr>
        <p:sp>
          <p:nvSpPr>
            <p:cNvPr id="50" name="Google Shape;50;p3"/>
            <p:cNvSpPr/>
            <p:nvPr/>
          </p:nvSpPr>
          <p:spPr>
            <a:xfrm>
              <a:off x="1069625" y="3275155"/>
              <a:ext cx="154786" cy="162827"/>
            </a:xfrm>
            <a:custGeom>
              <a:rect b="b" l="l" r="r" t="t"/>
              <a:pathLst>
                <a:path extrusionOk="0" h="2369" w="2252">
                  <a:moveTo>
                    <a:pt x="454" y="0"/>
                  </a:moveTo>
                  <a:cubicBezTo>
                    <a:pt x="431" y="0"/>
                    <a:pt x="407" y="2"/>
                    <a:pt x="384" y="6"/>
                  </a:cubicBezTo>
                  <a:cubicBezTo>
                    <a:pt x="369" y="4"/>
                    <a:pt x="353" y="3"/>
                    <a:pt x="338" y="3"/>
                  </a:cubicBezTo>
                  <a:cubicBezTo>
                    <a:pt x="285" y="3"/>
                    <a:pt x="233" y="15"/>
                    <a:pt x="184" y="38"/>
                  </a:cubicBezTo>
                  <a:cubicBezTo>
                    <a:pt x="126" y="41"/>
                    <a:pt x="77" y="84"/>
                    <a:pt x="69" y="143"/>
                  </a:cubicBezTo>
                  <a:cubicBezTo>
                    <a:pt x="31" y="207"/>
                    <a:pt x="12" y="280"/>
                    <a:pt x="17" y="355"/>
                  </a:cubicBezTo>
                  <a:cubicBezTo>
                    <a:pt x="4" y="410"/>
                    <a:pt x="1" y="467"/>
                    <a:pt x="10" y="524"/>
                  </a:cubicBezTo>
                  <a:cubicBezTo>
                    <a:pt x="12" y="547"/>
                    <a:pt x="20" y="568"/>
                    <a:pt x="27" y="590"/>
                  </a:cubicBezTo>
                  <a:cubicBezTo>
                    <a:pt x="36" y="715"/>
                    <a:pt x="76" y="835"/>
                    <a:pt x="118" y="960"/>
                  </a:cubicBezTo>
                  <a:cubicBezTo>
                    <a:pt x="175" y="1135"/>
                    <a:pt x="246" y="1305"/>
                    <a:pt x="328" y="1469"/>
                  </a:cubicBezTo>
                  <a:cubicBezTo>
                    <a:pt x="358" y="1534"/>
                    <a:pt x="393" y="1596"/>
                    <a:pt x="432" y="1655"/>
                  </a:cubicBezTo>
                  <a:cubicBezTo>
                    <a:pt x="504" y="1757"/>
                    <a:pt x="572" y="1874"/>
                    <a:pt x="664" y="1956"/>
                  </a:cubicBezTo>
                  <a:cubicBezTo>
                    <a:pt x="713" y="2001"/>
                    <a:pt x="763" y="2042"/>
                    <a:pt x="814" y="2087"/>
                  </a:cubicBezTo>
                  <a:cubicBezTo>
                    <a:pt x="880" y="2148"/>
                    <a:pt x="952" y="2205"/>
                    <a:pt x="1026" y="2257"/>
                  </a:cubicBezTo>
                  <a:cubicBezTo>
                    <a:pt x="1144" y="2336"/>
                    <a:pt x="1269" y="2358"/>
                    <a:pt x="1396" y="2360"/>
                  </a:cubicBezTo>
                  <a:cubicBezTo>
                    <a:pt x="1439" y="2365"/>
                    <a:pt x="1481" y="2368"/>
                    <a:pt x="1522" y="2368"/>
                  </a:cubicBezTo>
                  <a:cubicBezTo>
                    <a:pt x="1674" y="2368"/>
                    <a:pt x="1816" y="2326"/>
                    <a:pt x="1948" y="2221"/>
                  </a:cubicBezTo>
                  <a:cubicBezTo>
                    <a:pt x="2108" y="2094"/>
                    <a:pt x="2252" y="1871"/>
                    <a:pt x="2227" y="1651"/>
                  </a:cubicBezTo>
                  <a:cubicBezTo>
                    <a:pt x="2225" y="1630"/>
                    <a:pt x="2222" y="1609"/>
                    <a:pt x="2219" y="1587"/>
                  </a:cubicBezTo>
                  <a:cubicBezTo>
                    <a:pt x="2227" y="1404"/>
                    <a:pt x="2176" y="1222"/>
                    <a:pt x="2072" y="1073"/>
                  </a:cubicBezTo>
                  <a:cubicBezTo>
                    <a:pt x="2031" y="1014"/>
                    <a:pt x="1993" y="954"/>
                    <a:pt x="1952" y="897"/>
                  </a:cubicBezTo>
                  <a:cubicBezTo>
                    <a:pt x="1801" y="681"/>
                    <a:pt x="1608" y="525"/>
                    <a:pt x="1389" y="384"/>
                  </a:cubicBezTo>
                  <a:cubicBezTo>
                    <a:pt x="1278" y="313"/>
                    <a:pt x="1162" y="250"/>
                    <a:pt x="1041" y="196"/>
                  </a:cubicBezTo>
                  <a:lnTo>
                    <a:pt x="868" y="120"/>
                  </a:lnTo>
                  <a:cubicBezTo>
                    <a:pt x="808" y="93"/>
                    <a:pt x="747" y="61"/>
                    <a:pt x="684" y="39"/>
                  </a:cubicBezTo>
                  <a:cubicBezTo>
                    <a:pt x="661" y="35"/>
                    <a:pt x="636" y="32"/>
                    <a:pt x="612" y="31"/>
                  </a:cubicBezTo>
                  <a:cubicBezTo>
                    <a:pt x="562" y="11"/>
                    <a:pt x="508" y="0"/>
                    <a:pt x="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403250" y="3384232"/>
              <a:ext cx="165095" cy="166951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1458717" y="2956581"/>
              <a:ext cx="170113" cy="187640"/>
            </a:xfrm>
            <a:custGeom>
              <a:rect b="b" l="l" r="r" t="t"/>
              <a:pathLst>
                <a:path extrusionOk="0" h="2730" w="2475">
                  <a:moveTo>
                    <a:pt x="700" y="1"/>
                  </a:moveTo>
                  <a:cubicBezTo>
                    <a:pt x="470" y="1"/>
                    <a:pt x="243" y="132"/>
                    <a:pt x="124" y="332"/>
                  </a:cubicBezTo>
                  <a:cubicBezTo>
                    <a:pt x="78" y="415"/>
                    <a:pt x="48" y="505"/>
                    <a:pt x="38" y="599"/>
                  </a:cubicBezTo>
                  <a:cubicBezTo>
                    <a:pt x="24" y="661"/>
                    <a:pt x="16" y="723"/>
                    <a:pt x="15" y="786"/>
                  </a:cubicBezTo>
                  <a:cubicBezTo>
                    <a:pt x="5" y="853"/>
                    <a:pt x="1" y="919"/>
                    <a:pt x="2" y="985"/>
                  </a:cubicBezTo>
                  <a:cubicBezTo>
                    <a:pt x="3" y="1049"/>
                    <a:pt x="9" y="1112"/>
                    <a:pt x="19" y="1175"/>
                  </a:cubicBezTo>
                  <a:cubicBezTo>
                    <a:pt x="45" y="1376"/>
                    <a:pt x="47" y="1347"/>
                    <a:pt x="145" y="1579"/>
                  </a:cubicBezTo>
                  <a:cubicBezTo>
                    <a:pt x="189" y="1687"/>
                    <a:pt x="235" y="1795"/>
                    <a:pt x="282" y="1902"/>
                  </a:cubicBezTo>
                  <a:cubicBezTo>
                    <a:pt x="478" y="2367"/>
                    <a:pt x="981" y="2715"/>
                    <a:pt x="1479" y="2715"/>
                  </a:cubicBezTo>
                  <a:cubicBezTo>
                    <a:pt x="1506" y="2715"/>
                    <a:pt x="1533" y="2714"/>
                    <a:pt x="1560" y="2712"/>
                  </a:cubicBezTo>
                  <a:cubicBezTo>
                    <a:pt x="1600" y="2720"/>
                    <a:pt x="1642" y="2726"/>
                    <a:pt x="1684" y="2729"/>
                  </a:cubicBezTo>
                  <a:cubicBezTo>
                    <a:pt x="1692" y="2729"/>
                    <a:pt x="1701" y="2729"/>
                    <a:pt x="1710" y="2729"/>
                  </a:cubicBezTo>
                  <a:cubicBezTo>
                    <a:pt x="1865" y="2729"/>
                    <a:pt x="2013" y="2669"/>
                    <a:pt x="2133" y="2573"/>
                  </a:cubicBezTo>
                  <a:cubicBezTo>
                    <a:pt x="2259" y="2477"/>
                    <a:pt x="2347" y="2341"/>
                    <a:pt x="2387" y="2189"/>
                  </a:cubicBezTo>
                  <a:cubicBezTo>
                    <a:pt x="2398" y="2144"/>
                    <a:pt x="2404" y="2099"/>
                    <a:pt x="2407" y="2053"/>
                  </a:cubicBezTo>
                  <a:cubicBezTo>
                    <a:pt x="2453" y="1936"/>
                    <a:pt x="2475" y="1812"/>
                    <a:pt x="2473" y="1687"/>
                  </a:cubicBezTo>
                  <a:cubicBezTo>
                    <a:pt x="2468" y="1549"/>
                    <a:pt x="2447" y="1410"/>
                    <a:pt x="2413" y="1276"/>
                  </a:cubicBezTo>
                  <a:cubicBezTo>
                    <a:pt x="2387" y="1178"/>
                    <a:pt x="2334" y="1070"/>
                    <a:pt x="2288" y="979"/>
                  </a:cubicBezTo>
                  <a:cubicBezTo>
                    <a:pt x="2251" y="909"/>
                    <a:pt x="2221" y="873"/>
                    <a:pt x="2168" y="801"/>
                  </a:cubicBezTo>
                  <a:cubicBezTo>
                    <a:pt x="2133" y="752"/>
                    <a:pt x="2096" y="704"/>
                    <a:pt x="2058" y="658"/>
                  </a:cubicBezTo>
                  <a:lnTo>
                    <a:pt x="1836" y="482"/>
                  </a:lnTo>
                  <a:lnTo>
                    <a:pt x="1769" y="430"/>
                  </a:lnTo>
                  <a:cubicBezTo>
                    <a:pt x="1684" y="363"/>
                    <a:pt x="1600" y="292"/>
                    <a:pt x="1512" y="229"/>
                  </a:cubicBezTo>
                  <a:cubicBezTo>
                    <a:pt x="1368" y="125"/>
                    <a:pt x="1153" y="56"/>
                    <a:pt x="962" y="36"/>
                  </a:cubicBezTo>
                  <a:cubicBezTo>
                    <a:pt x="918" y="25"/>
                    <a:pt x="874" y="18"/>
                    <a:pt x="831" y="15"/>
                  </a:cubicBezTo>
                  <a:cubicBezTo>
                    <a:pt x="787" y="6"/>
                    <a:pt x="744" y="1"/>
                    <a:pt x="7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1281938" y="3713597"/>
              <a:ext cx="143995" cy="152792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1646425" y="4017943"/>
              <a:ext cx="171419" cy="182141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1288262" y="4076777"/>
              <a:ext cx="137053" cy="147981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585184" y="4490064"/>
              <a:ext cx="150043" cy="182416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081843" y="4276101"/>
              <a:ext cx="157535" cy="158772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966373" y="4625535"/>
              <a:ext cx="164064" cy="196987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350585" y="4689524"/>
              <a:ext cx="141795" cy="164752"/>
            </a:xfrm>
            <a:custGeom>
              <a:rect b="b" l="l" r="r" t="t"/>
              <a:pathLst>
                <a:path extrusionOk="0" h="2397" w="2063">
                  <a:moveTo>
                    <a:pt x="462" y="1"/>
                  </a:moveTo>
                  <a:cubicBezTo>
                    <a:pt x="355" y="1"/>
                    <a:pt x="252" y="43"/>
                    <a:pt x="174" y="119"/>
                  </a:cubicBezTo>
                  <a:cubicBezTo>
                    <a:pt x="88" y="209"/>
                    <a:pt x="62" y="314"/>
                    <a:pt x="48" y="426"/>
                  </a:cubicBezTo>
                  <a:cubicBezTo>
                    <a:pt x="13" y="520"/>
                    <a:pt x="0" y="619"/>
                    <a:pt x="9" y="720"/>
                  </a:cubicBezTo>
                  <a:cubicBezTo>
                    <a:pt x="19" y="835"/>
                    <a:pt x="46" y="949"/>
                    <a:pt x="89" y="1057"/>
                  </a:cubicBezTo>
                  <a:cubicBezTo>
                    <a:pt x="112" y="1121"/>
                    <a:pt x="136" y="1184"/>
                    <a:pt x="161" y="1248"/>
                  </a:cubicBezTo>
                  <a:cubicBezTo>
                    <a:pt x="206" y="1372"/>
                    <a:pt x="268" y="1488"/>
                    <a:pt x="346" y="1595"/>
                  </a:cubicBezTo>
                  <a:cubicBezTo>
                    <a:pt x="457" y="1756"/>
                    <a:pt x="562" y="1925"/>
                    <a:pt x="711" y="2050"/>
                  </a:cubicBezTo>
                  <a:cubicBezTo>
                    <a:pt x="765" y="2096"/>
                    <a:pt x="819" y="2141"/>
                    <a:pt x="872" y="2186"/>
                  </a:cubicBezTo>
                  <a:cubicBezTo>
                    <a:pt x="984" y="2279"/>
                    <a:pt x="1052" y="2337"/>
                    <a:pt x="1196" y="2376"/>
                  </a:cubicBezTo>
                  <a:cubicBezTo>
                    <a:pt x="1249" y="2390"/>
                    <a:pt x="1303" y="2396"/>
                    <a:pt x="1357" y="2396"/>
                  </a:cubicBezTo>
                  <a:cubicBezTo>
                    <a:pt x="1393" y="2396"/>
                    <a:pt x="1430" y="2393"/>
                    <a:pt x="1466" y="2387"/>
                  </a:cubicBezTo>
                  <a:cubicBezTo>
                    <a:pt x="1493" y="2394"/>
                    <a:pt x="1520" y="2397"/>
                    <a:pt x="1547" y="2397"/>
                  </a:cubicBezTo>
                  <a:cubicBezTo>
                    <a:pt x="1743" y="2397"/>
                    <a:pt x="1913" y="2235"/>
                    <a:pt x="1948" y="2039"/>
                  </a:cubicBezTo>
                  <a:cubicBezTo>
                    <a:pt x="2029" y="1879"/>
                    <a:pt x="2062" y="1696"/>
                    <a:pt x="2003" y="1513"/>
                  </a:cubicBezTo>
                  <a:cubicBezTo>
                    <a:pt x="1983" y="1448"/>
                    <a:pt x="1957" y="1386"/>
                    <a:pt x="1934" y="1323"/>
                  </a:cubicBezTo>
                  <a:cubicBezTo>
                    <a:pt x="1891" y="1200"/>
                    <a:pt x="1850" y="1073"/>
                    <a:pt x="1777" y="967"/>
                  </a:cubicBezTo>
                  <a:cubicBezTo>
                    <a:pt x="1737" y="908"/>
                    <a:pt x="1696" y="850"/>
                    <a:pt x="1656" y="792"/>
                  </a:cubicBezTo>
                  <a:cubicBezTo>
                    <a:pt x="1585" y="690"/>
                    <a:pt x="1519" y="576"/>
                    <a:pt x="1431" y="491"/>
                  </a:cubicBezTo>
                  <a:cubicBezTo>
                    <a:pt x="1382" y="442"/>
                    <a:pt x="1326" y="399"/>
                    <a:pt x="1274" y="353"/>
                  </a:cubicBezTo>
                  <a:cubicBezTo>
                    <a:pt x="1188" y="279"/>
                    <a:pt x="1102" y="190"/>
                    <a:pt x="1004" y="135"/>
                  </a:cubicBezTo>
                  <a:cubicBezTo>
                    <a:pt x="953" y="108"/>
                    <a:pt x="899" y="83"/>
                    <a:pt x="845" y="62"/>
                  </a:cubicBezTo>
                  <a:cubicBezTo>
                    <a:pt x="776" y="33"/>
                    <a:pt x="701" y="17"/>
                    <a:pt x="626" y="17"/>
                  </a:cubicBezTo>
                  <a:cubicBezTo>
                    <a:pt x="614" y="17"/>
                    <a:pt x="603" y="18"/>
                    <a:pt x="591" y="18"/>
                  </a:cubicBezTo>
                  <a:cubicBezTo>
                    <a:pt x="569" y="14"/>
                    <a:pt x="546" y="8"/>
                    <a:pt x="525" y="5"/>
                  </a:cubicBezTo>
                  <a:cubicBezTo>
                    <a:pt x="504" y="2"/>
                    <a:pt x="483" y="1"/>
                    <a:pt x="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218413" y="4939709"/>
              <a:ext cx="108460" cy="121725"/>
            </a:xfrm>
            <a:custGeom>
              <a:rect b="b" l="l" r="r" t="t"/>
              <a:pathLst>
                <a:path extrusionOk="0" h="1771" w="1578">
                  <a:moveTo>
                    <a:pt x="574" y="1"/>
                  </a:moveTo>
                  <a:cubicBezTo>
                    <a:pt x="525" y="1"/>
                    <a:pt x="478" y="6"/>
                    <a:pt x="430" y="19"/>
                  </a:cubicBezTo>
                  <a:cubicBezTo>
                    <a:pt x="342" y="44"/>
                    <a:pt x="274" y="91"/>
                    <a:pt x="204" y="150"/>
                  </a:cubicBezTo>
                  <a:cubicBezTo>
                    <a:pt x="74" y="258"/>
                    <a:pt x="22" y="429"/>
                    <a:pt x="11" y="594"/>
                  </a:cubicBezTo>
                  <a:cubicBezTo>
                    <a:pt x="8" y="625"/>
                    <a:pt x="6" y="658"/>
                    <a:pt x="5" y="690"/>
                  </a:cubicBezTo>
                  <a:cubicBezTo>
                    <a:pt x="4" y="719"/>
                    <a:pt x="2" y="749"/>
                    <a:pt x="1" y="778"/>
                  </a:cubicBezTo>
                  <a:cubicBezTo>
                    <a:pt x="1" y="794"/>
                    <a:pt x="1" y="810"/>
                    <a:pt x="1" y="826"/>
                  </a:cubicBezTo>
                  <a:lnTo>
                    <a:pt x="28" y="1027"/>
                  </a:lnTo>
                  <a:cubicBezTo>
                    <a:pt x="50" y="1122"/>
                    <a:pt x="94" y="1212"/>
                    <a:pt x="161" y="1285"/>
                  </a:cubicBezTo>
                  <a:cubicBezTo>
                    <a:pt x="220" y="1364"/>
                    <a:pt x="283" y="1442"/>
                    <a:pt x="351" y="1516"/>
                  </a:cubicBezTo>
                  <a:cubicBezTo>
                    <a:pt x="447" y="1620"/>
                    <a:pt x="573" y="1693"/>
                    <a:pt x="711" y="1728"/>
                  </a:cubicBezTo>
                  <a:cubicBezTo>
                    <a:pt x="721" y="1731"/>
                    <a:pt x="733" y="1733"/>
                    <a:pt x="744" y="1736"/>
                  </a:cubicBezTo>
                  <a:cubicBezTo>
                    <a:pt x="802" y="1749"/>
                    <a:pt x="862" y="1757"/>
                    <a:pt x="922" y="1757"/>
                  </a:cubicBezTo>
                  <a:cubicBezTo>
                    <a:pt x="928" y="1757"/>
                    <a:pt x="933" y="1757"/>
                    <a:pt x="939" y="1756"/>
                  </a:cubicBezTo>
                  <a:cubicBezTo>
                    <a:pt x="975" y="1766"/>
                    <a:pt x="1015" y="1770"/>
                    <a:pt x="1055" y="1770"/>
                  </a:cubicBezTo>
                  <a:cubicBezTo>
                    <a:pt x="1135" y="1770"/>
                    <a:pt x="1217" y="1752"/>
                    <a:pt x="1280" y="1710"/>
                  </a:cubicBezTo>
                  <a:cubicBezTo>
                    <a:pt x="1373" y="1650"/>
                    <a:pt x="1471" y="1550"/>
                    <a:pt x="1488" y="1434"/>
                  </a:cubicBezTo>
                  <a:lnTo>
                    <a:pt x="1496" y="1375"/>
                  </a:lnTo>
                  <a:cubicBezTo>
                    <a:pt x="1499" y="1367"/>
                    <a:pt x="1504" y="1360"/>
                    <a:pt x="1507" y="1353"/>
                  </a:cubicBezTo>
                  <a:cubicBezTo>
                    <a:pt x="1528" y="1303"/>
                    <a:pt x="1538" y="1287"/>
                    <a:pt x="1544" y="1243"/>
                  </a:cubicBezTo>
                  <a:cubicBezTo>
                    <a:pt x="1556" y="1171"/>
                    <a:pt x="1577" y="1073"/>
                    <a:pt x="1574" y="1020"/>
                  </a:cubicBezTo>
                  <a:lnTo>
                    <a:pt x="1551" y="827"/>
                  </a:lnTo>
                  <a:cubicBezTo>
                    <a:pt x="1527" y="769"/>
                    <a:pt x="1502" y="712"/>
                    <a:pt x="1479" y="654"/>
                  </a:cubicBezTo>
                  <a:cubicBezTo>
                    <a:pt x="1463" y="618"/>
                    <a:pt x="1446" y="585"/>
                    <a:pt x="1430" y="549"/>
                  </a:cubicBezTo>
                  <a:cubicBezTo>
                    <a:pt x="1401" y="485"/>
                    <a:pt x="1365" y="423"/>
                    <a:pt x="1324" y="367"/>
                  </a:cubicBezTo>
                  <a:cubicBezTo>
                    <a:pt x="1263" y="284"/>
                    <a:pt x="1187" y="215"/>
                    <a:pt x="1097" y="161"/>
                  </a:cubicBezTo>
                  <a:cubicBezTo>
                    <a:pt x="1034" y="129"/>
                    <a:pt x="968" y="101"/>
                    <a:pt x="900" y="78"/>
                  </a:cubicBezTo>
                  <a:lnTo>
                    <a:pt x="819" y="46"/>
                  </a:lnTo>
                  <a:cubicBezTo>
                    <a:pt x="772" y="27"/>
                    <a:pt x="721" y="14"/>
                    <a:pt x="671" y="8"/>
                  </a:cubicBezTo>
                  <a:cubicBezTo>
                    <a:pt x="638" y="3"/>
                    <a:pt x="606" y="1"/>
                    <a:pt x="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085502" y="2883725"/>
              <a:ext cx="167364" cy="194719"/>
            </a:xfrm>
            <a:custGeom>
              <a:rect b="b" l="l" r="r" t="t"/>
              <a:pathLst>
                <a:path extrusionOk="0" h="2833" w="2435">
                  <a:moveTo>
                    <a:pt x="828" y="0"/>
                  </a:moveTo>
                  <a:cubicBezTo>
                    <a:pt x="756" y="2"/>
                    <a:pt x="684" y="10"/>
                    <a:pt x="613" y="31"/>
                  </a:cubicBezTo>
                  <a:lnTo>
                    <a:pt x="555" y="38"/>
                  </a:lnTo>
                  <a:cubicBezTo>
                    <a:pt x="470" y="59"/>
                    <a:pt x="391" y="101"/>
                    <a:pt x="328" y="160"/>
                  </a:cubicBezTo>
                  <a:cubicBezTo>
                    <a:pt x="299" y="186"/>
                    <a:pt x="271" y="215"/>
                    <a:pt x="248" y="245"/>
                  </a:cubicBezTo>
                  <a:lnTo>
                    <a:pt x="260" y="225"/>
                  </a:lnTo>
                  <a:lnTo>
                    <a:pt x="260" y="225"/>
                  </a:lnTo>
                  <a:cubicBezTo>
                    <a:pt x="245" y="240"/>
                    <a:pt x="235" y="257"/>
                    <a:pt x="222" y="273"/>
                  </a:cubicBezTo>
                  <a:cubicBezTo>
                    <a:pt x="204" y="294"/>
                    <a:pt x="185" y="317"/>
                    <a:pt x="169" y="342"/>
                  </a:cubicBezTo>
                  <a:cubicBezTo>
                    <a:pt x="60" y="499"/>
                    <a:pt x="1" y="686"/>
                    <a:pt x="1" y="878"/>
                  </a:cubicBezTo>
                  <a:cubicBezTo>
                    <a:pt x="1" y="933"/>
                    <a:pt x="3" y="987"/>
                    <a:pt x="5" y="1042"/>
                  </a:cubicBezTo>
                  <a:cubicBezTo>
                    <a:pt x="11" y="1199"/>
                    <a:pt x="31" y="1313"/>
                    <a:pt x="81" y="1447"/>
                  </a:cubicBezTo>
                  <a:lnTo>
                    <a:pt x="153" y="1639"/>
                  </a:lnTo>
                  <a:cubicBezTo>
                    <a:pt x="204" y="1773"/>
                    <a:pt x="250" y="1918"/>
                    <a:pt x="316" y="2042"/>
                  </a:cubicBezTo>
                  <a:cubicBezTo>
                    <a:pt x="382" y="2168"/>
                    <a:pt x="485" y="2280"/>
                    <a:pt x="576" y="2391"/>
                  </a:cubicBezTo>
                  <a:cubicBezTo>
                    <a:pt x="668" y="2501"/>
                    <a:pt x="777" y="2606"/>
                    <a:pt x="904" y="2676"/>
                  </a:cubicBezTo>
                  <a:cubicBezTo>
                    <a:pt x="1052" y="2757"/>
                    <a:pt x="1240" y="2822"/>
                    <a:pt x="1411" y="2822"/>
                  </a:cubicBezTo>
                  <a:cubicBezTo>
                    <a:pt x="1420" y="2822"/>
                    <a:pt x="1429" y="2822"/>
                    <a:pt x="1437" y="2822"/>
                  </a:cubicBezTo>
                  <a:lnTo>
                    <a:pt x="1459" y="2818"/>
                  </a:lnTo>
                  <a:cubicBezTo>
                    <a:pt x="1508" y="2828"/>
                    <a:pt x="1557" y="2833"/>
                    <a:pt x="1606" y="2833"/>
                  </a:cubicBezTo>
                  <a:cubicBezTo>
                    <a:pt x="1640" y="2833"/>
                    <a:pt x="1673" y="2830"/>
                    <a:pt x="1707" y="2826"/>
                  </a:cubicBezTo>
                  <a:cubicBezTo>
                    <a:pt x="1744" y="2821"/>
                    <a:pt x="1780" y="2810"/>
                    <a:pt x="1815" y="2799"/>
                  </a:cubicBezTo>
                  <a:lnTo>
                    <a:pt x="1877" y="2790"/>
                  </a:lnTo>
                  <a:cubicBezTo>
                    <a:pt x="1910" y="2782"/>
                    <a:pt x="1934" y="2760"/>
                    <a:pt x="1963" y="2744"/>
                  </a:cubicBezTo>
                  <a:cubicBezTo>
                    <a:pt x="1973" y="2740"/>
                    <a:pt x="1982" y="2735"/>
                    <a:pt x="1994" y="2731"/>
                  </a:cubicBezTo>
                  <a:lnTo>
                    <a:pt x="1994" y="2731"/>
                  </a:lnTo>
                  <a:lnTo>
                    <a:pt x="1979" y="2735"/>
                  </a:lnTo>
                  <a:cubicBezTo>
                    <a:pt x="2002" y="2721"/>
                    <a:pt x="2030" y="2715"/>
                    <a:pt x="2051" y="2697"/>
                  </a:cubicBezTo>
                  <a:cubicBezTo>
                    <a:pt x="2071" y="2678"/>
                    <a:pt x="2090" y="2658"/>
                    <a:pt x="2107" y="2636"/>
                  </a:cubicBezTo>
                  <a:lnTo>
                    <a:pt x="2107" y="2636"/>
                  </a:lnTo>
                  <a:lnTo>
                    <a:pt x="2102" y="2646"/>
                  </a:lnTo>
                  <a:cubicBezTo>
                    <a:pt x="2161" y="2593"/>
                    <a:pt x="2211" y="2531"/>
                    <a:pt x="2251" y="2462"/>
                  </a:cubicBezTo>
                  <a:cubicBezTo>
                    <a:pt x="2289" y="2394"/>
                    <a:pt x="2315" y="2322"/>
                    <a:pt x="2328" y="2246"/>
                  </a:cubicBezTo>
                  <a:cubicBezTo>
                    <a:pt x="2355" y="2192"/>
                    <a:pt x="2377" y="2135"/>
                    <a:pt x="2393" y="2077"/>
                  </a:cubicBezTo>
                  <a:cubicBezTo>
                    <a:pt x="2420" y="1969"/>
                    <a:pt x="2433" y="1858"/>
                    <a:pt x="2435" y="1747"/>
                  </a:cubicBezTo>
                  <a:cubicBezTo>
                    <a:pt x="2427" y="1516"/>
                    <a:pt x="2345" y="1320"/>
                    <a:pt x="2250" y="1116"/>
                  </a:cubicBezTo>
                  <a:cubicBezTo>
                    <a:pt x="2156" y="917"/>
                    <a:pt x="2022" y="751"/>
                    <a:pt x="1871" y="597"/>
                  </a:cubicBezTo>
                  <a:cubicBezTo>
                    <a:pt x="1734" y="457"/>
                    <a:pt x="1600" y="302"/>
                    <a:pt x="1429" y="206"/>
                  </a:cubicBezTo>
                  <a:cubicBezTo>
                    <a:pt x="1378" y="179"/>
                    <a:pt x="1325" y="156"/>
                    <a:pt x="1273" y="130"/>
                  </a:cubicBezTo>
                  <a:cubicBezTo>
                    <a:pt x="1126" y="59"/>
                    <a:pt x="996" y="2"/>
                    <a:pt x="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</p:grpSp>
      <p:sp>
        <p:nvSpPr>
          <p:cNvPr id="62" name="Google Shape;62;p3"/>
          <p:cNvSpPr txBox="1"/>
          <p:nvPr>
            <p:ph type="title"/>
          </p:nvPr>
        </p:nvSpPr>
        <p:spPr>
          <a:xfrm>
            <a:off x="1678625" y="2393825"/>
            <a:ext cx="36192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" name="Google Shape;63;p3"/>
          <p:cNvSpPr txBox="1"/>
          <p:nvPr>
            <p:ph idx="1" type="subTitle"/>
          </p:nvPr>
        </p:nvSpPr>
        <p:spPr>
          <a:xfrm>
            <a:off x="1780775" y="3127325"/>
            <a:ext cx="3414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4" name="Google Shape;64;p3"/>
          <p:cNvSpPr txBox="1"/>
          <p:nvPr>
            <p:ph hasCustomPrompt="1" idx="2" type="title"/>
          </p:nvPr>
        </p:nvSpPr>
        <p:spPr>
          <a:xfrm>
            <a:off x="1678625" y="1437875"/>
            <a:ext cx="3619200" cy="8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ONE_COLUMN_TEXT_1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1"/>
          <p:cNvSpPr txBox="1"/>
          <p:nvPr>
            <p:ph type="title"/>
          </p:nvPr>
        </p:nvSpPr>
        <p:spPr>
          <a:xfrm>
            <a:off x="768155" y="1952324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3" name="Google Shape;333;p21"/>
          <p:cNvSpPr txBox="1"/>
          <p:nvPr>
            <p:ph idx="1" type="body"/>
          </p:nvPr>
        </p:nvSpPr>
        <p:spPr>
          <a:xfrm>
            <a:off x="768155" y="2786324"/>
            <a:ext cx="2808000" cy="10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334" name="Google Shape;334;p21"/>
          <p:cNvGrpSpPr/>
          <p:nvPr/>
        </p:nvGrpSpPr>
        <p:grpSpPr>
          <a:xfrm>
            <a:off x="5" y="6"/>
            <a:ext cx="4851835" cy="1109233"/>
            <a:chOff x="4388400" y="3092250"/>
            <a:chExt cx="1471100" cy="336325"/>
          </a:xfrm>
        </p:grpSpPr>
        <p:sp>
          <p:nvSpPr>
            <p:cNvPr id="335" name="Google Shape;335;p21"/>
            <p:cNvSpPr/>
            <p:nvPr/>
          </p:nvSpPr>
          <p:spPr>
            <a:xfrm>
              <a:off x="4388400" y="3092250"/>
              <a:ext cx="1278950" cy="334150"/>
            </a:xfrm>
            <a:custGeom>
              <a:rect b="b" l="l" r="r" t="t"/>
              <a:pathLst>
                <a:path extrusionOk="0" h="13366" w="51158">
                  <a:moveTo>
                    <a:pt x="1" y="0"/>
                  </a:moveTo>
                  <a:lnTo>
                    <a:pt x="1" y="7976"/>
                  </a:lnTo>
                  <a:cubicBezTo>
                    <a:pt x="1798" y="7380"/>
                    <a:pt x="3686" y="7067"/>
                    <a:pt x="5569" y="7067"/>
                  </a:cubicBezTo>
                  <a:cubicBezTo>
                    <a:pt x="7497" y="7067"/>
                    <a:pt x="9419" y="7395"/>
                    <a:pt x="11235" y="8083"/>
                  </a:cubicBezTo>
                  <a:cubicBezTo>
                    <a:pt x="14534" y="9331"/>
                    <a:pt x="17416" y="11599"/>
                    <a:pt x="20774" y="12664"/>
                  </a:cubicBezTo>
                  <a:cubicBezTo>
                    <a:pt x="22298" y="13148"/>
                    <a:pt x="23846" y="13365"/>
                    <a:pt x="25396" y="13365"/>
                  </a:cubicBezTo>
                  <a:cubicBezTo>
                    <a:pt x="31110" y="13365"/>
                    <a:pt x="36868" y="10413"/>
                    <a:pt x="41698" y="6972"/>
                  </a:cubicBezTo>
                  <a:cubicBezTo>
                    <a:pt x="44867" y="4714"/>
                    <a:pt x="47937" y="2191"/>
                    <a:pt x="5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4388400" y="3092250"/>
              <a:ext cx="1471100" cy="336325"/>
            </a:xfrm>
            <a:custGeom>
              <a:rect b="b" l="l" r="r" t="t"/>
              <a:pathLst>
                <a:path extrusionOk="0" h="13453" w="58844">
                  <a:moveTo>
                    <a:pt x="57679" y="0"/>
                  </a:moveTo>
                  <a:cubicBezTo>
                    <a:pt x="56174" y="1515"/>
                    <a:pt x="54621" y="2979"/>
                    <a:pt x="52988" y="4346"/>
                  </a:cubicBezTo>
                  <a:cubicBezTo>
                    <a:pt x="49009" y="7678"/>
                    <a:pt x="44524" y="10433"/>
                    <a:pt x="39517" y="11752"/>
                  </a:cubicBezTo>
                  <a:cubicBezTo>
                    <a:pt x="37403" y="12309"/>
                    <a:pt x="35205" y="12621"/>
                    <a:pt x="33013" y="12621"/>
                  </a:cubicBezTo>
                  <a:cubicBezTo>
                    <a:pt x="30363" y="12621"/>
                    <a:pt x="27724" y="12165"/>
                    <a:pt x="25254" y="11134"/>
                  </a:cubicBezTo>
                  <a:cubicBezTo>
                    <a:pt x="24124" y="10663"/>
                    <a:pt x="23045" y="10078"/>
                    <a:pt x="22033" y="9390"/>
                  </a:cubicBezTo>
                  <a:cubicBezTo>
                    <a:pt x="20859" y="8589"/>
                    <a:pt x="19759" y="7680"/>
                    <a:pt x="18625" y="6821"/>
                  </a:cubicBezTo>
                  <a:cubicBezTo>
                    <a:pt x="16626" y="5306"/>
                    <a:pt x="14429" y="4103"/>
                    <a:pt x="12064" y="3304"/>
                  </a:cubicBezTo>
                  <a:cubicBezTo>
                    <a:pt x="9770" y="2531"/>
                    <a:pt x="7335" y="2132"/>
                    <a:pt x="4901" y="2132"/>
                  </a:cubicBezTo>
                  <a:cubicBezTo>
                    <a:pt x="3251" y="2132"/>
                    <a:pt x="1603" y="2315"/>
                    <a:pt x="1" y="2691"/>
                  </a:cubicBezTo>
                  <a:lnTo>
                    <a:pt x="1" y="2999"/>
                  </a:lnTo>
                  <a:cubicBezTo>
                    <a:pt x="1145" y="2741"/>
                    <a:pt x="2308" y="2578"/>
                    <a:pt x="3479" y="2512"/>
                  </a:cubicBezTo>
                  <a:cubicBezTo>
                    <a:pt x="3887" y="2489"/>
                    <a:pt x="4295" y="2478"/>
                    <a:pt x="4703" y="2478"/>
                  </a:cubicBezTo>
                  <a:cubicBezTo>
                    <a:pt x="6770" y="2478"/>
                    <a:pt x="8831" y="2768"/>
                    <a:pt x="10822" y="3340"/>
                  </a:cubicBezTo>
                  <a:cubicBezTo>
                    <a:pt x="13214" y="4028"/>
                    <a:pt x="15507" y="5125"/>
                    <a:pt x="17504" y="6648"/>
                  </a:cubicBezTo>
                  <a:cubicBezTo>
                    <a:pt x="18653" y="7523"/>
                    <a:pt x="19705" y="8521"/>
                    <a:pt x="20832" y="9422"/>
                  </a:cubicBezTo>
                  <a:cubicBezTo>
                    <a:pt x="21827" y="10219"/>
                    <a:pt x="22885" y="10915"/>
                    <a:pt x="24024" y="11475"/>
                  </a:cubicBezTo>
                  <a:cubicBezTo>
                    <a:pt x="26825" y="12856"/>
                    <a:pt x="29910" y="13452"/>
                    <a:pt x="33003" y="13452"/>
                  </a:cubicBezTo>
                  <a:cubicBezTo>
                    <a:pt x="34783" y="13452"/>
                    <a:pt x="36566" y="13255"/>
                    <a:pt x="38299" y="12896"/>
                  </a:cubicBezTo>
                  <a:cubicBezTo>
                    <a:pt x="43346" y="11852"/>
                    <a:pt x="47940" y="9366"/>
                    <a:pt x="52018" y="6192"/>
                  </a:cubicBezTo>
                  <a:cubicBezTo>
                    <a:pt x="54132" y="4548"/>
                    <a:pt x="56118" y="2740"/>
                    <a:pt x="58017" y="843"/>
                  </a:cubicBezTo>
                  <a:cubicBezTo>
                    <a:pt x="58295" y="565"/>
                    <a:pt x="58569" y="281"/>
                    <a:pt x="588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1"/>
            <p:cNvSpPr/>
            <p:nvPr/>
          </p:nvSpPr>
          <p:spPr>
            <a:xfrm>
              <a:off x="4920125" y="3148975"/>
              <a:ext cx="78050" cy="76000"/>
            </a:xfrm>
            <a:custGeom>
              <a:rect b="b" l="l" r="r" t="t"/>
              <a:pathLst>
                <a:path extrusionOk="0" h="3040" w="3122">
                  <a:moveTo>
                    <a:pt x="1547" y="1"/>
                  </a:moveTo>
                  <a:cubicBezTo>
                    <a:pt x="1431" y="1"/>
                    <a:pt x="1315" y="19"/>
                    <a:pt x="1204" y="56"/>
                  </a:cubicBezTo>
                  <a:lnTo>
                    <a:pt x="851" y="210"/>
                  </a:lnTo>
                  <a:lnTo>
                    <a:pt x="842" y="214"/>
                  </a:lnTo>
                  <a:lnTo>
                    <a:pt x="823" y="223"/>
                  </a:lnTo>
                  <a:lnTo>
                    <a:pt x="780" y="244"/>
                  </a:lnTo>
                  <a:cubicBezTo>
                    <a:pt x="566" y="374"/>
                    <a:pt x="388" y="557"/>
                    <a:pt x="263" y="775"/>
                  </a:cubicBezTo>
                  <a:cubicBezTo>
                    <a:pt x="1" y="1237"/>
                    <a:pt x="1" y="1805"/>
                    <a:pt x="263" y="2268"/>
                  </a:cubicBezTo>
                  <a:cubicBezTo>
                    <a:pt x="388" y="2485"/>
                    <a:pt x="566" y="2668"/>
                    <a:pt x="780" y="2798"/>
                  </a:cubicBezTo>
                  <a:cubicBezTo>
                    <a:pt x="916" y="2866"/>
                    <a:pt x="1071" y="2955"/>
                    <a:pt x="1204" y="2985"/>
                  </a:cubicBezTo>
                  <a:lnTo>
                    <a:pt x="1597" y="3040"/>
                  </a:lnTo>
                  <a:lnTo>
                    <a:pt x="1991" y="2985"/>
                  </a:lnTo>
                  <a:cubicBezTo>
                    <a:pt x="1998" y="2984"/>
                    <a:pt x="2005" y="2982"/>
                    <a:pt x="2011" y="2979"/>
                  </a:cubicBezTo>
                  <a:cubicBezTo>
                    <a:pt x="2079" y="2956"/>
                    <a:pt x="2144" y="2928"/>
                    <a:pt x="2207" y="2897"/>
                  </a:cubicBezTo>
                  <a:cubicBezTo>
                    <a:pt x="2331" y="2863"/>
                    <a:pt x="2442" y="2795"/>
                    <a:pt x="2531" y="2703"/>
                  </a:cubicBezTo>
                  <a:cubicBezTo>
                    <a:pt x="2590" y="2674"/>
                    <a:pt x="2644" y="2631"/>
                    <a:pt x="2685" y="2579"/>
                  </a:cubicBezTo>
                  <a:cubicBezTo>
                    <a:pt x="2825" y="2448"/>
                    <a:pt x="2929" y="2282"/>
                    <a:pt x="2987" y="2098"/>
                  </a:cubicBezTo>
                  <a:cubicBezTo>
                    <a:pt x="3079" y="1920"/>
                    <a:pt x="3122" y="1721"/>
                    <a:pt x="3113" y="1521"/>
                  </a:cubicBezTo>
                  <a:cubicBezTo>
                    <a:pt x="3096" y="1389"/>
                    <a:pt x="3079" y="1256"/>
                    <a:pt x="3061" y="1123"/>
                  </a:cubicBezTo>
                  <a:cubicBezTo>
                    <a:pt x="2994" y="874"/>
                    <a:pt x="2866" y="646"/>
                    <a:pt x="2685" y="462"/>
                  </a:cubicBezTo>
                  <a:cubicBezTo>
                    <a:pt x="2684" y="460"/>
                    <a:pt x="2682" y="458"/>
                    <a:pt x="2681" y="456"/>
                  </a:cubicBezTo>
                  <a:lnTo>
                    <a:pt x="2383" y="221"/>
                  </a:lnTo>
                  <a:cubicBezTo>
                    <a:pt x="2275" y="149"/>
                    <a:pt x="2142" y="106"/>
                    <a:pt x="2017" y="64"/>
                  </a:cubicBezTo>
                  <a:lnTo>
                    <a:pt x="1997" y="57"/>
                  </a:lnTo>
                  <a:cubicBezTo>
                    <a:pt x="1930" y="44"/>
                    <a:pt x="1863" y="34"/>
                    <a:pt x="1795" y="30"/>
                  </a:cubicBezTo>
                  <a:cubicBezTo>
                    <a:pt x="1713" y="10"/>
                    <a:pt x="1630" y="1"/>
                    <a:pt x="15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1"/>
            <p:cNvSpPr/>
            <p:nvPr/>
          </p:nvSpPr>
          <p:spPr>
            <a:xfrm>
              <a:off x="5038575" y="3264875"/>
              <a:ext cx="64275" cy="64025"/>
            </a:xfrm>
            <a:custGeom>
              <a:rect b="b" l="l" r="r" t="t"/>
              <a:pathLst>
                <a:path extrusionOk="0" h="2561" w="2571">
                  <a:moveTo>
                    <a:pt x="1295" y="1"/>
                  </a:moveTo>
                  <a:lnTo>
                    <a:pt x="964" y="47"/>
                  </a:lnTo>
                  <a:cubicBezTo>
                    <a:pt x="853" y="66"/>
                    <a:pt x="747" y="112"/>
                    <a:pt x="658" y="182"/>
                  </a:cubicBezTo>
                  <a:cubicBezTo>
                    <a:pt x="481" y="290"/>
                    <a:pt x="472" y="326"/>
                    <a:pt x="373" y="414"/>
                  </a:cubicBezTo>
                  <a:cubicBezTo>
                    <a:pt x="223" y="569"/>
                    <a:pt x="115" y="759"/>
                    <a:pt x="59" y="966"/>
                  </a:cubicBezTo>
                  <a:cubicBezTo>
                    <a:pt x="1" y="1184"/>
                    <a:pt x="1" y="1413"/>
                    <a:pt x="59" y="1631"/>
                  </a:cubicBezTo>
                  <a:cubicBezTo>
                    <a:pt x="115" y="1837"/>
                    <a:pt x="223" y="2027"/>
                    <a:pt x="373" y="2181"/>
                  </a:cubicBezTo>
                  <a:cubicBezTo>
                    <a:pt x="520" y="2334"/>
                    <a:pt x="706" y="2443"/>
                    <a:pt x="909" y="2502"/>
                  </a:cubicBezTo>
                  <a:cubicBezTo>
                    <a:pt x="1033" y="2540"/>
                    <a:pt x="1161" y="2559"/>
                    <a:pt x="1291" y="2560"/>
                  </a:cubicBezTo>
                  <a:cubicBezTo>
                    <a:pt x="1638" y="2560"/>
                    <a:pt x="1959" y="2413"/>
                    <a:pt x="2201" y="2162"/>
                  </a:cubicBezTo>
                  <a:lnTo>
                    <a:pt x="2395" y="1906"/>
                  </a:lnTo>
                  <a:lnTo>
                    <a:pt x="2518" y="1603"/>
                  </a:lnTo>
                  <a:cubicBezTo>
                    <a:pt x="2533" y="1491"/>
                    <a:pt x="2549" y="1380"/>
                    <a:pt x="2563" y="1267"/>
                  </a:cubicBezTo>
                  <a:cubicBezTo>
                    <a:pt x="2570" y="1099"/>
                    <a:pt x="2534" y="930"/>
                    <a:pt x="2457" y="780"/>
                  </a:cubicBezTo>
                  <a:cubicBezTo>
                    <a:pt x="2428" y="675"/>
                    <a:pt x="2374" y="579"/>
                    <a:pt x="2298" y="501"/>
                  </a:cubicBezTo>
                  <a:cubicBezTo>
                    <a:pt x="2245" y="407"/>
                    <a:pt x="2168" y="329"/>
                    <a:pt x="2078" y="273"/>
                  </a:cubicBezTo>
                  <a:cubicBezTo>
                    <a:pt x="2001" y="197"/>
                    <a:pt x="1907" y="141"/>
                    <a:pt x="1805" y="112"/>
                  </a:cubicBezTo>
                  <a:cubicBezTo>
                    <a:pt x="1671" y="39"/>
                    <a:pt x="1522" y="1"/>
                    <a:pt x="1370" y="1"/>
                  </a:cubicBezTo>
                  <a:cubicBezTo>
                    <a:pt x="1356" y="1"/>
                    <a:pt x="1343" y="2"/>
                    <a:pt x="1330" y="2"/>
                  </a:cubicBezTo>
                  <a:cubicBezTo>
                    <a:pt x="1318" y="2"/>
                    <a:pt x="1307" y="2"/>
                    <a:pt x="1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5091325" y="3141825"/>
              <a:ext cx="43325" cy="43900"/>
            </a:xfrm>
            <a:custGeom>
              <a:rect b="b" l="l" r="r" t="t"/>
              <a:pathLst>
                <a:path extrusionOk="0" h="1756" w="1733">
                  <a:moveTo>
                    <a:pt x="892" y="1"/>
                  </a:moveTo>
                  <a:cubicBezTo>
                    <a:pt x="738" y="1"/>
                    <a:pt x="586" y="38"/>
                    <a:pt x="449" y="112"/>
                  </a:cubicBezTo>
                  <a:lnTo>
                    <a:pt x="436" y="118"/>
                  </a:lnTo>
                  <a:cubicBezTo>
                    <a:pt x="313" y="173"/>
                    <a:pt x="264" y="249"/>
                    <a:pt x="192" y="346"/>
                  </a:cubicBezTo>
                  <a:cubicBezTo>
                    <a:pt x="140" y="399"/>
                    <a:pt x="103" y="465"/>
                    <a:pt x="83" y="539"/>
                  </a:cubicBezTo>
                  <a:cubicBezTo>
                    <a:pt x="66" y="572"/>
                    <a:pt x="51" y="608"/>
                    <a:pt x="40" y="644"/>
                  </a:cubicBezTo>
                  <a:cubicBezTo>
                    <a:pt x="37" y="654"/>
                    <a:pt x="9" y="869"/>
                    <a:pt x="9" y="880"/>
                  </a:cubicBezTo>
                  <a:lnTo>
                    <a:pt x="9" y="885"/>
                  </a:lnTo>
                  <a:lnTo>
                    <a:pt x="9" y="898"/>
                  </a:lnTo>
                  <a:cubicBezTo>
                    <a:pt x="8" y="914"/>
                    <a:pt x="6" y="928"/>
                    <a:pt x="6" y="944"/>
                  </a:cubicBezTo>
                  <a:cubicBezTo>
                    <a:pt x="1" y="1052"/>
                    <a:pt x="25" y="1160"/>
                    <a:pt x="74" y="1257"/>
                  </a:cubicBezTo>
                  <a:cubicBezTo>
                    <a:pt x="106" y="1356"/>
                    <a:pt x="162" y="1445"/>
                    <a:pt x="238" y="1517"/>
                  </a:cubicBezTo>
                  <a:lnTo>
                    <a:pt x="398" y="1644"/>
                  </a:lnTo>
                  <a:cubicBezTo>
                    <a:pt x="518" y="1716"/>
                    <a:pt x="656" y="1755"/>
                    <a:pt x="798" y="1755"/>
                  </a:cubicBezTo>
                  <a:lnTo>
                    <a:pt x="842" y="1752"/>
                  </a:lnTo>
                  <a:lnTo>
                    <a:pt x="861" y="1752"/>
                  </a:lnTo>
                  <a:lnTo>
                    <a:pt x="1087" y="1721"/>
                  </a:lnTo>
                  <a:lnTo>
                    <a:pt x="1090" y="1721"/>
                  </a:lnTo>
                  <a:lnTo>
                    <a:pt x="1295" y="1633"/>
                  </a:lnTo>
                  <a:cubicBezTo>
                    <a:pt x="1393" y="1579"/>
                    <a:pt x="1475" y="1502"/>
                    <a:pt x="1534" y="1408"/>
                  </a:cubicBezTo>
                  <a:cubicBezTo>
                    <a:pt x="1563" y="1383"/>
                    <a:pt x="1587" y="1352"/>
                    <a:pt x="1602" y="1317"/>
                  </a:cubicBezTo>
                  <a:lnTo>
                    <a:pt x="1607" y="1301"/>
                  </a:lnTo>
                  <a:cubicBezTo>
                    <a:pt x="1636" y="1232"/>
                    <a:pt x="1665" y="1163"/>
                    <a:pt x="1692" y="1094"/>
                  </a:cubicBezTo>
                  <a:cubicBezTo>
                    <a:pt x="1729" y="981"/>
                    <a:pt x="1733" y="862"/>
                    <a:pt x="1707" y="746"/>
                  </a:cubicBezTo>
                  <a:cubicBezTo>
                    <a:pt x="1707" y="670"/>
                    <a:pt x="1688" y="594"/>
                    <a:pt x="1649" y="527"/>
                  </a:cubicBezTo>
                  <a:cubicBezTo>
                    <a:pt x="1616" y="421"/>
                    <a:pt x="1556" y="324"/>
                    <a:pt x="1475" y="248"/>
                  </a:cubicBezTo>
                  <a:lnTo>
                    <a:pt x="1303" y="112"/>
                  </a:lnTo>
                  <a:cubicBezTo>
                    <a:pt x="1236" y="84"/>
                    <a:pt x="1168" y="55"/>
                    <a:pt x="1102" y="24"/>
                  </a:cubicBezTo>
                  <a:cubicBezTo>
                    <a:pt x="1032" y="9"/>
                    <a:pt x="962" y="1"/>
                    <a:pt x="8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5166200" y="3250900"/>
              <a:ext cx="36150" cy="36600"/>
            </a:xfrm>
            <a:custGeom>
              <a:rect b="b" l="l" r="r" t="t"/>
              <a:pathLst>
                <a:path extrusionOk="0" h="1464" w="1446">
                  <a:moveTo>
                    <a:pt x="744" y="0"/>
                  </a:moveTo>
                  <a:cubicBezTo>
                    <a:pt x="705" y="0"/>
                    <a:pt x="665" y="5"/>
                    <a:pt x="626" y="14"/>
                  </a:cubicBezTo>
                  <a:cubicBezTo>
                    <a:pt x="562" y="14"/>
                    <a:pt x="500" y="31"/>
                    <a:pt x="446" y="64"/>
                  </a:cubicBezTo>
                  <a:cubicBezTo>
                    <a:pt x="358" y="93"/>
                    <a:pt x="278" y="145"/>
                    <a:pt x="218" y="215"/>
                  </a:cubicBezTo>
                  <a:cubicBezTo>
                    <a:pt x="212" y="221"/>
                    <a:pt x="208" y="227"/>
                    <a:pt x="203" y="233"/>
                  </a:cubicBezTo>
                  <a:lnTo>
                    <a:pt x="198" y="240"/>
                  </a:lnTo>
                  <a:lnTo>
                    <a:pt x="193" y="246"/>
                  </a:lnTo>
                  <a:cubicBezTo>
                    <a:pt x="177" y="266"/>
                    <a:pt x="162" y="286"/>
                    <a:pt x="147" y="308"/>
                  </a:cubicBezTo>
                  <a:cubicBezTo>
                    <a:pt x="94" y="367"/>
                    <a:pt x="58" y="437"/>
                    <a:pt x="41" y="514"/>
                  </a:cubicBezTo>
                  <a:cubicBezTo>
                    <a:pt x="39" y="522"/>
                    <a:pt x="36" y="529"/>
                    <a:pt x="35" y="537"/>
                  </a:cubicBezTo>
                  <a:cubicBezTo>
                    <a:pt x="5" y="632"/>
                    <a:pt x="0" y="731"/>
                    <a:pt x="22" y="828"/>
                  </a:cubicBezTo>
                  <a:cubicBezTo>
                    <a:pt x="26" y="924"/>
                    <a:pt x="55" y="1018"/>
                    <a:pt x="105" y="1099"/>
                  </a:cubicBezTo>
                  <a:lnTo>
                    <a:pt x="218" y="1247"/>
                  </a:lnTo>
                  <a:cubicBezTo>
                    <a:pt x="303" y="1335"/>
                    <a:pt x="412" y="1400"/>
                    <a:pt x="531" y="1434"/>
                  </a:cubicBezTo>
                  <a:lnTo>
                    <a:pt x="538" y="1437"/>
                  </a:lnTo>
                  <a:cubicBezTo>
                    <a:pt x="592" y="1454"/>
                    <a:pt x="649" y="1463"/>
                    <a:pt x="706" y="1463"/>
                  </a:cubicBezTo>
                  <a:cubicBezTo>
                    <a:pt x="745" y="1463"/>
                    <a:pt x="783" y="1459"/>
                    <a:pt x="822" y="1450"/>
                  </a:cubicBezTo>
                  <a:cubicBezTo>
                    <a:pt x="915" y="1446"/>
                    <a:pt x="1006" y="1416"/>
                    <a:pt x="1085" y="1364"/>
                  </a:cubicBezTo>
                  <a:lnTo>
                    <a:pt x="1229" y="1250"/>
                  </a:lnTo>
                  <a:cubicBezTo>
                    <a:pt x="1297" y="1185"/>
                    <a:pt x="1348" y="1104"/>
                    <a:pt x="1376" y="1015"/>
                  </a:cubicBezTo>
                  <a:cubicBezTo>
                    <a:pt x="1408" y="959"/>
                    <a:pt x="1424" y="895"/>
                    <a:pt x="1424" y="832"/>
                  </a:cubicBezTo>
                  <a:cubicBezTo>
                    <a:pt x="1446" y="736"/>
                    <a:pt x="1441" y="635"/>
                    <a:pt x="1413" y="541"/>
                  </a:cubicBezTo>
                  <a:lnTo>
                    <a:pt x="1340" y="367"/>
                  </a:lnTo>
                  <a:cubicBezTo>
                    <a:pt x="1280" y="259"/>
                    <a:pt x="1192" y="169"/>
                    <a:pt x="1085" y="106"/>
                  </a:cubicBezTo>
                  <a:lnTo>
                    <a:pt x="1080" y="101"/>
                  </a:lnTo>
                  <a:cubicBezTo>
                    <a:pt x="1023" y="76"/>
                    <a:pt x="966" y="51"/>
                    <a:pt x="910" y="28"/>
                  </a:cubicBezTo>
                  <a:cubicBezTo>
                    <a:pt x="856" y="9"/>
                    <a:pt x="800" y="0"/>
                    <a:pt x="7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5221175" y="3164925"/>
              <a:ext cx="47750" cy="44150"/>
            </a:xfrm>
            <a:custGeom>
              <a:rect b="b" l="l" r="r" t="t"/>
              <a:pathLst>
                <a:path extrusionOk="0" h="1766" w="1910">
                  <a:moveTo>
                    <a:pt x="1004" y="0"/>
                  </a:moveTo>
                  <a:cubicBezTo>
                    <a:pt x="854" y="0"/>
                    <a:pt x="704" y="40"/>
                    <a:pt x="570" y="119"/>
                  </a:cubicBezTo>
                  <a:cubicBezTo>
                    <a:pt x="0" y="470"/>
                    <a:pt x="0" y="1297"/>
                    <a:pt x="570" y="1645"/>
                  </a:cubicBezTo>
                  <a:cubicBezTo>
                    <a:pt x="704" y="1725"/>
                    <a:pt x="854" y="1765"/>
                    <a:pt x="1004" y="1765"/>
                  </a:cubicBezTo>
                  <a:cubicBezTo>
                    <a:pt x="1154" y="1765"/>
                    <a:pt x="1305" y="1725"/>
                    <a:pt x="1439" y="1645"/>
                  </a:cubicBezTo>
                  <a:cubicBezTo>
                    <a:pt x="1522" y="1601"/>
                    <a:pt x="1597" y="1543"/>
                    <a:pt x="1665" y="1477"/>
                  </a:cubicBezTo>
                  <a:cubicBezTo>
                    <a:pt x="1743" y="1403"/>
                    <a:pt x="1802" y="1310"/>
                    <a:pt x="1833" y="1207"/>
                  </a:cubicBezTo>
                  <a:cubicBezTo>
                    <a:pt x="1885" y="1106"/>
                    <a:pt x="1910" y="994"/>
                    <a:pt x="1904" y="883"/>
                  </a:cubicBezTo>
                  <a:lnTo>
                    <a:pt x="1875" y="660"/>
                  </a:lnTo>
                  <a:cubicBezTo>
                    <a:pt x="1838" y="520"/>
                    <a:pt x="1766" y="393"/>
                    <a:pt x="1665" y="289"/>
                  </a:cubicBezTo>
                  <a:cubicBezTo>
                    <a:pt x="1639" y="262"/>
                    <a:pt x="1610" y="239"/>
                    <a:pt x="1577" y="219"/>
                  </a:cubicBezTo>
                  <a:cubicBezTo>
                    <a:pt x="1551" y="193"/>
                    <a:pt x="1521" y="170"/>
                    <a:pt x="1489" y="150"/>
                  </a:cubicBezTo>
                  <a:lnTo>
                    <a:pt x="1472" y="140"/>
                  </a:lnTo>
                  <a:lnTo>
                    <a:pt x="1439" y="119"/>
                  </a:lnTo>
                  <a:cubicBezTo>
                    <a:pt x="1305" y="40"/>
                    <a:pt x="1154" y="0"/>
                    <a:pt x="10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21"/>
          <p:cNvSpPr/>
          <p:nvPr/>
        </p:nvSpPr>
        <p:spPr>
          <a:xfrm>
            <a:off x="6632375" y="0"/>
            <a:ext cx="2511639" cy="2098962"/>
          </a:xfrm>
          <a:custGeom>
            <a:rect b="b" l="l" r="r" t="t"/>
            <a:pathLst>
              <a:path extrusionOk="0" h="41239" w="49347">
                <a:moveTo>
                  <a:pt x="4903" y="0"/>
                </a:moveTo>
                <a:cubicBezTo>
                  <a:pt x="5088" y="1974"/>
                  <a:pt x="4200" y="4120"/>
                  <a:pt x="3148" y="5888"/>
                </a:cubicBezTo>
                <a:cubicBezTo>
                  <a:pt x="1747" y="8239"/>
                  <a:pt x="1" y="10630"/>
                  <a:pt x="60" y="13382"/>
                </a:cubicBezTo>
                <a:cubicBezTo>
                  <a:pt x="119" y="16042"/>
                  <a:pt x="1969" y="18424"/>
                  <a:pt x="4282" y="19645"/>
                </a:cubicBezTo>
                <a:cubicBezTo>
                  <a:pt x="6163" y="20639"/>
                  <a:pt x="8300" y="20970"/>
                  <a:pt x="10431" y="20970"/>
                </a:cubicBezTo>
                <a:cubicBezTo>
                  <a:pt x="10920" y="20970"/>
                  <a:pt x="11409" y="20953"/>
                  <a:pt x="11894" y="20922"/>
                </a:cubicBezTo>
                <a:cubicBezTo>
                  <a:pt x="17010" y="20596"/>
                  <a:pt x="21980" y="18871"/>
                  <a:pt x="27103" y="18694"/>
                </a:cubicBezTo>
                <a:cubicBezTo>
                  <a:pt x="27320" y="18686"/>
                  <a:pt x="27539" y="18683"/>
                  <a:pt x="27758" y="18683"/>
                </a:cubicBezTo>
                <a:cubicBezTo>
                  <a:pt x="32707" y="18683"/>
                  <a:pt x="38067" y="20614"/>
                  <a:pt x="40181" y="25146"/>
                </a:cubicBezTo>
                <a:cubicBezTo>
                  <a:pt x="41650" y="28294"/>
                  <a:pt x="41268" y="32079"/>
                  <a:pt x="42664" y="35262"/>
                </a:cubicBezTo>
                <a:cubicBezTo>
                  <a:pt x="43909" y="38102"/>
                  <a:pt x="46474" y="40136"/>
                  <a:pt x="49346" y="41238"/>
                </a:cubicBezTo>
                <a:lnTo>
                  <a:pt x="49346" y="0"/>
                </a:lnTo>
                <a:close/>
              </a:path>
            </a:pathLst>
          </a:custGeom>
          <a:solidFill>
            <a:srgbClr val="DED2D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1"/>
          <p:cNvSpPr/>
          <p:nvPr/>
        </p:nvSpPr>
        <p:spPr>
          <a:xfrm rot="6269081">
            <a:off x="7270781" y="-672327"/>
            <a:ext cx="1877108" cy="3443596"/>
          </a:xfrm>
          <a:custGeom>
            <a:rect b="b" l="l" r="r" t="t"/>
            <a:pathLst>
              <a:path extrusionOk="0" h="74832" w="40791">
                <a:moveTo>
                  <a:pt x="32570" y="0"/>
                </a:moveTo>
                <a:cubicBezTo>
                  <a:pt x="34774" y="2601"/>
                  <a:pt x="36442" y="5743"/>
                  <a:pt x="37625" y="8879"/>
                </a:cubicBezTo>
                <a:cubicBezTo>
                  <a:pt x="39038" y="12621"/>
                  <a:pt x="39868" y="16650"/>
                  <a:pt x="39568" y="20674"/>
                </a:cubicBezTo>
                <a:cubicBezTo>
                  <a:pt x="39294" y="24330"/>
                  <a:pt x="38061" y="27989"/>
                  <a:pt x="35759" y="30834"/>
                </a:cubicBezTo>
                <a:cubicBezTo>
                  <a:pt x="33490" y="33641"/>
                  <a:pt x="30437" y="35603"/>
                  <a:pt x="27832" y="38049"/>
                </a:cubicBezTo>
                <a:cubicBezTo>
                  <a:pt x="25228" y="40495"/>
                  <a:pt x="23235" y="43524"/>
                  <a:pt x="22056" y="46936"/>
                </a:cubicBezTo>
                <a:cubicBezTo>
                  <a:pt x="21439" y="48723"/>
                  <a:pt x="21103" y="50569"/>
                  <a:pt x="20915" y="52451"/>
                </a:cubicBezTo>
                <a:cubicBezTo>
                  <a:pt x="20716" y="54447"/>
                  <a:pt x="20602" y="56450"/>
                  <a:pt x="20050" y="58387"/>
                </a:cubicBezTo>
                <a:cubicBezTo>
                  <a:pt x="19144" y="61573"/>
                  <a:pt x="17285" y="64395"/>
                  <a:pt x="14986" y="66708"/>
                </a:cubicBezTo>
                <a:cubicBezTo>
                  <a:pt x="12525" y="69186"/>
                  <a:pt x="9570" y="71057"/>
                  <a:pt x="6423" y="72489"/>
                </a:cubicBezTo>
                <a:cubicBezTo>
                  <a:pt x="4639" y="73299"/>
                  <a:pt x="2794" y="73968"/>
                  <a:pt x="928" y="74554"/>
                </a:cubicBezTo>
                <a:cubicBezTo>
                  <a:pt x="620" y="74652"/>
                  <a:pt x="310" y="74742"/>
                  <a:pt x="0" y="74831"/>
                </a:cubicBezTo>
                <a:lnTo>
                  <a:pt x="2761" y="74831"/>
                </a:lnTo>
                <a:cubicBezTo>
                  <a:pt x="3237" y="74667"/>
                  <a:pt x="3711" y="74495"/>
                  <a:pt x="4182" y="74318"/>
                </a:cubicBezTo>
                <a:cubicBezTo>
                  <a:pt x="7616" y="73015"/>
                  <a:pt x="10909" y="71315"/>
                  <a:pt x="13764" y="68947"/>
                </a:cubicBezTo>
                <a:cubicBezTo>
                  <a:pt x="16325" y="66824"/>
                  <a:pt x="18540" y="64173"/>
                  <a:pt x="19926" y="61096"/>
                </a:cubicBezTo>
                <a:cubicBezTo>
                  <a:pt x="20661" y="59466"/>
                  <a:pt x="21135" y="57759"/>
                  <a:pt x="21376" y="55980"/>
                </a:cubicBezTo>
                <a:cubicBezTo>
                  <a:pt x="21660" y="53878"/>
                  <a:pt x="21706" y="51744"/>
                  <a:pt x="22150" y="49664"/>
                </a:cubicBezTo>
                <a:cubicBezTo>
                  <a:pt x="22926" y="46025"/>
                  <a:pt x="24670" y="42610"/>
                  <a:pt x="27166" y="39896"/>
                </a:cubicBezTo>
                <a:cubicBezTo>
                  <a:pt x="29662" y="37181"/>
                  <a:pt x="32819" y="35219"/>
                  <a:pt x="35354" y="32547"/>
                </a:cubicBezTo>
                <a:cubicBezTo>
                  <a:pt x="37912" y="29852"/>
                  <a:pt x="39529" y="26415"/>
                  <a:pt x="40139" y="22720"/>
                </a:cubicBezTo>
                <a:cubicBezTo>
                  <a:pt x="40790" y="18772"/>
                  <a:pt x="40333" y="14702"/>
                  <a:pt x="39153" y="10903"/>
                </a:cubicBezTo>
                <a:cubicBezTo>
                  <a:pt x="38087" y="7466"/>
                  <a:pt x="36503" y="4179"/>
                  <a:pt x="34344" y="1320"/>
                </a:cubicBezTo>
                <a:cubicBezTo>
                  <a:pt x="34003" y="869"/>
                  <a:pt x="33639" y="431"/>
                  <a:pt x="3326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21"/>
          <p:cNvGrpSpPr/>
          <p:nvPr/>
        </p:nvGrpSpPr>
        <p:grpSpPr>
          <a:xfrm>
            <a:off x="8198357" y="111119"/>
            <a:ext cx="613111" cy="889943"/>
            <a:chOff x="6917150" y="911925"/>
            <a:chExt cx="301150" cy="437125"/>
          </a:xfrm>
        </p:grpSpPr>
        <p:sp>
          <p:nvSpPr>
            <p:cNvPr id="345" name="Google Shape;345;p21"/>
            <p:cNvSpPr/>
            <p:nvPr/>
          </p:nvSpPr>
          <p:spPr>
            <a:xfrm>
              <a:off x="7029950" y="911925"/>
              <a:ext cx="63575" cy="64725"/>
            </a:xfrm>
            <a:custGeom>
              <a:rect b="b" l="l" r="r" t="t"/>
              <a:pathLst>
                <a:path extrusionOk="0" h="2589" w="2543">
                  <a:moveTo>
                    <a:pt x="1224" y="1"/>
                  </a:moveTo>
                  <a:cubicBezTo>
                    <a:pt x="1071" y="1"/>
                    <a:pt x="919" y="40"/>
                    <a:pt x="784" y="113"/>
                  </a:cubicBezTo>
                  <a:cubicBezTo>
                    <a:pt x="627" y="165"/>
                    <a:pt x="488" y="257"/>
                    <a:pt x="378" y="381"/>
                  </a:cubicBezTo>
                  <a:cubicBezTo>
                    <a:pt x="256" y="495"/>
                    <a:pt x="166" y="637"/>
                    <a:pt x="116" y="796"/>
                  </a:cubicBezTo>
                  <a:cubicBezTo>
                    <a:pt x="37" y="950"/>
                    <a:pt x="0" y="1122"/>
                    <a:pt x="8" y="1295"/>
                  </a:cubicBezTo>
                  <a:cubicBezTo>
                    <a:pt x="24" y="1410"/>
                    <a:pt x="38" y="1524"/>
                    <a:pt x="54" y="1639"/>
                  </a:cubicBezTo>
                  <a:cubicBezTo>
                    <a:pt x="110" y="1854"/>
                    <a:pt x="222" y="2050"/>
                    <a:pt x="378" y="2208"/>
                  </a:cubicBezTo>
                  <a:lnTo>
                    <a:pt x="633" y="2411"/>
                  </a:lnTo>
                  <a:cubicBezTo>
                    <a:pt x="824" y="2525"/>
                    <a:pt x="1042" y="2587"/>
                    <a:pt x="1264" y="2587"/>
                  </a:cubicBezTo>
                  <a:cubicBezTo>
                    <a:pt x="1266" y="2587"/>
                    <a:pt x="1269" y="2587"/>
                    <a:pt x="1272" y="2587"/>
                  </a:cubicBezTo>
                  <a:cubicBezTo>
                    <a:pt x="1287" y="2588"/>
                    <a:pt x="1302" y="2588"/>
                    <a:pt x="1318" y="2588"/>
                  </a:cubicBezTo>
                  <a:cubicBezTo>
                    <a:pt x="1471" y="2588"/>
                    <a:pt x="1622" y="2550"/>
                    <a:pt x="1757" y="2476"/>
                  </a:cubicBezTo>
                  <a:cubicBezTo>
                    <a:pt x="1914" y="2424"/>
                    <a:pt x="2054" y="2332"/>
                    <a:pt x="2165" y="2208"/>
                  </a:cubicBezTo>
                  <a:cubicBezTo>
                    <a:pt x="2286" y="2094"/>
                    <a:pt x="2375" y="1952"/>
                    <a:pt x="2426" y="1793"/>
                  </a:cubicBezTo>
                  <a:cubicBezTo>
                    <a:pt x="2505" y="1639"/>
                    <a:pt x="2543" y="1467"/>
                    <a:pt x="2534" y="1295"/>
                  </a:cubicBezTo>
                  <a:lnTo>
                    <a:pt x="2489" y="952"/>
                  </a:lnTo>
                  <a:cubicBezTo>
                    <a:pt x="2432" y="735"/>
                    <a:pt x="2321" y="539"/>
                    <a:pt x="2165" y="381"/>
                  </a:cubicBezTo>
                  <a:lnTo>
                    <a:pt x="1908" y="178"/>
                  </a:lnTo>
                  <a:cubicBezTo>
                    <a:pt x="1717" y="62"/>
                    <a:pt x="1495" y="2"/>
                    <a:pt x="1270" y="2"/>
                  </a:cubicBezTo>
                  <a:cubicBezTo>
                    <a:pt x="1255" y="1"/>
                    <a:pt x="1239" y="1"/>
                    <a:pt x="1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6917150" y="1021275"/>
              <a:ext cx="50100" cy="50975"/>
            </a:xfrm>
            <a:custGeom>
              <a:rect b="b" l="l" r="r" t="t"/>
              <a:pathLst>
                <a:path extrusionOk="0" h="2039" w="2004">
                  <a:moveTo>
                    <a:pt x="1002" y="0"/>
                  </a:moveTo>
                  <a:cubicBezTo>
                    <a:pt x="738" y="13"/>
                    <a:pt x="489" y="118"/>
                    <a:pt x="297" y="298"/>
                  </a:cubicBezTo>
                  <a:cubicBezTo>
                    <a:pt x="202" y="389"/>
                    <a:pt x="132" y="502"/>
                    <a:pt x="93" y="627"/>
                  </a:cubicBezTo>
                  <a:cubicBezTo>
                    <a:pt x="29" y="748"/>
                    <a:pt x="0" y="883"/>
                    <a:pt x="6" y="1019"/>
                  </a:cubicBezTo>
                  <a:lnTo>
                    <a:pt x="42" y="1290"/>
                  </a:lnTo>
                  <a:cubicBezTo>
                    <a:pt x="87" y="1458"/>
                    <a:pt x="176" y="1614"/>
                    <a:pt x="299" y="1739"/>
                  </a:cubicBezTo>
                  <a:lnTo>
                    <a:pt x="499" y="1899"/>
                  </a:lnTo>
                  <a:cubicBezTo>
                    <a:pt x="652" y="1990"/>
                    <a:pt x="825" y="2038"/>
                    <a:pt x="1002" y="2038"/>
                  </a:cubicBezTo>
                  <a:cubicBezTo>
                    <a:pt x="1013" y="2038"/>
                    <a:pt x="1024" y="2038"/>
                    <a:pt x="1034" y="2038"/>
                  </a:cubicBezTo>
                  <a:cubicBezTo>
                    <a:pt x="1157" y="2038"/>
                    <a:pt x="1278" y="2008"/>
                    <a:pt x="1385" y="1950"/>
                  </a:cubicBezTo>
                  <a:cubicBezTo>
                    <a:pt x="1509" y="1910"/>
                    <a:pt x="1620" y="1837"/>
                    <a:pt x="1707" y="1739"/>
                  </a:cubicBezTo>
                  <a:cubicBezTo>
                    <a:pt x="1802" y="1650"/>
                    <a:pt x="1872" y="1538"/>
                    <a:pt x="1913" y="1412"/>
                  </a:cubicBezTo>
                  <a:cubicBezTo>
                    <a:pt x="1975" y="1291"/>
                    <a:pt x="2004" y="1156"/>
                    <a:pt x="1998" y="1020"/>
                  </a:cubicBezTo>
                  <a:lnTo>
                    <a:pt x="1962" y="749"/>
                  </a:lnTo>
                  <a:cubicBezTo>
                    <a:pt x="1917" y="579"/>
                    <a:pt x="1828" y="425"/>
                    <a:pt x="1705" y="300"/>
                  </a:cubicBezTo>
                  <a:lnTo>
                    <a:pt x="1505" y="140"/>
                  </a:lnTo>
                  <a:cubicBezTo>
                    <a:pt x="1352" y="49"/>
                    <a:pt x="1179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7104925" y="1042100"/>
              <a:ext cx="53850" cy="55050"/>
            </a:xfrm>
            <a:custGeom>
              <a:rect b="b" l="l" r="r" t="t"/>
              <a:pathLst>
                <a:path extrusionOk="0" h="2202" w="2154">
                  <a:moveTo>
                    <a:pt x="1076" y="1"/>
                  </a:moveTo>
                  <a:cubicBezTo>
                    <a:pt x="1028" y="1"/>
                    <a:pt x="980" y="7"/>
                    <a:pt x="933" y="20"/>
                  </a:cubicBezTo>
                  <a:cubicBezTo>
                    <a:pt x="838" y="20"/>
                    <a:pt x="744" y="46"/>
                    <a:pt x="662" y="95"/>
                  </a:cubicBezTo>
                  <a:cubicBezTo>
                    <a:pt x="571" y="121"/>
                    <a:pt x="490" y="170"/>
                    <a:pt x="424" y="236"/>
                  </a:cubicBezTo>
                  <a:cubicBezTo>
                    <a:pt x="345" y="285"/>
                    <a:pt x="279" y="353"/>
                    <a:pt x="231" y="435"/>
                  </a:cubicBezTo>
                  <a:cubicBezTo>
                    <a:pt x="137" y="540"/>
                    <a:pt x="71" y="670"/>
                    <a:pt x="39" y="808"/>
                  </a:cubicBezTo>
                  <a:lnTo>
                    <a:pt x="0" y="1101"/>
                  </a:lnTo>
                  <a:lnTo>
                    <a:pt x="39" y="1394"/>
                  </a:lnTo>
                  <a:lnTo>
                    <a:pt x="147" y="1656"/>
                  </a:lnTo>
                  <a:lnTo>
                    <a:pt x="315" y="1879"/>
                  </a:lnTo>
                  <a:cubicBezTo>
                    <a:pt x="387" y="1937"/>
                    <a:pt x="460" y="1993"/>
                    <a:pt x="532" y="2051"/>
                  </a:cubicBezTo>
                  <a:cubicBezTo>
                    <a:pt x="652" y="2130"/>
                    <a:pt x="790" y="2175"/>
                    <a:pt x="933" y="2182"/>
                  </a:cubicBezTo>
                  <a:cubicBezTo>
                    <a:pt x="980" y="2195"/>
                    <a:pt x="1028" y="2201"/>
                    <a:pt x="1075" y="2201"/>
                  </a:cubicBezTo>
                  <a:cubicBezTo>
                    <a:pt x="1123" y="2201"/>
                    <a:pt x="1171" y="2195"/>
                    <a:pt x="1218" y="2182"/>
                  </a:cubicBezTo>
                  <a:cubicBezTo>
                    <a:pt x="1361" y="2175"/>
                    <a:pt x="1499" y="2130"/>
                    <a:pt x="1619" y="2051"/>
                  </a:cubicBezTo>
                  <a:lnTo>
                    <a:pt x="1623" y="2049"/>
                  </a:lnTo>
                  <a:cubicBezTo>
                    <a:pt x="1746" y="1982"/>
                    <a:pt x="1849" y="1885"/>
                    <a:pt x="1923" y="1767"/>
                  </a:cubicBezTo>
                  <a:cubicBezTo>
                    <a:pt x="2018" y="1662"/>
                    <a:pt x="2084" y="1533"/>
                    <a:pt x="2114" y="1395"/>
                  </a:cubicBezTo>
                  <a:lnTo>
                    <a:pt x="2153" y="1104"/>
                  </a:lnTo>
                  <a:cubicBezTo>
                    <a:pt x="2153" y="909"/>
                    <a:pt x="2103" y="719"/>
                    <a:pt x="2008" y="551"/>
                  </a:cubicBezTo>
                  <a:lnTo>
                    <a:pt x="2005" y="545"/>
                  </a:lnTo>
                  <a:cubicBezTo>
                    <a:pt x="1949" y="471"/>
                    <a:pt x="1893" y="396"/>
                    <a:pt x="1836" y="323"/>
                  </a:cubicBezTo>
                  <a:lnTo>
                    <a:pt x="1619" y="151"/>
                  </a:lnTo>
                  <a:cubicBezTo>
                    <a:pt x="1499" y="72"/>
                    <a:pt x="1362" y="26"/>
                    <a:pt x="1220" y="20"/>
                  </a:cubicBezTo>
                  <a:cubicBezTo>
                    <a:pt x="1173" y="7"/>
                    <a:pt x="1124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>
              <a:off x="6997950" y="1104275"/>
              <a:ext cx="59775" cy="60500"/>
            </a:xfrm>
            <a:custGeom>
              <a:rect b="b" l="l" r="r" t="t"/>
              <a:pathLst>
                <a:path extrusionOk="0" h="2420" w="2391">
                  <a:moveTo>
                    <a:pt x="1150" y="1"/>
                  </a:moveTo>
                  <a:cubicBezTo>
                    <a:pt x="1006" y="1"/>
                    <a:pt x="864" y="37"/>
                    <a:pt x="737" y="106"/>
                  </a:cubicBezTo>
                  <a:cubicBezTo>
                    <a:pt x="592" y="153"/>
                    <a:pt x="461" y="240"/>
                    <a:pt x="358" y="353"/>
                  </a:cubicBezTo>
                  <a:cubicBezTo>
                    <a:pt x="214" y="502"/>
                    <a:pt x="110" y="685"/>
                    <a:pt x="57" y="884"/>
                  </a:cubicBezTo>
                  <a:cubicBezTo>
                    <a:pt x="1" y="1094"/>
                    <a:pt x="1" y="1315"/>
                    <a:pt x="57" y="1524"/>
                  </a:cubicBezTo>
                  <a:cubicBezTo>
                    <a:pt x="110" y="1724"/>
                    <a:pt x="214" y="1905"/>
                    <a:pt x="358" y="2054"/>
                  </a:cubicBezTo>
                  <a:cubicBezTo>
                    <a:pt x="370" y="2064"/>
                    <a:pt x="587" y="2238"/>
                    <a:pt x="600" y="2246"/>
                  </a:cubicBezTo>
                  <a:lnTo>
                    <a:pt x="608" y="2248"/>
                  </a:lnTo>
                  <a:cubicBezTo>
                    <a:pt x="701" y="2295"/>
                    <a:pt x="796" y="2336"/>
                    <a:pt x="894" y="2372"/>
                  </a:cubicBezTo>
                  <a:cubicBezTo>
                    <a:pt x="899" y="2374"/>
                    <a:pt x="904" y="2375"/>
                    <a:pt x="909" y="2377"/>
                  </a:cubicBezTo>
                  <a:cubicBezTo>
                    <a:pt x="1012" y="2397"/>
                    <a:pt x="1118" y="2411"/>
                    <a:pt x="1224" y="2420"/>
                  </a:cubicBezTo>
                  <a:lnTo>
                    <a:pt x="1250" y="2420"/>
                  </a:lnTo>
                  <a:cubicBezTo>
                    <a:pt x="1360" y="2413"/>
                    <a:pt x="1466" y="2398"/>
                    <a:pt x="1573" y="2375"/>
                  </a:cubicBezTo>
                  <a:cubicBezTo>
                    <a:pt x="1757" y="2322"/>
                    <a:pt x="1926" y="2222"/>
                    <a:pt x="2060" y="2084"/>
                  </a:cubicBezTo>
                  <a:cubicBezTo>
                    <a:pt x="2165" y="1985"/>
                    <a:pt x="2245" y="1859"/>
                    <a:pt x="2288" y="1721"/>
                  </a:cubicBezTo>
                  <a:cubicBezTo>
                    <a:pt x="2357" y="1587"/>
                    <a:pt x="2390" y="1437"/>
                    <a:pt x="2383" y="1286"/>
                  </a:cubicBezTo>
                  <a:cubicBezTo>
                    <a:pt x="2381" y="1178"/>
                    <a:pt x="2366" y="1070"/>
                    <a:pt x="2335" y="964"/>
                  </a:cubicBezTo>
                  <a:cubicBezTo>
                    <a:pt x="2268" y="634"/>
                    <a:pt x="2072" y="338"/>
                    <a:pt x="1783" y="166"/>
                  </a:cubicBezTo>
                  <a:cubicBezTo>
                    <a:pt x="1605" y="58"/>
                    <a:pt x="1399" y="2"/>
                    <a:pt x="1190" y="2"/>
                  </a:cubicBezTo>
                  <a:cubicBezTo>
                    <a:pt x="1177" y="1"/>
                    <a:pt x="1163" y="1"/>
                    <a:pt x="1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>
              <a:off x="6926075" y="1221700"/>
              <a:ext cx="43725" cy="44475"/>
            </a:xfrm>
            <a:custGeom>
              <a:rect b="b" l="l" r="r" t="t"/>
              <a:pathLst>
                <a:path extrusionOk="0" h="1779" w="1749">
                  <a:moveTo>
                    <a:pt x="845" y="1"/>
                  </a:moveTo>
                  <a:cubicBezTo>
                    <a:pt x="739" y="1"/>
                    <a:pt x="635" y="28"/>
                    <a:pt x="541" y="78"/>
                  </a:cubicBezTo>
                  <a:cubicBezTo>
                    <a:pt x="433" y="114"/>
                    <a:pt x="337" y="177"/>
                    <a:pt x="262" y="262"/>
                  </a:cubicBezTo>
                  <a:cubicBezTo>
                    <a:pt x="178" y="340"/>
                    <a:pt x="116" y="438"/>
                    <a:pt x="82" y="547"/>
                  </a:cubicBezTo>
                  <a:cubicBezTo>
                    <a:pt x="27" y="653"/>
                    <a:pt x="1" y="771"/>
                    <a:pt x="7" y="890"/>
                  </a:cubicBezTo>
                  <a:cubicBezTo>
                    <a:pt x="17" y="968"/>
                    <a:pt x="27" y="1047"/>
                    <a:pt x="38" y="1125"/>
                  </a:cubicBezTo>
                  <a:cubicBezTo>
                    <a:pt x="77" y="1274"/>
                    <a:pt x="154" y="1408"/>
                    <a:pt x="262" y="1517"/>
                  </a:cubicBezTo>
                  <a:lnTo>
                    <a:pt x="437" y="1657"/>
                  </a:lnTo>
                  <a:cubicBezTo>
                    <a:pt x="569" y="1736"/>
                    <a:pt x="720" y="1778"/>
                    <a:pt x="876" y="1778"/>
                  </a:cubicBezTo>
                  <a:cubicBezTo>
                    <a:pt x="886" y="1779"/>
                    <a:pt x="896" y="1779"/>
                    <a:pt x="906" y="1779"/>
                  </a:cubicBezTo>
                  <a:cubicBezTo>
                    <a:pt x="1011" y="1779"/>
                    <a:pt x="1117" y="1752"/>
                    <a:pt x="1210" y="1702"/>
                  </a:cubicBezTo>
                  <a:cubicBezTo>
                    <a:pt x="1317" y="1666"/>
                    <a:pt x="1413" y="1602"/>
                    <a:pt x="1489" y="1517"/>
                  </a:cubicBezTo>
                  <a:cubicBezTo>
                    <a:pt x="1573" y="1439"/>
                    <a:pt x="1635" y="1341"/>
                    <a:pt x="1670" y="1232"/>
                  </a:cubicBezTo>
                  <a:cubicBezTo>
                    <a:pt x="1723" y="1127"/>
                    <a:pt x="1749" y="1009"/>
                    <a:pt x="1745" y="890"/>
                  </a:cubicBezTo>
                  <a:lnTo>
                    <a:pt x="1713" y="654"/>
                  </a:lnTo>
                  <a:cubicBezTo>
                    <a:pt x="1674" y="506"/>
                    <a:pt x="1596" y="370"/>
                    <a:pt x="1489" y="262"/>
                  </a:cubicBezTo>
                  <a:lnTo>
                    <a:pt x="1314" y="122"/>
                  </a:lnTo>
                  <a:cubicBezTo>
                    <a:pt x="1181" y="43"/>
                    <a:pt x="1030" y="1"/>
                    <a:pt x="876" y="1"/>
                  </a:cubicBezTo>
                  <a:cubicBezTo>
                    <a:pt x="865" y="1"/>
                    <a:pt x="855" y="1"/>
                    <a:pt x="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7072900" y="1246750"/>
              <a:ext cx="45700" cy="46475"/>
            </a:xfrm>
            <a:custGeom>
              <a:rect b="b" l="l" r="r" t="t"/>
              <a:pathLst>
                <a:path extrusionOk="0" h="1859" w="1828">
                  <a:moveTo>
                    <a:pt x="883" y="0"/>
                  </a:moveTo>
                  <a:cubicBezTo>
                    <a:pt x="771" y="0"/>
                    <a:pt x="661" y="29"/>
                    <a:pt x="564" y="82"/>
                  </a:cubicBezTo>
                  <a:cubicBezTo>
                    <a:pt x="451" y="119"/>
                    <a:pt x="350" y="185"/>
                    <a:pt x="271" y="273"/>
                  </a:cubicBezTo>
                  <a:cubicBezTo>
                    <a:pt x="185" y="355"/>
                    <a:pt x="120" y="458"/>
                    <a:pt x="84" y="571"/>
                  </a:cubicBezTo>
                  <a:cubicBezTo>
                    <a:pt x="26" y="682"/>
                    <a:pt x="0" y="806"/>
                    <a:pt x="6" y="930"/>
                  </a:cubicBezTo>
                  <a:lnTo>
                    <a:pt x="38" y="1177"/>
                  </a:lnTo>
                  <a:cubicBezTo>
                    <a:pt x="80" y="1331"/>
                    <a:pt x="160" y="1472"/>
                    <a:pt x="273" y="1586"/>
                  </a:cubicBezTo>
                  <a:lnTo>
                    <a:pt x="456" y="1732"/>
                  </a:lnTo>
                  <a:cubicBezTo>
                    <a:pt x="594" y="1815"/>
                    <a:pt x="753" y="1858"/>
                    <a:pt x="914" y="1858"/>
                  </a:cubicBezTo>
                  <a:cubicBezTo>
                    <a:pt x="922" y="1859"/>
                    <a:pt x="930" y="1859"/>
                    <a:pt x="939" y="1859"/>
                  </a:cubicBezTo>
                  <a:cubicBezTo>
                    <a:pt x="1051" y="1859"/>
                    <a:pt x="1163" y="1831"/>
                    <a:pt x="1264" y="1778"/>
                  </a:cubicBezTo>
                  <a:cubicBezTo>
                    <a:pt x="1377" y="1740"/>
                    <a:pt x="1477" y="1674"/>
                    <a:pt x="1557" y="1586"/>
                  </a:cubicBezTo>
                  <a:cubicBezTo>
                    <a:pt x="1643" y="1504"/>
                    <a:pt x="1708" y="1402"/>
                    <a:pt x="1744" y="1288"/>
                  </a:cubicBezTo>
                  <a:cubicBezTo>
                    <a:pt x="1800" y="1177"/>
                    <a:pt x="1828" y="1053"/>
                    <a:pt x="1822" y="929"/>
                  </a:cubicBezTo>
                  <a:lnTo>
                    <a:pt x="1790" y="682"/>
                  </a:lnTo>
                  <a:cubicBezTo>
                    <a:pt x="1748" y="528"/>
                    <a:pt x="1668" y="387"/>
                    <a:pt x="1555" y="273"/>
                  </a:cubicBezTo>
                  <a:lnTo>
                    <a:pt x="1372" y="128"/>
                  </a:lnTo>
                  <a:cubicBezTo>
                    <a:pt x="1232" y="44"/>
                    <a:pt x="1074" y="1"/>
                    <a:pt x="914" y="1"/>
                  </a:cubicBezTo>
                  <a:cubicBezTo>
                    <a:pt x="904" y="0"/>
                    <a:pt x="893" y="0"/>
                    <a:pt x="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1"/>
            <p:cNvSpPr/>
            <p:nvPr/>
          </p:nvSpPr>
          <p:spPr>
            <a:xfrm>
              <a:off x="7157300" y="1163800"/>
              <a:ext cx="61000" cy="61925"/>
            </a:xfrm>
            <a:custGeom>
              <a:rect b="b" l="l" r="r" t="t"/>
              <a:pathLst>
                <a:path extrusionOk="0" h="2477" w="2440">
                  <a:moveTo>
                    <a:pt x="1254" y="1"/>
                  </a:moveTo>
                  <a:cubicBezTo>
                    <a:pt x="1241" y="1"/>
                    <a:pt x="1228" y="1"/>
                    <a:pt x="1216" y="1"/>
                  </a:cubicBezTo>
                  <a:lnTo>
                    <a:pt x="893" y="46"/>
                  </a:lnTo>
                  <a:lnTo>
                    <a:pt x="603" y="173"/>
                  </a:lnTo>
                  <a:cubicBezTo>
                    <a:pt x="521" y="238"/>
                    <a:pt x="439" y="301"/>
                    <a:pt x="357" y="366"/>
                  </a:cubicBezTo>
                  <a:lnTo>
                    <a:pt x="168" y="618"/>
                  </a:lnTo>
                  <a:cubicBezTo>
                    <a:pt x="126" y="718"/>
                    <a:pt x="86" y="817"/>
                    <a:pt x="45" y="915"/>
                  </a:cubicBezTo>
                  <a:cubicBezTo>
                    <a:pt x="31" y="1026"/>
                    <a:pt x="15" y="1136"/>
                    <a:pt x="1" y="1245"/>
                  </a:cubicBezTo>
                  <a:cubicBezTo>
                    <a:pt x="17" y="1356"/>
                    <a:pt x="31" y="1466"/>
                    <a:pt x="45" y="1577"/>
                  </a:cubicBezTo>
                  <a:cubicBezTo>
                    <a:pt x="80" y="1732"/>
                    <a:pt x="155" y="1878"/>
                    <a:pt x="262" y="1999"/>
                  </a:cubicBezTo>
                  <a:cubicBezTo>
                    <a:pt x="315" y="2090"/>
                    <a:pt x="390" y="2166"/>
                    <a:pt x="481" y="2221"/>
                  </a:cubicBezTo>
                  <a:cubicBezTo>
                    <a:pt x="554" y="2297"/>
                    <a:pt x="646" y="2352"/>
                    <a:pt x="749" y="2381"/>
                  </a:cubicBezTo>
                  <a:cubicBezTo>
                    <a:pt x="898" y="2445"/>
                    <a:pt x="1057" y="2477"/>
                    <a:pt x="1216" y="2477"/>
                  </a:cubicBezTo>
                  <a:cubicBezTo>
                    <a:pt x="1376" y="2477"/>
                    <a:pt x="1535" y="2445"/>
                    <a:pt x="1684" y="2381"/>
                  </a:cubicBezTo>
                  <a:cubicBezTo>
                    <a:pt x="1785" y="2352"/>
                    <a:pt x="1878" y="2297"/>
                    <a:pt x="1952" y="2221"/>
                  </a:cubicBezTo>
                  <a:cubicBezTo>
                    <a:pt x="2043" y="2166"/>
                    <a:pt x="2118" y="2090"/>
                    <a:pt x="2170" y="1999"/>
                  </a:cubicBezTo>
                  <a:cubicBezTo>
                    <a:pt x="2276" y="1878"/>
                    <a:pt x="2351" y="1732"/>
                    <a:pt x="2387" y="1577"/>
                  </a:cubicBezTo>
                  <a:cubicBezTo>
                    <a:pt x="2406" y="1520"/>
                    <a:pt x="2413" y="1463"/>
                    <a:pt x="2410" y="1404"/>
                  </a:cubicBezTo>
                  <a:cubicBezTo>
                    <a:pt x="2432" y="1350"/>
                    <a:pt x="2439" y="1291"/>
                    <a:pt x="2432" y="1234"/>
                  </a:cubicBezTo>
                  <a:cubicBezTo>
                    <a:pt x="2417" y="1124"/>
                    <a:pt x="2404" y="1015"/>
                    <a:pt x="2390" y="905"/>
                  </a:cubicBezTo>
                  <a:cubicBezTo>
                    <a:pt x="2354" y="751"/>
                    <a:pt x="2281" y="607"/>
                    <a:pt x="2175" y="489"/>
                  </a:cubicBezTo>
                  <a:cubicBezTo>
                    <a:pt x="2122" y="398"/>
                    <a:pt x="2049" y="321"/>
                    <a:pt x="1959" y="268"/>
                  </a:cubicBezTo>
                  <a:cubicBezTo>
                    <a:pt x="1925" y="226"/>
                    <a:pt x="1883" y="192"/>
                    <a:pt x="1834" y="170"/>
                  </a:cubicBezTo>
                  <a:lnTo>
                    <a:pt x="1546" y="46"/>
                  </a:lnTo>
                  <a:cubicBezTo>
                    <a:pt x="1451" y="16"/>
                    <a:pt x="1353" y="1"/>
                    <a:pt x="1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7166525" y="1312950"/>
              <a:ext cx="35475" cy="36100"/>
            </a:xfrm>
            <a:custGeom>
              <a:rect b="b" l="l" r="r" t="t"/>
              <a:pathLst>
                <a:path extrusionOk="0" h="1444" w="1419">
                  <a:moveTo>
                    <a:pt x="686" y="1"/>
                  </a:moveTo>
                  <a:cubicBezTo>
                    <a:pt x="600" y="1"/>
                    <a:pt x="515" y="23"/>
                    <a:pt x="439" y="63"/>
                  </a:cubicBezTo>
                  <a:cubicBezTo>
                    <a:pt x="351" y="92"/>
                    <a:pt x="273" y="144"/>
                    <a:pt x="212" y="212"/>
                  </a:cubicBezTo>
                  <a:cubicBezTo>
                    <a:pt x="145" y="275"/>
                    <a:pt x="94" y="356"/>
                    <a:pt x="67" y="444"/>
                  </a:cubicBezTo>
                  <a:cubicBezTo>
                    <a:pt x="22" y="530"/>
                    <a:pt x="1" y="626"/>
                    <a:pt x="6" y="722"/>
                  </a:cubicBezTo>
                  <a:cubicBezTo>
                    <a:pt x="14" y="785"/>
                    <a:pt x="22" y="850"/>
                    <a:pt x="31" y="914"/>
                  </a:cubicBezTo>
                  <a:cubicBezTo>
                    <a:pt x="63" y="1033"/>
                    <a:pt x="125" y="1143"/>
                    <a:pt x="211" y="1232"/>
                  </a:cubicBezTo>
                  <a:lnTo>
                    <a:pt x="354" y="1345"/>
                  </a:lnTo>
                  <a:cubicBezTo>
                    <a:pt x="462" y="1408"/>
                    <a:pt x="584" y="1443"/>
                    <a:pt x="710" y="1443"/>
                  </a:cubicBezTo>
                  <a:cubicBezTo>
                    <a:pt x="718" y="1443"/>
                    <a:pt x="725" y="1443"/>
                    <a:pt x="733" y="1443"/>
                  </a:cubicBezTo>
                  <a:cubicBezTo>
                    <a:pt x="819" y="1443"/>
                    <a:pt x="904" y="1422"/>
                    <a:pt x="981" y="1381"/>
                  </a:cubicBezTo>
                  <a:cubicBezTo>
                    <a:pt x="1068" y="1352"/>
                    <a:pt x="1146" y="1300"/>
                    <a:pt x="1208" y="1232"/>
                  </a:cubicBezTo>
                  <a:cubicBezTo>
                    <a:pt x="1276" y="1167"/>
                    <a:pt x="1326" y="1088"/>
                    <a:pt x="1354" y="999"/>
                  </a:cubicBezTo>
                  <a:cubicBezTo>
                    <a:pt x="1398" y="914"/>
                    <a:pt x="1419" y="817"/>
                    <a:pt x="1414" y="721"/>
                  </a:cubicBezTo>
                  <a:cubicBezTo>
                    <a:pt x="1406" y="657"/>
                    <a:pt x="1398" y="594"/>
                    <a:pt x="1390" y="530"/>
                  </a:cubicBezTo>
                  <a:cubicBezTo>
                    <a:pt x="1358" y="411"/>
                    <a:pt x="1295" y="301"/>
                    <a:pt x="1208" y="212"/>
                  </a:cubicBezTo>
                  <a:lnTo>
                    <a:pt x="1066" y="100"/>
                  </a:lnTo>
                  <a:cubicBezTo>
                    <a:pt x="959" y="35"/>
                    <a:pt x="835" y="2"/>
                    <a:pt x="710" y="2"/>
                  </a:cubicBezTo>
                  <a:cubicBezTo>
                    <a:pt x="702" y="1"/>
                    <a:pt x="694" y="1"/>
                    <a:pt x="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+ Credits">
  <p:cSld name="TITLE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2"/>
          <p:cNvSpPr txBox="1"/>
          <p:nvPr>
            <p:ph type="ctrTitle"/>
          </p:nvPr>
        </p:nvSpPr>
        <p:spPr>
          <a:xfrm>
            <a:off x="759650" y="643438"/>
            <a:ext cx="3644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5" name="Google Shape;355;p22"/>
          <p:cNvSpPr txBox="1"/>
          <p:nvPr>
            <p:ph idx="1" type="subTitle"/>
          </p:nvPr>
        </p:nvSpPr>
        <p:spPr>
          <a:xfrm>
            <a:off x="759650" y="1539500"/>
            <a:ext cx="3746400" cy="17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56" name="Google Shape;356;p22"/>
          <p:cNvSpPr/>
          <p:nvPr/>
        </p:nvSpPr>
        <p:spPr>
          <a:xfrm rot="10800000">
            <a:off x="7519506" y="16"/>
            <a:ext cx="1624480" cy="3085969"/>
          </a:xfrm>
          <a:custGeom>
            <a:rect b="b" l="l" r="r" t="t"/>
            <a:pathLst>
              <a:path extrusionOk="0" h="50571" w="26621">
                <a:moveTo>
                  <a:pt x="12892" y="1"/>
                </a:moveTo>
                <a:cubicBezTo>
                  <a:pt x="8333" y="1"/>
                  <a:pt x="4041" y="1461"/>
                  <a:pt x="1" y="3653"/>
                </a:cubicBezTo>
                <a:lnTo>
                  <a:pt x="1" y="50570"/>
                </a:lnTo>
                <a:lnTo>
                  <a:pt x="25466" y="50570"/>
                </a:lnTo>
                <a:cubicBezTo>
                  <a:pt x="26620" y="47328"/>
                  <a:pt x="26531" y="43590"/>
                  <a:pt x="24769" y="40670"/>
                </a:cubicBezTo>
                <a:cubicBezTo>
                  <a:pt x="23196" y="38064"/>
                  <a:pt x="20522" y="36358"/>
                  <a:pt x="17778" y="35135"/>
                </a:cubicBezTo>
                <a:cubicBezTo>
                  <a:pt x="15102" y="33941"/>
                  <a:pt x="11774" y="32485"/>
                  <a:pt x="11583" y="29506"/>
                </a:cubicBezTo>
                <a:cubicBezTo>
                  <a:pt x="11524" y="28595"/>
                  <a:pt x="11800" y="27697"/>
                  <a:pt x="12122" y="26846"/>
                </a:cubicBezTo>
                <a:cubicBezTo>
                  <a:pt x="14413" y="20774"/>
                  <a:pt x="19111" y="15846"/>
                  <a:pt x="21087" y="9661"/>
                </a:cubicBezTo>
                <a:cubicBezTo>
                  <a:pt x="21584" y="8107"/>
                  <a:pt x="21898" y="6417"/>
                  <a:pt x="21454" y="4846"/>
                </a:cubicBezTo>
                <a:cubicBezTo>
                  <a:pt x="20490" y="1435"/>
                  <a:pt x="16465" y="17"/>
                  <a:pt x="12992" y="1"/>
                </a:cubicBezTo>
                <a:cubicBezTo>
                  <a:pt x="12959" y="1"/>
                  <a:pt x="12925" y="1"/>
                  <a:pt x="128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57" name="Google Shape;357;p22"/>
          <p:cNvSpPr/>
          <p:nvPr/>
        </p:nvSpPr>
        <p:spPr>
          <a:xfrm rot="10800000">
            <a:off x="4979749" y="3478092"/>
            <a:ext cx="4164181" cy="1665275"/>
          </a:xfrm>
          <a:custGeom>
            <a:rect b="b" l="l" r="r" t="t"/>
            <a:pathLst>
              <a:path extrusionOk="0" h="28504" w="71277">
                <a:moveTo>
                  <a:pt x="1" y="0"/>
                </a:moveTo>
                <a:lnTo>
                  <a:pt x="1" y="15127"/>
                </a:lnTo>
                <a:cubicBezTo>
                  <a:pt x="1718" y="14288"/>
                  <a:pt x="3526" y="13647"/>
                  <a:pt x="5389" y="13215"/>
                </a:cubicBezTo>
                <a:cubicBezTo>
                  <a:pt x="6738" y="12903"/>
                  <a:pt x="8143" y="12711"/>
                  <a:pt x="9533" y="12711"/>
                </a:cubicBezTo>
                <a:cubicBezTo>
                  <a:pt x="11440" y="12711"/>
                  <a:pt x="13321" y="13073"/>
                  <a:pt x="14997" y="13984"/>
                </a:cubicBezTo>
                <a:cubicBezTo>
                  <a:pt x="19932" y="16668"/>
                  <a:pt x="21662" y="23154"/>
                  <a:pt x="26048" y="26698"/>
                </a:cubicBezTo>
                <a:cubicBezTo>
                  <a:pt x="27326" y="27729"/>
                  <a:pt x="28890" y="28504"/>
                  <a:pt x="30506" y="28504"/>
                </a:cubicBezTo>
                <a:cubicBezTo>
                  <a:pt x="30639" y="28504"/>
                  <a:pt x="30773" y="28498"/>
                  <a:pt x="30908" y="28487"/>
                </a:cubicBezTo>
                <a:cubicBezTo>
                  <a:pt x="34863" y="28169"/>
                  <a:pt x="36905" y="23573"/>
                  <a:pt x="37904" y="19645"/>
                </a:cubicBezTo>
                <a:cubicBezTo>
                  <a:pt x="38901" y="15717"/>
                  <a:pt x="40247" y="11071"/>
                  <a:pt x="44034" y="9859"/>
                </a:cubicBezTo>
                <a:cubicBezTo>
                  <a:pt x="44652" y="9661"/>
                  <a:pt x="45269" y="9577"/>
                  <a:pt x="45886" y="9577"/>
                </a:cubicBezTo>
                <a:cubicBezTo>
                  <a:pt x="49081" y="9577"/>
                  <a:pt x="52279" y="11835"/>
                  <a:pt x="55605" y="12278"/>
                </a:cubicBezTo>
                <a:cubicBezTo>
                  <a:pt x="56016" y="12333"/>
                  <a:pt x="56429" y="12360"/>
                  <a:pt x="56841" y="12360"/>
                </a:cubicBezTo>
                <a:cubicBezTo>
                  <a:pt x="59348" y="12360"/>
                  <a:pt x="61832" y="11384"/>
                  <a:pt x="63963" y="9993"/>
                </a:cubicBezTo>
                <a:cubicBezTo>
                  <a:pt x="67458" y="7716"/>
                  <a:pt x="70193" y="4034"/>
                  <a:pt x="712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58" name="Google Shape;358;p22"/>
          <p:cNvSpPr/>
          <p:nvPr/>
        </p:nvSpPr>
        <p:spPr>
          <a:xfrm rot="10800000">
            <a:off x="5397448" y="13"/>
            <a:ext cx="3746537" cy="2828027"/>
          </a:xfrm>
          <a:custGeom>
            <a:rect b="b" l="l" r="r" t="t"/>
            <a:pathLst>
              <a:path extrusionOk="0" h="46344" w="61396">
                <a:moveTo>
                  <a:pt x="6620" y="1"/>
                </a:moveTo>
                <a:cubicBezTo>
                  <a:pt x="4327" y="1"/>
                  <a:pt x="2111" y="580"/>
                  <a:pt x="1" y="1456"/>
                </a:cubicBezTo>
                <a:lnTo>
                  <a:pt x="1" y="2171"/>
                </a:lnTo>
                <a:cubicBezTo>
                  <a:pt x="1393" y="1631"/>
                  <a:pt x="2837" y="1216"/>
                  <a:pt x="4305" y="991"/>
                </a:cubicBezTo>
                <a:cubicBezTo>
                  <a:pt x="5014" y="883"/>
                  <a:pt x="5736" y="826"/>
                  <a:pt x="6459" y="826"/>
                </a:cubicBezTo>
                <a:cubicBezTo>
                  <a:pt x="9025" y="826"/>
                  <a:pt x="11598" y="1545"/>
                  <a:pt x="13600" y="3248"/>
                </a:cubicBezTo>
                <a:cubicBezTo>
                  <a:pt x="18746" y="7626"/>
                  <a:pt x="16066" y="14975"/>
                  <a:pt x="15812" y="20729"/>
                </a:cubicBezTo>
                <a:cubicBezTo>
                  <a:pt x="15744" y="22261"/>
                  <a:pt x="15822" y="23818"/>
                  <a:pt x="16204" y="25305"/>
                </a:cubicBezTo>
                <a:cubicBezTo>
                  <a:pt x="16601" y="26848"/>
                  <a:pt x="17344" y="28259"/>
                  <a:pt x="18351" y="29474"/>
                </a:cubicBezTo>
                <a:cubicBezTo>
                  <a:pt x="20559" y="32134"/>
                  <a:pt x="23796" y="33618"/>
                  <a:pt x="27083" y="34307"/>
                </a:cubicBezTo>
                <a:cubicBezTo>
                  <a:pt x="34605" y="35882"/>
                  <a:pt x="42480" y="34028"/>
                  <a:pt x="49894" y="36384"/>
                </a:cubicBezTo>
                <a:cubicBezTo>
                  <a:pt x="53106" y="37406"/>
                  <a:pt x="55971" y="39240"/>
                  <a:pt x="58025" y="41995"/>
                </a:cubicBezTo>
                <a:cubicBezTo>
                  <a:pt x="59025" y="43337"/>
                  <a:pt x="59829" y="44808"/>
                  <a:pt x="60508" y="46343"/>
                </a:cubicBezTo>
                <a:lnTo>
                  <a:pt x="61395" y="46343"/>
                </a:lnTo>
                <a:cubicBezTo>
                  <a:pt x="61002" y="45422"/>
                  <a:pt x="60571" y="44517"/>
                  <a:pt x="60078" y="43647"/>
                </a:cubicBezTo>
                <a:cubicBezTo>
                  <a:pt x="58393" y="40674"/>
                  <a:pt x="56024" y="38244"/>
                  <a:pt x="52988" y="36733"/>
                </a:cubicBezTo>
                <a:cubicBezTo>
                  <a:pt x="45931" y="33221"/>
                  <a:pt x="37933" y="34659"/>
                  <a:pt x="30396" y="33953"/>
                </a:cubicBezTo>
                <a:cubicBezTo>
                  <a:pt x="26844" y="33621"/>
                  <a:pt x="23168" y="32716"/>
                  <a:pt x="20369" y="30334"/>
                </a:cubicBezTo>
                <a:cubicBezTo>
                  <a:pt x="19144" y="29289"/>
                  <a:pt x="18112" y="28001"/>
                  <a:pt x="17469" y="26501"/>
                </a:cubicBezTo>
                <a:cubicBezTo>
                  <a:pt x="16861" y="25083"/>
                  <a:pt x="16635" y="23526"/>
                  <a:pt x="16611" y="21987"/>
                </a:cubicBezTo>
                <a:cubicBezTo>
                  <a:pt x="16520" y="16031"/>
                  <a:pt x="19559" y="8910"/>
                  <a:pt x="15276" y="3762"/>
                </a:cubicBezTo>
                <a:cubicBezTo>
                  <a:pt x="13211" y="1281"/>
                  <a:pt x="9966" y="51"/>
                  <a:pt x="6834" y="2"/>
                </a:cubicBezTo>
                <a:cubicBezTo>
                  <a:pt x="6763" y="1"/>
                  <a:pt x="6691" y="1"/>
                  <a:pt x="66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59" name="Google Shape;359;p22"/>
          <p:cNvSpPr/>
          <p:nvPr/>
        </p:nvSpPr>
        <p:spPr>
          <a:xfrm rot="10800000">
            <a:off x="3936674" y="3475814"/>
            <a:ext cx="5207314" cy="1667670"/>
          </a:xfrm>
          <a:custGeom>
            <a:rect b="b" l="l" r="r" t="t"/>
            <a:pathLst>
              <a:path extrusionOk="0" h="28545" w="89132">
                <a:moveTo>
                  <a:pt x="88117" y="1"/>
                </a:moveTo>
                <a:cubicBezTo>
                  <a:pt x="87458" y="863"/>
                  <a:pt x="86746" y="1680"/>
                  <a:pt x="85962" y="2429"/>
                </a:cubicBezTo>
                <a:cubicBezTo>
                  <a:pt x="84570" y="3758"/>
                  <a:pt x="82955" y="4885"/>
                  <a:pt x="81162" y="5562"/>
                </a:cubicBezTo>
                <a:cubicBezTo>
                  <a:pt x="79522" y="6182"/>
                  <a:pt x="77793" y="6384"/>
                  <a:pt x="76056" y="6384"/>
                </a:cubicBezTo>
                <a:cubicBezTo>
                  <a:pt x="75775" y="6384"/>
                  <a:pt x="75494" y="6379"/>
                  <a:pt x="75213" y="6369"/>
                </a:cubicBezTo>
                <a:cubicBezTo>
                  <a:pt x="72586" y="6279"/>
                  <a:pt x="69912" y="5825"/>
                  <a:pt x="67267" y="5825"/>
                </a:cubicBezTo>
                <a:cubicBezTo>
                  <a:pt x="65816" y="5825"/>
                  <a:pt x="64374" y="5962"/>
                  <a:pt x="62953" y="6369"/>
                </a:cubicBezTo>
                <a:cubicBezTo>
                  <a:pt x="59253" y="7430"/>
                  <a:pt x="56368" y="10254"/>
                  <a:pt x="54067" y="13282"/>
                </a:cubicBezTo>
                <a:cubicBezTo>
                  <a:pt x="51509" y="16651"/>
                  <a:pt x="49489" y="20466"/>
                  <a:pt x="46504" y="23485"/>
                </a:cubicBezTo>
                <a:cubicBezTo>
                  <a:pt x="44191" y="25824"/>
                  <a:pt x="41030" y="27724"/>
                  <a:pt x="37726" y="27724"/>
                </a:cubicBezTo>
                <a:cubicBezTo>
                  <a:pt x="37103" y="27724"/>
                  <a:pt x="36475" y="27656"/>
                  <a:pt x="35846" y="27511"/>
                </a:cubicBezTo>
                <a:cubicBezTo>
                  <a:pt x="32488" y="26737"/>
                  <a:pt x="29995" y="24084"/>
                  <a:pt x="27789" y="21552"/>
                </a:cubicBezTo>
                <a:cubicBezTo>
                  <a:pt x="26624" y="20216"/>
                  <a:pt x="25497" y="18843"/>
                  <a:pt x="24270" y="17565"/>
                </a:cubicBezTo>
                <a:cubicBezTo>
                  <a:pt x="22916" y="16152"/>
                  <a:pt x="21408" y="14897"/>
                  <a:pt x="19772" y="13824"/>
                </a:cubicBezTo>
                <a:cubicBezTo>
                  <a:pt x="16221" y="11500"/>
                  <a:pt x="11995" y="10167"/>
                  <a:pt x="7804" y="10167"/>
                </a:cubicBezTo>
                <a:cubicBezTo>
                  <a:pt x="5126" y="10167"/>
                  <a:pt x="2463" y="10711"/>
                  <a:pt x="0" y="11888"/>
                </a:cubicBezTo>
                <a:lnTo>
                  <a:pt x="2" y="12813"/>
                </a:lnTo>
                <a:cubicBezTo>
                  <a:pt x="421" y="12607"/>
                  <a:pt x="848" y="12417"/>
                  <a:pt x="1281" y="12246"/>
                </a:cubicBezTo>
                <a:cubicBezTo>
                  <a:pt x="3096" y="11537"/>
                  <a:pt x="5011" y="11120"/>
                  <a:pt x="6956" y="11013"/>
                </a:cubicBezTo>
                <a:cubicBezTo>
                  <a:pt x="7294" y="10995"/>
                  <a:pt x="7631" y="10985"/>
                  <a:pt x="7967" y="10985"/>
                </a:cubicBezTo>
                <a:cubicBezTo>
                  <a:pt x="11577" y="10985"/>
                  <a:pt x="15129" y="12052"/>
                  <a:pt x="18265" y="13875"/>
                </a:cubicBezTo>
                <a:cubicBezTo>
                  <a:pt x="19998" y="14886"/>
                  <a:pt x="21601" y="16103"/>
                  <a:pt x="23037" y="17504"/>
                </a:cubicBezTo>
                <a:cubicBezTo>
                  <a:pt x="24320" y="18751"/>
                  <a:pt x="25471" y="20131"/>
                  <a:pt x="26640" y="21490"/>
                </a:cubicBezTo>
                <a:cubicBezTo>
                  <a:pt x="28839" y="24048"/>
                  <a:pt x="31203" y="26734"/>
                  <a:pt x="34403" y="27950"/>
                </a:cubicBezTo>
                <a:cubicBezTo>
                  <a:pt x="35480" y="28359"/>
                  <a:pt x="36578" y="28544"/>
                  <a:pt x="37671" y="28544"/>
                </a:cubicBezTo>
                <a:cubicBezTo>
                  <a:pt x="40297" y="28544"/>
                  <a:pt x="42886" y="27474"/>
                  <a:pt x="45040" y="25861"/>
                </a:cubicBezTo>
                <a:cubicBezTo>
                  <a:pt x="48408" y="23336"/>
                  <a:pt x="50644" y="19660"/>
                  <a:pt x="52993" y="16209"/>
                </a:cubicBezTo>
                <a:cubicBezTo>
                  <a:pt x="55220" y="12937"/>
                  <a:pt x="57765" y="9619"/>
                  <a:pt x="61367" y="7868"/>
                </a:cubicBezTo>
                <a:cubicBezTo>
                  <a:pt x="63267" y="6945"/>
                  <a:pt x="65282" y="6674"/>
                  <a:pt x="67325" y="6674"/>
                </a:cubicBezTo>
                <a:cubicBezTo>
                  <a:pt x="69396" y="6674"/>
                  <a:pt x="71496" y="6952"/>
                  <a:pt x="73534" y="7111"/>
                </a:cubicBezTo>
                <a:cubicBezTo>
                  <a:pt x="74387" y="7177"/>
                  <a:pt x="75245" y="7224"/>
                  <a:pt x="76102" y="7224"/>
                </a:cubicBezTo>
                <a:cubicBezTo>
                  <a:pt x="77282" y="7224"/>
                  <a:pt x="78460" y="7135"/>
                  <a:pt x="79620" y="6889"/>
                </a:cubicBezTo>
                <a:cubicBezTo>
                  <a:pt x="81488" y="6493"/>
                  <a:pt x="83243" y="5641"/>
                  <a:pt x="84786" y="4501"/>
                </a:cubicBezTo>
                <a:cubicBezTo>
                  <a:pt x="86486" y="3248"/>
                  <a:pt x="87899" y="1700"/>
                  <a:pt x="8913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60" name="Google Shape;360;p22"/>
          <p:cNvSpPr/>
          <p:nvPr/>
        </p:nvSpPr>
        <p:spPr>
          <a:xfrm>
            <a:off x="1675567" y="4668149"/>
            <a:ext cx="1925" cy="756"/>
          </a:xfrm>
          <a:custGeom>
            <a:rect b="b" l="l" r="r" t="t"/>
            <a:pathLst>
              <a:path extrusionOk="0" h="11" w="28">
                <a:moveTo>
                  <a:pt x="0" y="1"/>
                </a:moveTo>
                <a:lnTo>
                  <a:pt x="0" y="1"/>
                </a:lnTo>
                <a:cubicBezTo>
                  <a:pt x="1" y="1"/>
                  <a:pt x="1" y="2"/>
                  <a:pt x="2" y="2"/>
                </a:cubicBezTo>
                <a:lnTo>
                  <a:pt x="2" y="2"/>
                </a:lnTo>
                <a:lnTo>
                  <a:pt x="0" y="1"/>
                </a:lnTo>
                <a:close/>
                <a:moveTo>
                  <a:pt x="2" y="2"/>
                </a:moveTo>
                <a:lnTo>
                  <a:pt x="17" y="9"/>
                </a:lnTo>
                <a:lnTo>
                  <a:pt x="27" y="11"/>
                </a:lnTo>
                <a:lnTo>
                  <a:pt x="27" y="11"/>
                </a:lnTo>
                <a:lnTo>
                  <a:pt x="9" y="2"/>
                </a:lnTo>
                <a:cubicBezTo>
                  <a:pt x="6" y="2"/>
                  <a:pt x="4" y="2"/>
                  <a:pt x="2" y="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grpSp>
        <p:nvGrpSpPr>
          <p:cNvPr id="361" name="Google Shape;361;p22"/>
          <p:cNvGrpSpPr/>
          <p:nvPr/>
        </p:nvGrpSpPr>
        <p:grpSpPr>
          <a:xfrm rot="10800000">
            <a:off x="7743299" y="73051"/>
            <a:ext cx="1263123" cy="1933370"/>
            <a:chOff x="1069625" y="2883725"/>
            <a:chExt cx="1422756" cy="2177709"/>
          </a:xfrm>
        </p:grpSpPr>
        <p:sp>
          <p:nvSpPr>
            <p:cNvPr id="362" name="Google Shape;362;p22"/>
            <p:cNvSpPr/>
            <p:nvPr/>
          </p:nvSpPr>
          <p:spPr>
            <a:xfrm>
              <a:off x="1069625" y="3275155"/>
              <a:ext cx="154786" cy="162827"/>
            </a:xfrm>
            <a:custGeom>
              <a:rect b="b" l="l" r="r" t="t"/>
              <a:pathLst>
                <a:path extrusionOk="0" h="2369" w="2252">
                  <a:moveTo>
                    <a:pt x="454" y="0"/>
                  </a:moveTo>
                  <a:cubicBezTo>
                    <a:pt x="431" y="0"/>
                    <a:pt x="407" y="2"/>
                    <a:pt x="384" y="6"/>
                  </a:cubicBezTo>
                  <a:cubicBezTo>
                    <a:pt x="369" y="4"/>
                    <a:pt x="353" y="3"/>
                    <a:pt x="338" y="3"/>
                  </a:cubicBezTo>
                  <a:cubicBezTo>
                    <a:pt x="285" y="3"/>
                    <a:pt x="233" y="15"/>
                    <a:pt x="184" y="38"/>
                  </a:cubicBezTo>
                  <a:cubicBezTo>
                    <a:pt x="126" y="41"/>
                    <a:pt x="77" y="84"/>
                    <a:pt x="69" y="143"/>
                  </a:cubicBezTo>
                  <a:cubicBezTo>
                    <a:pt x="31" y="207"/>
                    <a:pt x="12" y="280"/>
                    <a:pt x="17" y="355"/>
                  </a:cubicBezTo>
                  <a:cubicBezTo>
                    <a:pt x="4" y="410"/>
                    <a:pt x="1" y="467"/>
                    <a:pt x="10" y="524"/>
                  </a:cubicBezTo>
                  <a:cubicBezTo>
                    <a:pt x="12" y="547"/>
                    <a:pt x="20" y="568"/>
                    <a:pt x="27" y="590"/>
                  </a:cubicBezTo>
                  <a:cubicBezTo>
                    <a:pt x="36" y="715"/>
                    <a:pt x="76" y="835"/>
                    <a:pt x="118" y="960"/>
                  </a:cubicBezTo>
                  <a:cubicBezTo>
                    <a:pt x="175" y="1135"/>
                    <a:pt x="246" y="1305"/>
                    <a:pt x="328" y="1469"/>
                  </a:cubicBezTo>
                  <a:cubicBezTo>
                    <a:pt x="358" y="1534"/>
                    <a:pt x="393" y="1596"/>
                    <a:pt x="432" y="1655"/>
                  </a:cubicBezTo>
                  <a:cubicBezTo>
                    <a:pt x="504" y="1757"/>
                    <a:pt x="572" y="1874"/>
                    <a:pt x="664" y="1956"/>
                  </a:cubicBezTo>
                  <a:cubicBezTo>
                    <a:pt x="713" y="2001"/>
                    <a:pt x="763" y="2042"/>
                    <a:pt x="814" y="2087"/>
                  </a:cubicBezTo>
                  <a:cubicBezTo>
                    <a:pt x="880" y="2148"/>
                    <a:pt x="952" y="2205"/>
                    <a:pt x="1026" y="2257"/>
                  </a:cubicBezTo>
                  <a:cubicBezTo>
                    <a:pt x="1144" y="2336"/>
                    <a:pt x="1269" y="2358"/>
                    <a:pt x="1396" y="2360"/>
                  </a:cubicBezTo>
                  <a:cubicBezTo>
                    <a:pt x="1439" y="2365"/>
                    <a:pt x="1481" y="2368"/>
                    <a:pt x="1522" y="2368"/>
                  </a:cubicBezTo>
                  <a:cubicBezTo>
                    <a:pt x="1674" y="2368"/>
                    <a:pt x="1816" y="2326"/>
                    <a:pt x="1948" y="2221"/>
                  </a:cubicBezTo>
                  <a:cubicBezTo>
                    <a:pt x="2108" y="2094"/>
                    <a:pt x="2252" y="1871"/>
                    <a:pt x="2227" y="1651"/>
                  </a:cubicBezTo>
                  <a:cubicBezTo>
                    <a:pt x="2225" y="1630"/>
                    <a:pt x="2222" y="1609"/>
                    <a:pt x="2219" y="1587"/>
                  </a:cubicBezTo>
                  <a:cubicBezTo>
                    <a:pt x="2227" y="1404"/>
                    <a:pt x="2176" y="1222"/>
                    <a:pt x="2072" y="1073"/>
                  </a:cubicBezTo>
                  <a:cubicBezTo>
                    <a:pt x="2031" y="1014"/>
                    <a:pt x="1993" y="954"/>
                    <a:pt x="1952" y="897"/>
                  </a:cubicBezTo>
                  <a:cubicBezTo>
                    <a:pt x="1801" y="681"/>
                    <a:pt x="1608" y="525"/>
                    <a:pt x="1389" y="384"/>
                  </a:cubicBezTo>
                  <a:cubicBezTo>
                    <a:pt x="1278" y="313"/>
                    <a:pt x="1162" y="250"/>
                    <a:pt x="1041" y="196"/>
                  </a:cubicBezTo>
                  <a:lnTo>
                    <a:pt x="868" y="120"/>
                  </a:lnTo>
                  <a:cubicBezTo>
                    <a:pt x="808" y="93"/>
                    <a:pt x="747" y="61"/>
                    <a:pt x="684" y="39"/>
                  </a:cubicBezTo>
                  <a:cubicBezTo>
                    <a:pt x="661" y="35"/>
                    <a:pt x="636" y="32"/>
                    <a:pt x="612" y="31"/>
                  </a:cubicBezTo>
                  <a:cubicBezTo>
                    <a:pt x="562" y="11"/>
                    <a:pt x="508" y="0"/>
                    <a:pt x="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1403250" y="3384232"/>
              <a:ext cx="165095" cy="166951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1458717" y="2956581"/>
              <a:ext cx="170113" cy="187640"/>
            </a:xfrm>
            <a:custGeom>
              <a:rect b="b" l="l" r="r" t="t"/>
              <a:pathLst>
                <a:path extrusionOk="0" h="2730" w="2475">
                  <a:moveTo>
                    <a:pt x="700" y="1"/>
                  </a:moveTo>
                  <a:cubicBezTo>
                    <a:pt x="470" y="1"/>
                    <a:pt x="243" y="132"/>
                    <a:pt x="124" y="332"/>
                  </a:cubicBezTo>
                  <a:cubicBezTo>
                    <a:pt x="78" y="415"/>
                    <a:pt x="48" y="505"/>
                    <a:pt x="38" y="599"/>
                  </a:cubicBezTo>
                  <a:cubicBezTo>
                    <a:pt x="24" y="661"/>
                    <a:pt x="16" y="723"/>
                    <a:pt x="15" y="786"/>
                  </a:cubicBezTo>
                  <a:cubicBezTo>
                    <a:pt x="5" y="853"/>
                    <a:pt x="1" y="919"/>
                    <a:pt x="2" y="985"/>
                  </a:cubicBezTo>
                  <a:cubicBezTo>
                    <a:pt x="3" y="1049"/>
                    <a:pt x="9" y="1112"/>
                    <a:pt x="19" y="1175"/>
                  </a:cubicBezTo>
                  <a:cubicBezTo>
                    <a:pt x="45" y="1376"/>
                    <a:pt x="47" y="1347"/>
                    <a:pt x="145" y="1579"/>
                  </a:cubicBezTo>
                  <a:cubicBezTo>
                    <a:pt x="189" y="1687"/>
                    <a:pt x="235" y="1795"/>
                    <a:pt x="282" y="1902"/>
                  </a:cubicBezTo>
                  <a:cubicBezTo>
                    <a:pt x="478" y="2367"/>
                    <a:pt x="981" y="2715"/>
                    <a:pt x="1479" y="2715"/>
                  </a:cubicBezTo>
                  <a:cubicBezTo>
                    <a:pt x="1506" y="2715"/>
                    <a:pt x="1533" y="2714"/>
                    <a:pt x="1560" y="2712"/>
                  </a:cubicBezTo>
                  <a:cubicBezTo>
                    <a:pt x="1600" y="2720"/>
                    <a:pt x="1642" y="2726"/>
                    <a:pt x="1684" y="2729"/>
                  </a:cubicBezTo>
                  <a:cubicBezTo>
                    <a:pt x="1692" y="2729"/>
                    <a:pt x="1701" y="2729"/>
                    <a:pt x="1710" y="2729"/>
                  </a:cubicBezTo>
                  <a:cubicBezTo>
                    <a:pt x="1865" y="2729"/>
                    <a:pt x="2013" y="2669"/>
                    <a:pt x="2133" y="2573"/>
                  </a:cubicBezTo>
                  <a:cubicBezTo>
                    <a:pt x="2259" y="2477"/>
                    <a:pt x="2347" y="2341"/>
                    <a:pt x="2387" y="2189"/>
                  </a:cubicBezTo>
                  <a:cubicBezTo>
                    <a:pt x="2398" y="2144"/>
                    <a:pt x="2404" y="2099"/>
                    <a:pt x="2407" y="2053"/>
                  </a:cubicBezTo>
                  <a:cubicBezTo>
                    <a:pt x="2453" y="1936"/>
                    <a:pt x="2475" y="1812"/>
                    <a:pt x="2473" y="1687"/>
                  </a:cubicBezTo>
                  <a:cubicBezTo>
                    <a:pt x="2468" y="1549"/>
                    <a:pt x="2447" y="1410"/>
                    <a:pt x="2413" y="1276"/>
                  </a:cubicBezTo>
                  <a:cubicBezTo>
                    <a:pt x="2387" y="1178"/>
                    <a:pt x="2334" y="1070"/>
                    <a:pt x="2288" y="979"/>
                  </a:cubicBezTo>
                  <a:cubicBezTo>
                    <a:pt x="2251" y="909"/>
                    <a:pt x="2221" y="873"/>
                    <a:pt x="2168" y="801"/>
                  </a:cubicBezTo>
                  <a:cubicBezTo>
                    <a:pt x="2133" y="752"/>
                    <a:pt x="2096" y="704"/>
                    <a:pt x="2058" y="658"/>
                  </a:cubicBezTo>
                  <a:lnTo>
                    <a:pt x="1836" y="482"/>
                  </a:lnTo>
                  <a:lnTo>
                    <a:pt x="1769" y="430"/>
                  </a:lnTo>
                  <a:cubicBezTo>
                    <a:pt x="1684" y="363"/>
                    <a:pt x="1600" y="292"/>
                    <a:pt x="1512" y="229"/>
                  </a:cubicBezTo>
                  <a:cubicBezTo>
                    <a:pt x="1368" y="125"/>
                    <a:pt x="1153" y="56"/>
                    <a:pt x="962" y="36"/>
                  </a:cubicBezTo>
                  <a:cubicBezTo>
                    <a:pt x="918" y="25"/>
                    <a:pt x="874" y="18"/>
                    <a:pt x="831" y="15"/>
                  </a:cubicBezTo>
                  <a:cubicBezTo>
                    <a:pt x="787" y="6"/>
                    <a:pt x="744" y="1"/>
                    <a:pt x="7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1281938" y="3713597"/>
              <a:ext cx="143995" cy="152792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1646425" y="4017943"/>
              <a:ext cx="171419" cy="182141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1288262" y="4076777"/>
              <a:ext cx="137053" cy="147981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1585184" y="4490064"/>
              <a:ext cx="150043" cy="182416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2081843" y="4276101"/>
              <a:ext cx="157535" cy="158772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1966373" y="4625535"/>
              <a:ext cx="164064" cy="196987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2350585" y="4689524"/>
              <a:ext cx="141795" cy="164752"/>
            </a:xfrm>
            <a:custGeom>
              <a:rect b="b" l="l" r="r" t="t"/>
              <a:pathLst>
                <a:path extrusionOk="0" h="2397" w="2063">
                  <a:moveTo>
                    <a:pt x="462" y="1"/>
                  </a:moveTo>
                  <a:cubicBezTo>
                    <a:pt x="355" y="1"/>
                    <a:pt x="252" y="43"/>
                    <a:pt x="174" y="119"/>
                  </a:cubicBezTo>
                  <a:cubicBezTo>
                    <a:pt x="88" y="209"/>
                    <a:pt x="62" y="314"/>
                    <a:pt x="48" y="426"/>
                  </a:cubicBezTo>
                  <a:cubicBezTo>
                    <a:pt x="13" y="520"/>
                    <a:pt x="0" y="619"/>
                    <a:pt x="9" y="720"/>
                  </a:cubicBezTo>
                  <a:cubicBezTo>
                    <a:pt x="19" y="835"/>
                    <a:pt x="46" y="949"/>
                    <a:pt x="89" y="1057"/>
                  </a:cubicBezTo>
                  <a:cubicBezTo>
                    <a:pt x="112" y="1121"/>
                    <a:pt x="136" y="1184"/>
                    <a:pt x="161" y="1248"/>
                  </a:cubicBezTo>
                  <a:cubicBezTo>
                    <a:pt x="206" y="1372"/>
                    <a:pt x="268" y="1488"/>
                    <a:pt x="346" y="1595"/>
                  </a:cubicBezTo>
                  <a:cubicBezTo>
                    <a:pt x="457" y="1756"/>
                    <a:pt x="562" y="1925"/>
                    <a:pt x="711" y="2050"/>
                  </a:cubicBezTo>
                  <a:cubicBezTo>
                    <a:pt x="765" y="2096"/>
                    <a:pt x="819" y="2141"/>
                    <a:pt x="872" y="2186"/>
                  </a:cubicBezTo>
                  <a:cubicBezTo>
                    <a:pt x="984" y="2279"/>
                    <a:pt x="1052" y="2337"/>
                    <a:pt x="1196" y="2376"/>
                  </a:cubicBezTo>
                  <a:cubicBezTo>
                    <a:pt x="1249" y="2390"/>
                    <a:pt x="1303" y="2396"/>
                    <a:pt x="1357" y="2396"/>
                  </a:cubicBezTo>
                  <a:cubicBezTo>
                    <a:pt x="1393" y="2396"/>
                    <a:pt x="1430" y="2393"/>
                    <a:pt x="1466" y="2387"/>
                  </a:cubicBezTo>
                  <a:cubicBezTo>
                    <a:pt x="1493" y="2394"/>
                    <a:pt x="1520" y="2397"/>
                    <a:pt x="1547" y="2397"/>
                  </a:cubicBezTo>
                  <a:cubicBezTo>
                    <a:pt x="1743" y="2397"/>
                    <a:pt x="1913" y="2235"/>
                    <a:pt x="1948" y="2039"/>
                  </a:cubicBezTo>
                  <a:cubicBezTo>
                    <a:pt x="2029" y="1879"/>
                    <a:pt x="2062" y="1696"/>
                    <a:pt x="2003" y="1513"/>
                  </a:cubicBezTo>
                  <a:cubicBezTo>
                    <a:pt x="1983" y="1448"/>
                    <a:pt x="1957" y="1386"/>
                    <a:pt x="1934" y="1323"/>
                  </a:cubicBezTo>
                  <a:cubicBezTo>
                    <a:pt x="1891" y="1200"/>
                    <a:pt x="1850" y="1073"/>
                    <a:pt x="1777" y="967"/>
                  </a:cubicBezTo>
                  <a:cubicBezTo>
                    <a:pt x="1737" y="908"/>
                    <a:pt x="1696" y="850"/>
                    <a:pt x="1656" y="792"/>
                  </a:cubicBezTo>
                  <a:cubicBezTo>
                    <a:pt x="1585" y="690"/>
                    <a:pt x="1519" y="576"/>
                    <a:pt x="1431" y="491"/>
                  </a:cubicBezTo>
                  <a:cubicBezTo>
                    <a:pt x="1382" y="442"/>
                    <a:pt x="1326" y="399"/>
                    <a:pt x="1274" y="353"/>
                  </a:cubicBezTo>
                  <a:cubicBezTo>
                    <a:pt x="1188" y="279"/>
                    <a:pt x="1102" y="190"/>
                    <a:pt x="1004" y="135"/>
                  </a:cubicBezTo>
                  <a:cubicBezTo>
                    <a:pt x="953" y="108"/>
                    <a:pt x="899" y="83"/>
                    <a:pt x="845" y="62"/>
                  </a:cubicBezTo>
                  <a:cubicBezTo>
                    <a:pt x="776" y="33"/>
                    <a:pt x="701" y="17"/>
                    <a:pt x="626" y="17"/>
                  </a:cubicBezTo>
                  <a:cubicBezTo>
                    <a:pt x="614" y="17"/>
                    <a:pt x="603" y="18"/>
                    <a:pt x="591" y="18"/>
                  </a:cubicBezTo>
                  <a:cubicBezTo>
                    <a:pt x="569" y="14"/>
                    <a:pt x="546" y="8"/>
                    <a:pt x="525" y="5"/>
                  </a:cubicBezTo>
                  <a:cubicBezTo>
                    <a:pt x="504" y="2"/>
                    <a:pt x="483" y="1"/>
                    <a:pt x="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2218413" y="4939709"/>
              <a:ext cx="108460" cy="121725"/>
            </a:xfrm>
            <a:custGeom>
              <a:rect b="b" l="l" r="r" t="t"/>
              <a:pathLst>
                <a:path extrusionOk="0" h="1771" w="1578">
                  <a:moveTo>
                    <a:pt x="574" y="1"/>
                  </a:moveTo>
                  <a:cubicBezTo>
                    <a:pt x="525" y="1"/>
                    <a:pt x="478" y="6"/>
                    <a:pt x="430" y="19"/>
                  </a:cubicBezTo>
                  <a:cubicBezTo>
                    <a:pt x="342" y="44"/>
                    <a:pt x="274" y="91"/>
                    <a:pt x="204" y="150"/>
                  </a:cubicBezTo>
                  <a:cubicBezTo>
                    <a:pt x="74" y="258"/>
                    <a:pt x="22" y="429"/>
                    <a:pt x="11" y="594"/>
                  </a:cubicBezTo>
                  <a:cubicBezTo>
                    <a:pt x="8" y="625"/>
                    <a:pt x="6" y="658"/>
                    <a:pt x="5" y="690"/>
                  </a:cubicBezTo>
                  <a:cubicBezTo>
                    <a:pt x="4" y="719"/>
                    <a:pt x="2" y="749"/>
                    <a:pt x="1" y="778"/>
                  </a:cubicBezTo>
                  <a:cubicBezTo>
                    <a:pt x="1" y="794"/>
                    <a:pt x="1" y="810"/>
                    <a:pt x="1" y="826"/>
                  </a:cubicBezTo>
                  <a:lnTo>
                    <a:pt x="28" y="1027"/>
                  </a:lnTo>
                  <a:cubicBezTo>
                    <a:pt x="50" y="1122"/>
                    <a:pt x="94" y="1212"/>
                    <a:pt x="161" y="1285"/>
                  </a:cubicBezTo>
                  <a:cubicBezTo>
                    <a:pt x="220" y="1364"/>
                    <a:pt x="283" y="1442"/>
                    <a:pt x="351" y="1516"/>
                  </a:cubicBezTo>
                  <a:cubicBezTo>
                    <a:pt x="447" y="1620"/>
                    <a:pt x="573" y="1693"/>
                    <a:pt x="711" y="1728"/>
                  </a:cubicBezTo>
                  <a:cubicBezTo>
                    <a:pt x="721" y="1731"/>
                    <a:pt x="733" y="1733"/>
                    <a:pt x="744" y="1736"/>
                  </a:cubicBezTo>
                  <a:cubicBezTo>
                    <a:pt x="802" y="1749"/>
                    <a:pt x="862" y="1757"/>
                    <a:pt x="922" y="1757"/>
                  </a:cubicBezTo>
                  <a:cubicBezTo>
                    <a:pt x="928" y="1757"/>
                    <a:pt x="933" y="1757"/>
                    <a:pt x="939" y="1756"/>
                  </a:cubicBezTo>
                  <a:cubicBezTo>
                    <a:pt x="975" y="1766"/>
                    <a:pt x="1015" y="1770"/>
                    <a:pt x="1055" y="1770"/>
                  </a:cubicBezTo>
                  <a:cubicBezTo>
                    <a:pt x="1135" y="1770"/>
                    <a:pt x="1217" y="1752"/>
                    <a:pt x="1280" y="1710"/>
                  </a:cubicBezTo>
                  <a:cubicBezTo>
                    <a:pt x="1373" y="1650"/>
                    <a:pt x="1471" y="1550"/>
                    <a:pt x="1488" y="1434"/>
                  </a:cubicBezTo>
                  <a:lnTo>
                    <a:pt x="1496" y="1375"/>
                  </a:lnTo>
                  <a:cubicBezTo>
                    <a:pt x="1499" y="1367"/>
                    <a:pt x="1504" y="1360"/>
                    <a:pt x="1507" y="1353"/>
                  </a:cubicBezTo>
                  <a:cubicBezTo>
                    <a:pt x="1528" y="1303"/>
                    <a:pt x="1538" y="1287"/>
                    <a:pt x="1544" y="1243"/>
                  </a:cubicBezTo>
                  <a:cubicBezTo>
                    <a:pt x="1556" y="1171"/>
                    <a:pt x="1577" y="1073"/>
                    <a:pt x="1574" y="1020"/>
                  </a:cubicBezTo>
                  <a:lnTo>
                    <a:pt x="1551" y="827"/>
                  </a:lnTo>
                  <a:cubicBezTo>
                    <a:pt x="1527" y="769"/>
                    <a:pt x="1502" y="712"/>
                    <a:pt x="1479" y="654"/>
                  </a:cubicBezTo>
                  <a:cubicBezTo>
                    <a:pt x="1463" y="618"/>
                    <a:pt x="1446" y="585"/>
                    <a:pt x="1430" y="549"/>
                  </a:cubicBezTo>
                  <a:cubicBezTo>
                    <a:pt x="1401" y="485"/>
                    <a:pt x="1365" y="423"/>
                    <a:pt x="1324" y="367"/>
                  </a:cubicBezTo>
                  <a:cubicBezTo>
                    <a:pt x="1263" y="284"/>
                    <a:pt x="1187" y="215"/>
                    <a:pt x="1097" y="161"/>
                  </a:cubicBezTo>
                  <a:cubicBezTo>
                    <a:pt x="1034" y="129"/>
                    <a:pt x="968" y="101"/>
                    <a:pt x="900" y="78"/>
                  </a:cubicBezTo>
                  <a:lnTo>
                    <a:pt x="819" y="46"/>
                  </a:lnTo>
                  <a:cubicBezTo>
                    <a:pt x="772" y="27"/>
                    <a:pt x="721" y="14"/>
                    <a:pt x="671" y="8"/>
                  </a:cubicBezTo>
                  <a:cubicBezTo>
                    <a:pt x="638" y="3"/>
                    <a:pt x="606" y="1"/>
                    <a:pt x="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1085502" y="2883725"/>
              <a:ext cx="167364" cy="194719"/>
            </a:xfrm>
            <a:custGeom>
              <a:rect b="b" l="l" r="r" t="t"/>
              <a:pathLst>
                <a:path extrusionOk="0" h="2833" w="2435">
                  <a:moveTo>
                    <a:pt x="828" y="0"/>
                  </a:moveTo>
                  <a:cubicBezTo>
                    <a:pt x="756" y="2"/>
                    <a:pt x="684" y="10"/>
                    <a:pt x="613" y="31"/>
                  </a:cubicBezTo>
                  <a:lnTo>
                    <a:pt x="555" y="38"/>
                  </a:lnTo>
                  <a:cubicBezTo>
                    <a:pt x="470" y="59"/>
                    <a:pt x="391" y="101"/>
                    <a:pt x="328" y="160"/>
                  </a:cubicBezTo>
                  <a:cubicBezTo>
                    <a:pt x="299" y="186"/>
                    <a:pt x="271" y="215"/>
                    <a:pt x="248" y="245"/>
                  </a:cubicBezTo>
                  <a:lnTo>
                    <a:pt x="260" y="225"/>
                  </a:lnTo>
                  <a:lnTo>
                    <a:pt x="260" y="225"/>
                  </a:lnTo>
                  <a:cubicBezTo>
                    <a:pt x="245" y="240"/>
                    <a:pt x="235" y="257"/>
                    <a:pt x="222" y="273"/>
                  </a:cubicBezTo>
                  <a:cubicBezTo>
                    <a:pt x="204" y="294"/>
                    <a:pt x="185" y="317"/>
                    <a:pt x="169" y="342"/>
                  </a:cubicBezTo>
                  <a:cubicBezTo>
                    <a:pt x="60" y="499"/>
                    <a:pt x="1" y="686"/>
                    <a:pt x="1" y="878"/>
                  </a:cubicBezTo>
                  <a:cubicBezTo>
                    <a:pt x="1" y="933"/>
                    <a:pt x="3" y="987"/>
                    <a:pt x="5" y="1042"/>
                  </a:cubicBezTo>
                  <a:cubicBezTo>
                    <a:pt x="11" y="1199"/>
                    <a:pt x="31" y="1313"/>
                    <a:pt x="81" y="1447"/>
                  </a:cubicBezTo>
                  <a:lnTo>
                    <a:pt x="153" y="1639"/>
                  </a:lnTo>
                  <a:cubicBezTo>
                    <a:pt x="204" y="1773"/>
                    <a:pt x="250" y="1918"/>
                    <a:pt x="316" y="2042"/>
                  </a:cubicBezTo>
                  <a:cubicBezTo>
                    <a:pt x="382" y="2168"/>
                    <a:pt x="485" y="2280"/>
                    <a:pt x="576" y="2391"/>
                  </a:cubicBezTo>
                  <a:cubicBezTo>
                    <a:pt x="668" y="2501"/>
                    <a:pt x="777" y="2606"/>
                    <a:pt x="904" y="2676"/>
                  </a:cubicBezTo>
                  <a:cubicBezTo>
                    <a:pt x="1052" y="2757"/>
                    <a:pt x="1240" y="2822"/>
                    <a:pt x="1411" y="2822"/>
                  </a:cubicBezTo>
                  <a:cubicBezTo>
                    <a:pt x="1420" y="2822"/>
                    <a:pt x="1429" y="2822"/>
                    <a:pt x="1437" y="2822"/>
                  </a:cubicBezTo>
                  <a:lnTo>
                    <a:pt x="1459" y="2818"/>
                  </a:lnTo>
                  <a:cubicBezTo>
                    <a:pt x="1508" y="2828"/>
                    <a:pt x="1557" y="2833"/>
                    <a:pt x="1606" y="2833"/>
                  </a:cubicBezTo>
                  <a:cubicBezTo>
                    <a:pt x="1640" y="2833"/>
                    <a:pt x="1673" y="2830"/>
                    <a:pt x="1707" y="2826"/>
                  </a:cubicBezTo>
                  <a:cubicBezTo>
                    <a:pt x="1744" y="2821"/>
                    <a:pt x="1780" y="2810"/>
                    <a:pt x="1815" y="2799"/>
                  </a:cubicBezTo>
                  <a:lnTo>
                    <a:pt x="1877" y="2790"/>
                  </a:lnTo>
                  <a:cubicBezTo>
                    <a:pt x="1910" y="2782"/>
                    <a:pt x="1934" y="2760"/>
                    <a:pt x="1963" y="2744"/>
                  </a:cubicBezTo>
                  <a:cubicBezTo>
                    <a:pt x="1973" y="2740"/>
                    <a:pt x="1982" y="2735"/>
                    <a:pt x="1994" y="2731"/>
                  </a:cubicBezTo>
                  <a:lnTo>
                    <a:pt x="1994" y="2731"/>
                  </a:lnTo>
                  <a:lnTo>
                    <a:pt x="1979" y="2735"/>
                  </a:lnTo>
                  <a:cubicBezTo>
                    <a:pt x="2002" y="2721"/>
                    <a:pt x="2030" y="2715"/>
                    <a:pt x="2051" y="2697"/>
                  </a:cubicBezTo>
                  <a:cubicBezTo>
                    <a:pt x="2071" y="2678"/>
                    <a:pt x="2090" y="2658"/>
                    <a:pt x="2107" y="2636"/>
                  </a:cubicBezTo>
                  <a:lnTo>
                    <a:pt x="2107" y="2636"/>
                  </a:lnTo>
                  <a:lnTo>
                    <a:pt x="2102" y="2646"/>
                  </a:lnTo>
                  <a:cubicBezTo>
                    <a:pt x="2161" y="2593"/>
                    <a:pt x="2211" y="2531"/>
                    <a:pt x="2251" y="2462"/>
                  </a:cubicBezTo>
                  <a:cubicBezTo>
                    <a:pt x="2289" y="2394"/>
                    <a:pt x="2315" y="2322"/>
                    <a:pt x="2328" y="2246"/>
                  </a:cubicBezTo>
                  <a:cubicBezTo>
                    <a:pt x="2355" y="2192"/>
                    <a:pt x="2377" y="2135"/>
                    <a:pt x="2393" y="2077"/>
                  </a:cubicBezTo>
                  <a:cubicBezTo>
                    <a:pt x="2420" y="1969"/>
                    <a:pt x="2433" y="1858"/>
                    <a:pt x="2435" y="1747"/>
                  </a:cubicBezTo>
                  <a:cubicBezTo>
                    <a:pt x="2427" y="1516"/>
                    <a:pt x="2345" y="1320"/>
                    <a:pt x="2250" y="1116"/>
                  </a:cubicBezTo>
                  <a:cubicBezTo>
                    <a:pt x="2156" y="917"/>
                    <a:pt x="2022" y="751"/>
                    <a:pt x="1871" y="597"/>
                  </a:cubicBezTo>
                  <a:cubicBezTo>
                    <a:pt x="1734" y="457"/>
                    <a:pt x="1600" y="302"/>
                    <a:pt x="1429" y="206"/>
                  </a:cubicBezTo>
                  <a:cubicBezTo>
                    <a:pt x="1378" y="179"/>
                    <a:pt x="1325" y="156"/>
                    <a:pt x="1273" y="130"/>
                  </a:cubicBezTo>
                  <a:cubicBezTo>
                    <a:pt x="1126" y="59"/>
                    <a:pt x="996" y="2"/>
                    <a:pt x="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</p:grpSp>
      <p:sp>
        <p:nvSpPr>
          <p:cNvPr id="374" name="Google Shape;374;p22"/>
          <p:cNvSpPr/>
          <p:nvPr/>
        </p:nvSpPr>
        <p:spPr>
          <a:xfrm rot="10800000">
            <a:off x="5897626" y="4477528"/>
            <a:ext cx="3190336" cy="570028"/>
          </a:xfrm>
          <a:custGeom>
            <a:rect b="b" l="l" r="r" t="t"/>
            <a:pathLst>
              <a:path extrusionOk="0" h="9757" w="54608">
                <a:moveTo>
                  <a:pt x="44464" y="3737"/>
                </a:moveTo>
                <a:cubicBezTo>
                  <a:pt x="44660" y="3868"/>
                  <a:pt x="44840" y="4021"/>
                  <a:pt x="44989" y="4208"/>
                </a:cubicBezTo>
                <a:lnTo>
                  <a:pt x="44987" y="4208"/>
                </a:lnTo>
                <a:cubicBezTo>
                  <a:pt x="45428" y="4763"/>
                  <a:pt x="45254" y="5397"/>
                  <a:pt x="44675" y="5743"/>
                </a:cubicBezTo>
                <a:cubicBezTo>
                  <a:pt x="44243" y="5999"/>
                  <a:pt x="43673" y="6135"/>
                  <a:pt x="43158" y="6135"/>
                </a:cubicBezTo>
                <a:cubicBezTo>
                  <a:pt x="43084" y="6135"/>
                  <a:pt x="43012" y="6132"/>
                  <a:pt x="42941" y="6126"/>
                </a:cubicBezTo>
                <a:cubicBezTo>
                  <a:pt x="42571" y="6097"/>
                  <a:pt x="42193" y="5952"/>
                  <a:pt x="42464" y="5511"/>
                </a:cubicBezTo>
                <a:cubicBezTo>
                  <a:pt x="42676" y="5169"/>
                  <a:pt x="43017" y="4868"/>
                  <a:pt x="43313" y="4602"/>
                </a:cubicBezTo>
                <a:cubicBezTo>
                  <a:pt x="43669" y="4279"/>
                  <a:pt x="44055" y="3989"/>
                  <a:pt x="44464" y="3737"/>
                </a:cubicBezTo>
                <a:close/>
                <a:moveTo>
                  <a:pt x="14776" y="2515"/>
                </a:moveTo>
                <a:lnTo>
                  <a:pt x="14776" y="2515"/>
                </a:lnTo>
                <a:cubicBezTo>
                  <a:pt x="15006" y="3146"/>
                  <a:pt x="14880" y="3892"/>
                  <a:pt x="14605" y="4488"/>
                </a:cubicBezTo>
                <a:cubicBezTo>
                  <a:pt x="14068" y="5652"/>
                  <a:pt x="12782" y="6642"/>
                  <a:pt x="11479" y="6642"/>
                </a:cubicBezTo>
                <a:cubicBezTo>
                  <a:pt x="11369" y="6642"/>
                  <a:pt x="11259" y="6635"/>
                  <a:pt x="11149" y="6620"/>
                </a:cubicBezTo>
                <a:cubicBezTo>
                  <a:pt x="10685" y="6558"/>
                  <a:pt x="10285" y="6263"/>
                  <a:pt x="10381" y="5739"/>
                </a:cubicBezTo>
                <a:cubicBezTo>
                  <a:pt x="10453" y="5344"/>
                  <a:pt x="10785" y="4986"/>
                  <a:pt x="11068" y="4727"/>
                </a:cubicBezTo>
                <a:cubicBezTo>
                  <a:pt x="11672" y="4176"/>
                  <a:pt x="12433" y="3753"/>
                  <a:pt x="13136" y="3351"/>
                </a:cubicBezTo>
                <a:cubicBezTo>
                  <a:pt x="13670" y="3045"/>
                  <a:pt x="14220" y="2771"/>
                  <a:pt x="14776" y="2515"/>
                </a:cubicBezTo>
                <a:close/>
                <a:moveTo>
                  <a:pt x="31628" y="3648"/>
                </a:moveTo>
                <a:lnTo>
                  <a:pt x="31628" y="3648"/>
                </a:lnTo>
                <a:cubicBezTo>
                  <a:pt x="32105" y="4710"/>
                  <a:pt x="32118" y="5972"/>
                  <a:pt x="31559" y="7037"/>
                </a:cubicBezTo>
                <a:cubicBezTo>
                  <a:pt x="31211" y="7701"/>
                  <a:pt x="30661" y="8265"/>
                  <a:pt x="30007" y="8613"/>
                </a:cubicBezTo>
                <a:cubicBezTo>
                  <a:pt x="29585" y="8838"/>
                  <a:pt x="29034" y="9027"/>
                  <a:pt x="28513" y="9027"/>
                </a:cubicBezTo>
                <a:cubicBezTo>
                  <a:pt x="28266" y="9027"/>
                  <a:pt x="28026" y="8984"/>
                  <a:pt x="27810" y="8883"/>
                </a:cubicBezTo>
                <a:cubicBezTo>
                  <a:pt x="27011" y="8511"/>
                  <a:pt x="27010" y="7484"/>
                  <a:pt x="27360" y="6788"/>
                </a:cubicBezTo>
                <a:cubicBezTo>
                  <a:pt x="27709" y="6090"/>
                  <a:pt x="28308" y="5509"/>
                  <a:pt x="28918" y="5048"/>
                </a:cubicBezTo>
                <a:cubicBezTo>
                  <a:pt x="29739" y="4429"/>
                  <a:pt x="30666" y="3988"/>
                  <a:pt x="31628" y="3648"/>
                </a:cubicBezTo>
                <a:close/>
                <a:moveTo>
                  <a:pt x="23653" y="1"/>
                </a:moveTo>
                <a:cubicBezTo>
                  <a:pt x="20706" y="1"/>
                  <a:pt x="17763" y="617"/>
                  <a:pt x="15042" y="1777"/>
                </a:cubicBezTo>
                <a:cubicBezTo>
                  <a:pt x="14543" y="1097"/>
                  <a:pt x="13688" y="708"/>
                  <a:pt x="12743" y="654"/>
                </a:cubicBezTo>
                <a:cubicBezTo>
                  <a:pt x="12623" y="648"/>
                  <a:pt x="12502" y="644"/>
                  <a:pt x="12381" y="644"/>
                </a:cubicBezTo>
                <a:cubicBezTo>
                  <a:pt x="10727" y="644"/>
                  <a:pt x="8995" y="1262"/>
                  <a:pt x="7487" y="1859"/>
                </a:cubicBezTo>
                <a:cubicBezTo>
                  <a:pt x="5662" y="2583"/>
                  <a:pt x="3890" y="3532"/>
                  <a:pt x="2323" y="4740"/>
                </a:cubicBezTo>
                <a:cubicBezTo>
                  <a:pt x="1573" y="5318"/>
                  <a:pt x="860" y="5942"/>
                  <a:pt x="187" y="6607"/>
                </a:cubicBezTo>
                <a:cubicBezTo>
                  <a:pt x="1" y="6791"/>
                  <a:pt x="176" y="7051"/>
                  <a:pt x="379" y="7051"/>
                </a:cubicBezTo>
                <a:cubicBezTo>
                  <a:pt x="437" y="7051"/>
                  <a:pt x="497" y="7030"/>
                  <a:pt x="551" y="6979"/>
                </a:cubicBezTo>
                <a:cubicBezTo>
                  <a:pt x="2899" y="4805"/>
                  <a:pt x="5686" y="3096"/>
                  <a:pt x="8696" y="2080"/>
                </a:cubicBezTo>
                <a:cubicBezTo>
                  <a:pt x="9866" y="1686"/>
                  <a:pt x="11151" y="1269"/>
                  <a:pt x="12405" y="1269"/>
                </a:cubicBezTo>
                <a:cubicBezTo>
                  <a:pt x="12564" y="1269"/>
                  <a:pt x="12722" y="1276"/>
                  <a:pt x="12880" y="1290"/>
                </a:cubicBezTo>
                <a:cubicBezTo>
                  <a:pt x="13477" y="1345"/>
                  <a:pt x="14102" y="1542"/>
                  <a:pt x="14498" y="2022"/>
                </a:cubicBezTo>
                <a:cubicBezTo>
                  <a:pt x="13674" y="2398"/>
                  <a:pt x="12874" y="2825"/>
                  <a:pt x="12105" y="3302"/>
                </a:cubicBezTo>
                <a:cubicBezTo>
                  <a:pt x="11355" y="3770"/>
                  <a:pt x="10530" y="4259"/>
                  <a:pt x="10058" y="5042"/>
                </a:cubicBezTo>
                <a:cubicBezTo>
                  <a:pt x="9691" y="5658"/>
                  <a:pt x="9666" y="6462"/>
                  <a:pt x="10289" y="6917"/>
                </a:cubicBezTo>
                <a:cubicBezTo>
                  <a:pt x="10608" y="7152"/>
                  <a:pt x="11003" y="7239"/>
                  <a:pt x="11405" y="7239"/>
                </a:cubicBezTo>
                <a:cubicBezTo>
                  <a:pt x="11781" y="7239"/>
                  <a:pt x="12164" y="7162"/>
                  <a:pt x="12497" y="7059"/>
                </a:cubicBezTo>
                <a:cubicBezTo>
                  <a:pt x="14036" y="6579"/>
                  <a:pt x="15333" y="5171"/>
                  <a:pt x="15484" y="3498"/>
                </a:cubicBezTo>
                <a:cubicBezTo>
                  <a:pt x="15526" y="3034"/>
                  <a:pt x="15461" y="2624"/>
                  <a:pt x="15315" y="2267"/>
                </a:cubicBezTo>
                <a:cubicBezTo>
                  <a:pt x="17512" y="1326"/>
                  <a:pt x="19848" y="757"/>
                  <a:pt x="22231" y="585"/>
                </a:cubicBezTo>
                <a:cubicBezTo>
                  <a:pt x="22751" y="548"/>
                  <a:pt x="23274" y="529"/>
                  <a:pt x="23797" y="529"/>
                </a:cubicBezTo>
                <a:cubicBezTo>
                  <a:pt x="24849" y="529"/>
                  <a:pt x="25902" y="608"/>
                  <a:pt x="26935" y="783"/>
                </a:cubicBezTo>
                <a:cubicBezTo>
                  <a:pt x="28304" y="1013"/>
                  <a:pt x="29751" y="1447"/>
                  <a:pt x="30785" y="2441"/>
                </a:cubicBezTo>
                <a:cubicBezTo>
                  <a:pt x="30943" y="2594"/>
                  <a:pt x="31087" y="2758"/>
                  <a:pt x="31215" y="2936"/>
                </a:cubicBezTo>
                <a:cubicBezTo>
                  <a:pt x="31150" y="2960"/>
                  <a:pt x="31084" y="2982"/>
                  <a:pt x="31017" y="3006"/>
                </a:cubicBezTo>
                <a:cubicBezTo>
                  <a:pt x="29366" y="3648"/>
                  <a:pt x="27514" y="4704"/>
                  <a:pt x="26677" y="6378"/>
                </a:cubicBezTo>
                <a:cubicBezTo>
                  <a:pt x="25920" y="7893"/>
                  <a:pt x="26603" y="9757"/>
                  <a:pt x="28349" y="9757"/>
                </a:cubicBezTo>
                <a:cubicBezTo>
                  <a:pt x="28419" y="9757"/>
                  <a:pt x="28490" y="9754"/>
                  <a:pt x="28563" y="9748"/>
                </a:cubicBezTo>
                <a:cubicBezTo>
                  <a:pt x="30232" y="9608"/>
                  <a:pt x="31764" y="8345"/>
                  <a:pt x="32293" y="6731"/>
                </a:cubicBezTo>
                <a:cubicBezTo>
                  <a:pt x="32646" y="5655"/>
                  <a:pt x="32551" y="4493"/>
                  <a:pt x="32101" y="3489"/>
                </a:cubicBezTo>
                <a:cubicBezTo>
                  <a:pt x="32448" y="3379"/>
                  <a:pt x="32799" y="3280"/>
                  <a:pt x="33149" y="3191"/>
                </a:cubicBezTo>
                <a:cubicBezTo>
                  <a:pt x="34906" y="2739"/>
                  <a:pt x="36742" y="2453"/>
                  <a:pt x="38568" y="2453"/>
                </a:cubicBezTo>
                <a:cubicBezTo>
                  <a:pt x="40121" y="2453"/>
                  <a:pt x="41666" y="2659"/>
                  <a:pt x="43151" y="3147"/>
                </a:cubicBezTo>
                <a:cubicBezTo>
                  <a:pt x="43298" y="3195"/>
                  <a:pt x="43448" y="3247"/>
                  <a:pt x="43597" y="3303"/>
                </a:cubicBezTo>
                <a:cubicBezTo>
                  <a:pt x="42522" y="4087"/>
                  <a:pt x="40416" y="5963"/>
                  <a:pt x="42189" y="6795"/>
                </a:cubicBezTo>
                <a:cubicBezTo>
                  <a:pt x="42484" y="6933"/>
                  <a:pt x="42842" y="6999"/>
                  <a:pt x="43220" y="6999"/>
                </a:cubicBezTo>
                <a:cubicBezTo>
                  <a:pt x="44307" y="6999"/>
                  <a:pt x="45557" y="6454"/>
                  <a:pt x="45934" y="5530"/>
                </a:cubicBezTo>
                <a:cubicBezTo>
                  <a:pt x="46319" y="4591"/>
                  <a:pt x="45898" y="3856"/>
                  <a:pt x="45228" y="3312"/>
                </a:cubicBezTo>
                <a:cubicBezTo>
                  <a:pt x="46328" y="2783"/>
                  <a:pt x="47533" y="2511"/>
                  <a:pt x="48744" y="2511"/>
                </a:cubicBezTo>
                <a:cubicBezTo>
                  <a:pt x="49855" y="2511"/>
                  <a:pt x="50971" y="2740"/>
                  <a:pt x="52014" y="3209"/>
                </a:cubicBezTo>
                <a:cubicBezTo>
                  <a:pt x="52712" y="3524"/>
                  <a:pt x="53373" y="3871"/>
                  <a:pt x="53994" y="4326"/>
                </a:cubicBezTo>
                <a:cubicBezTo>
                  <a:pt x="54046" y="4365"/>
                  <a:pt x="54100" y="4381"/>
                  <a:pt x="54153" y="4381"/>
                </a:cubicBezTo>
                <a:cubicBezTo>
                  <a:pt x="54399" y="4381"/>
                  <a:pt x="54608" y="4015"/>
                  <a:pt x="54383" y="3810"/>
                </a:cubicBezTo>
                <a:cubicBezTo>
                  <a:pt x="52799" y="2368"/>
                  <a:pt x="50775" y="1655"/>
                  <a:pt x="48736" y="1655"/>
                </a:cubicBezTo>
                <a:cubicBezTo>
                  <a:pt x="47247" y="1655"/>
                  <a:pt x="45751" y="2034"/>
                  <a:pt x="44412" y="2787"/>
                </a:cubicBezTo>
                <a:cubicBezTo>
                  <a:pt x="44049" y="2600"/>
                  <a:pt x="43669" y="2443"/>
                  <a:pt x="43280" y="2319"/>
                </a:cubicBezTo>
                <a:cubicBezTo>
                  <a:pt x="41771" y="1837"/>
                  <a:pt x="40186" y="1632"/>
                  <a:pt x="38605" y="1632"/>
                </a:cubicBezTo>
                <a:cubicBezTo>
                  <a:pt x="38082" y="1632"/>
                  <a:pt x="37560" y="1654"/>
                  <a:pt x="37041" y="1696"/>
                </a:cubicBezTo>
                <a:cubicBezTo>
                  <a:pt x="35244" y="1843"/>
                  <a:pt x="33413" y="2176"/>
                  <a:pt x="31692" y="2763"/>
                </a:cubicBezTo>
                <a:cubicBezTo>
                  <a:pt x="31471" y="2438"/>
                  <a:pt x="31209" y="2144"/>
                  <a:pt x="30912" y="1889"/>
                </a:cubicBezTo>
                <a:cubicBezTo>
                  <a:pt x="29624" y="788"/>
                  <a:pt x="27923" y="376"/>
                  <a:pt x="26296" y="169"/>
                </a:cubicBezTo>
                <a:cubicBezTo>
                  <a:pt x="25419" y="56"/>
                  <a:pt x="24536" y="1"/>
                  <a:pt x="2365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75" name="Google Shape;375;p22"/>
          <p:cNvSpPr txBox="1"/>
          <p:nvPr/>
        </p:nvSpPr>
        <p:spPr>
          <a:xfrm>
            <a:off x="759650" y="3390775"/>
            <a:ext cx="3190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CREDITS: This presentation template was created by </a:t>
            </a:r>
            <a:r>
              <a:rPr lang="en" sz="1100">
                <a:solidFill>
                  <a:schemeClr val="accent5"/>
                </a:solidFill>
                <a:uFill>
                  <a:noFill/>
                </a:uFill>
                <a:latin typeface="Signika Light"/>
                <a:ea typeface="Signika Light"/>
                <a:cs typeface="Signika Light"/>
                <a:sym typeface="Signika Light"/>
                <a:hlinkClick r:id="rId2"/>
              </a:rPr>
              <a:t>Slidesgo</a:t>
            </a:r>
            <a:r>
              <a:rPr lang="en" sz="11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, including icons by </a:t>
            </a:r>
            <a:r>
              <a:rPr lang="en" sz="1100">
                <a:solidFill>
                  <a:schemeClr val="accent5"/>
                </a:solidFill>
                <a:uFill>
                  <a:noFill/>
                </a:uFill>
                <a:latin typeface="Signika Light"/>
                <a:ea typeface="Signika Light"/>
                <a:cs typeface="Signika Light"/>
                <a:sym typeface="Signika Light"/>
                <a:hlinkClick r:id="rId3"/>
              </a:rPr>
              <a:t>Flaticon</a:t>
            </a:r>
            <a:r>
              <a:rPr lang="en" sz="11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, and infographics &amp; images by </a:t>
            </a:r>
            <a:r>
              <a:rPr lang="en" sz="1100">
                <a:solidFill>
                  <a:schemeClr val="accent5"/>
                </a:solidFill>
                <a:uFill>
                  <a:noFill/>
                </a:uFill>
                <a:latin typeface="Signika Light"/>
                <a:ea typeface="Signika Light"/>
                <a:cs typeface="Signika Light"/>
                <a:sym typeface="Signika Light"/>
                <a:hlinkClick r:id="rId4"/>
              </a:rPr>
              <a:t>Freepik</a:t>
            </a:r>
            <a:r>
              <a:rPr lang="en" sz="11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. </a:t>
            </a:r>
            <a:endParaRPr sz="1100">
              <a:solidFill>
                <a:schemeClr val="accent5"/>
              </a:solidFill>
              <a:latin typeface="Signika Light"/>
              <a:ea typeface="Signika Light"/>
              <a:cs typeface="Signika Light"/>
              <a:sym typeface="Signika Ligh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BIG_NUMBER_1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23"/>
          <p:cNvGrpSpPr/>
          <p:nvPr/>
        </p:nvGrpSpPr>
        <p:grpSpPr>
          <a:xfrm>
            <a:off x="3914398" y="-441321"/>
            <a:ext cx="5938495" cy="3510939"/>
            <a:chOff x="-3640850" y="-1686225"/>
            <a:chExt cx="2369900" cy="1401125"/>
          </a:xfrm>
        </p:grpSpPr>
        <p:sp>
          <p:nvSpPr>
            <p:cNvPr id="378" name="Google Shape;378;p23"/>
            <p:cNvSpPr/>
            <p:nvPr/>
          </p:nvSpPr>
          <p:spPr>
            <a:xfrm>
              <a:off x="-2031550" y="-1012175"/>
              <a:ext cx="623250" cy="727075"/>
            </a:xfrm>
            <a:custGeom>
              <a:rect b="b" l="l" r="r" t="t"/>
              <a:pathLst>
                <a:path extrusionOk="0" h="29083" w="24930">
                  <a:moveTo>
                    <a:pt x="299" y="0"/>
                  </a:moveTo>
                  <a:lnTo>
                    <a:pt x="299" y="0"/>
                  </a:lnTo>
                  <a:cubicBezTo>
                    <a:pt x="133" y="2803"/>
                    <a:pt x="0" y="5769"/>
                    <a:pt x="1310" y="8253"/>
                  </a:cubicBezTo>
                  <a:cubicBezTo>
                    <a:pt x="2312" y="10154"/>
                    <a:pt x="4067" y="11573"/>
                    <a:pt x="5077" y="13471"/>
                  </a:cubicBezTo>
                  <a:cubicBezTo>
                    <a:pt x="6667" y="16457"/>
                    <a:pt x="6191" y="20154"/>
                    <a:pt x="7457" y="23292"/>
                  </a:cubicBezTo>
                  <a:cubicBezTo>
                    <a:pt x="8875" y="26814"/>
                    <a:pt x="12677" y="29082"/>
                    <a:pt x="16431" y="29082"/>
                  </a:cubicBezTo>
                  <a:cubicBezTo>
                    <a:pt x="17571" y="29082"/>
                    <a:pt x="18706" y="28873"/>
                    <a:pt x="19769" y="28427"/>
                  </a:cubicBezTo>
                  <a:lnTo>
                    <a:pt x="24930" y="1251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-2760300" y="-1467425"/>
              <a:ext cx="1489350" cy="920150"/>
            </a:xfrm>
            <a:custGeom>
              <a:rect b="b" l="l" r="r" t="t"/>
              <a:pathLst>
                <a:path extrusionOk="0" h="36806" w="59574">
                  <a:moveTo>
                    <a:pt x="456" y="1"/>
                  </a:moveTo>
                  <a:lnTo>
                    <a:pt x="0" y="8"/>
                  </a:lnTo>
                  <a:cubicBezTo>
                    <a:pt x="77" y="4214"/>
                    <a:pt x="721" y="7696"/>
                    <a:pt x="1972" y="10653"/>
                  </a:cubicBezTo>
                  <a:cubicBezTo>
                    <a:pt x="3509" y="14289"/>
                    <a:pt x="6031" y="17152"/>
                    <a:pt x="9072" y="18716"/>
                  </a:cubicBezTo>
                  <a:cubicBezTo>
                    <a:pt x="11133" y="19775"/>
                    <a:pt x="13431" y="20252"/>
                    <a:pt x="15656" y="20713"/>
                  </a:cubicBezTo>
                  <a:cubicBezTo>
                    <a:pt x="17087" y="21010"/>
                    <a:pt x="18567" y="21317"/>
                    <a:pt x="19965" y="21775"/>
                  </a:cubicBezTo>
                  <a:cubicBezTo>
                    <a:pt x="23128" y="22817"/>
                    <a:pt x="25970" y="24655"/>
                    <a:pt x="28217" y="27115"/>
                  </a:cubicBezTo>
                  <a:cubicBezTo>
                    <a:pt x="28771" y="27723"/>
                    <a:pt x="29299" y="28378"/>
                    <a:pt x="29809" y="29014"/>
                  </a:cubicBezTo>
                  <a:cubicBezTo>
                    <a:pt x="30641" y="30050"/>
                    <a:pt x="31501" y="31121"/>
                    <a:pt x="32514" y="32026"/>
                  </a:cubicBezTo>
                  <a:cubicBezTo>
                    <a:pt x="35814" y="34971"/>
                    <a:pt x="40441" y="35911"/>
                    <a:pt x="44534" y="36441"/>
                  </a:cubicBezTo>
                  <a:cubicBezTo>
                    <a:pt x="46073" y="36640"/>
                    <a:pt x="47668" y="36806"/>
                    <a:pt x="49265" y="36806"/>
                  </a:cubicBezTo>
                  <a:cubicBezTo>
                    <a:pt x="50543" y="36806"/>
                    <a:pt x="51823" y="36699"/>
                    <a:pt x="53077" y="36422"/>
                  </a:cubicBezTo>
                  <a:cubicBezTo>
                    <a:pt x="55493" y="35886"/>
                    <a:pt x="57732" y="34735"/>
                    <a:pt x="59573" y="33079"/>
                  </a:cubicBezTo>
                  <a:lnTo>
                    <a:pt x="59269" y="32741"/>
                  </a:lnTo>
                  <a:cubicBezTo>
                    <a:pt x="57487" y="34344"/>
                    <a:pt x="55319" y="35458"/>
                    <a:pt x="52977" y="35979"/>
                  </a:cubicBezTo>
                  <a:cubicBezTo>
                    <a:pt x="51761" y="36248"/>
                    <a:pt x="50514" y="36351"/>
                    <a:pt x="49265" y="36351"/>
                  </a:cubicBezTo>
                  <a:cubicBezTo>
                    <a:pt x="47691" y="36351"/>
                    <a:pt x="46114" y="36188"/>
                    <a:pt x="44592" y="35990"/>
                  </a:cubicBezTo>
                  <a:cubicBezTo>
                    <a:pt x="40570" y="35469"/>
                    <a:pt x="36024" y="34551"/>
                    <a:pt x="32817" y="31686"/>
                  </a:cubicBezTo>
                  <a:cubicBezTo>
                    <a:pt x="31831" y="30807"/>
                    <a:pt x="30984" y="29750"/>
                    <a:pt x="30164" y="28730"/>
                  </a:cubicBezTo>
                  <a:cubicBezTo>
                    <a:pt x="29649" y="28089"/>
                    <a:pt x="29117" y="27426"/>
                    <a:pt x="28552" y="26808"/>
                  </a:cubicBezTo>
                  <a:cubicBezTo>
                    <a:pt x="26254" y="24291"/>
                    <a:pt x="23346" y="22409"/>
                    <a:pt x="20108" y="21344"/>
                  </a:cubicBezTo>
                  <a:cubicBezTo>
                    <a:pt x="18684" y="20878"/>
                    <a:pt x="17192" y="20568"/>
                    <a:pt x="15748" y="20268"/>
                  </a:cubicBezTo>
                  <a:cubicBezTo>
                    <a:pt x="13554" y="19813"/>
                    <a:pt x="11285" y="19343"/>
                    <a:pt x="9279" y="18312"/>
                  </a:cubicBezTo>
                  <a:cubicBezTo>
                    <a:pt x="6334" y="16796"/>
                    <a:pt x="3885" y="14014"/>
                    <a:pt x="2391" y="10476"/>
                  </a:cubicBezTo>
                  <a:cubicBezTo>
                    <a:pt x="1163" y="7574"/>
                    <a:pt x="530" y="4147"/>
                    <a:pt x="456" y="1"/>
                  </a:cubicBezTo>
                  <a:close/>
                </a:path>
              </a:pathLst>
            </a:custGeom>
            <a:solidFill>
              <a:srgbClr val="534844"/>
            </a:solidFill>
            <a:ln cap="flat" cmpd="sng" w="11375">
              <a:solidFill>
                <a:srgbClr val="534844"/>
              </a:solidFill>
              <a:prstDash val="solid"/>
              <a:miter lim="144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-3640850" y="-1582400"/>
              <a:ext cx="1483075" cy="594775"/>
            </a:xfrm>
            <a:custGeom>
              <a:rect b="b" l="l" r="r" t="t"/>
              <a:pathLst>
                <a:path extrusionOk="0" h="23791" w="59323">
                  <a:moveTo>
                    <a:pt x="29666" y="1"/>
                  </a:moveTo>
                  <a:cubicBezTo>
                    <a:pt x="25503" y="1"/>
                    <a:pt x="21341" y="308"/>
                    <a:pt x="17214" y="922"/>
                  </a:cubicBezTo>
                  <a:cubicBezTo>
                    <a:pt x="13145" y="1527"/>
                    <a:pt x="9019" y="2430"/>
                    <a:pt x="4944" y="2430"/>
                  </a:cubicBezTo>
                  <a:cubicBezTo>
                    <a:pt x="3285" y="2430"/>
                    <a:pt x="1635" y="2280"/>
                    <a:pt x="1" y="1901"/>
                  </a:cubicBezTo>
                  <a:lnTo>
                    <a:pt x="1" y="1901"/>
                  </a:lnTo>
                  <a:cubicBezTo>
                    <a:pt x="2397" y="5355"/>
                    <a:pt x="4980" y="8968"/>
                    <a:pt x="8690" y="10572"/>
                  </a:cubicBezTo>
                  <a:cubicBezTo>
                    <a:pt x="10291" y="11265"/>
                    <a:pt x="12021" y="11540"/>
                    <a:pt x="13658" y="12122"/>
                  </a:cubicBezTo>
                  <a:cubicBezTo>
                    <a:pt x="15404" y="12743"/>
                    <a:pt x="17041" y="13716"/>
                    <a:pt x="18462" y="14977"/>
                  </a:cubicBezTo>
                  <a:cubicBezTo>
                    <a:pt x="21556" y="17721"/>
                    <a:pt x="23753" y="21884"/>
                    <a:pt x="27537" y="23293"/>
                  </a:cubicBezTo>
                  <a:cubicBezTo>
                    <a:pt x="28469" y="23640"/>
                    <a:pt x="29436" y="23791"/>
                    <a:pt x="30413" y="23791"/>
                  </a:cubicBezTo>
                  <a:cubicBezTo>
                    <a:pt x="32293" y="23791"/>
                    <a:pt x="34206" y="23232"/>
                    <a:pt x="35956" y="22439"/>
                  </a:cubicBezTo>
                  <a:cubicBezTo>
                    <a:pt x="38614" y="21234"/>
                    <a:pt x="41050" y="19511"/>
                    <a:pt x="43703" y="18293"/>
                  </a:cubicBezTo>
                  <a:cubicBezTo>
                    <a:pt x="46691" y="16921"/>
                    <a:pt x="49939" y="16224"/>
                    <a:pt x="53185" y="16224"/>
                  </a:cubicBezTo>
                  <a:cubicBezTo>
                    <a:pt x="55254" y="16224"/>
                    <a:pt x="57322" y="16507"/>
                    <a:pt x="59323" y="17078"/>
                  </a:cubicBezTo>
                  <a:lnTo>
                    <a:pt x="48152" y="3306"/>
                  </a:lnTo>
                  <a:cubicBezTo>
                    <a:pt x="45654" y="1493"/>
                    <a:pt x="42570" y="936"/>
                    <a:pt x="39580" y="583"/>
                  </a:cubicBezTo>
                  <a:cubicBezTo>
                    <a:pt x="36286" y="195"/>
                    <a:pt x="32976" y="1"/>
                    <a:pt x="296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-3280000" y="-1615100"/>
              <a:ext cx="1771675" cy="831175"/>
            </a:xfrm>
            <a:custGeom>
              <a:rect b="b" l="l" r="r" t="t"/>
              <a:pathLst>
                <a:path extrusionOk="0" h="33247" w="70867">
                  <a:moveTo>
                    <a:pt x="70430" y="1"/>
                  </a:moveTo>
                  <a:cubicBezTo>
                    <a:pt x="70293" y="1"/>
                    <a:pt x="70147" y="44"/>
                    <a:pt x="70014" y="87"/>
                  </a:cubicBezTo>
                  <a:cubicBezTo>
                    <a:pt x="68458" y="587"/>
                    <a:pt x="66834" y="716"/>
                    <a:pt x="65194" y="716"/>
                  </a:cubicBezTo>
                  <a:cubicBezTo>
                    <a:pt x="63842" y="716"/>
                    <a:pt x="62478" y="629"/>
                    <a:pt x="61131" y="590"/>
                  </a:cubicBezTo>
                  <a:cubicBezTo>
                    <a:pt x="60586" y="574"/>
                    <a:pt x="60040" y="567"/>
                    <a:pt x="59495" y="567"/>
                  </a:cubicBezTo>
                  <a:cubicBezTo>
                    <a:pt x="52760" y="567"/>
                    <a:pt x="46043" y="1672"/>
                    <a:pt x="39305" y="1672"/>
                  </a:cubicBezTo>
                  <a:cubicBezTo>
                    <a:pt x="38905" y="1672"/>
                    <a:pt x="38505" y="1668"/>
                    <a:pt x="38104" y="1659"/>
                  </a:cubicBezTo>
                  <a:cubicBezTo>
                    <a:pt x="32620" y="1545"/>
                    <a:pt x="27167" y="612"/>
                    <a:pt x="21684" y="612"/>
                  </a:cubicBezTo>
                  <a:cubicBezTo>
                    <a:pt x="21446" y="612"/>
                    <a:pt x="21208" y="614"/>
                    <a:pt x="20970" y="617"/>
                  </a:cubicBezTo>
                  <a:cubicBezTo>
                    <a:pt x="16413" y="688"/>
                    <a:pt x="11789" y="1445"/>
                    <a:pt x="7258" y="1445"/>
                  </a:cubicBezTo>
                  <a:cubicBezTo>
                    <a:pt x="4803" y="1445"/>
                    <a:pt x="2375" y="1223"/>
                    <a:pt x="1" y="548"/>
                  </a:cubicBezTo>
                  <a:lnTo>
                    <a:pt x="1" y="548"/>
                  </a:lnTo>
                  <a:cubicBezTo>
                    <a:pt x="2486" y="6220"/>
                    <a:pt x="8613" y="9991"/>
                    <a:pt x="14763" y="9991"/>
                  </a:cubicBezTo>
                  <a:cubicBezTo>
                    <a:pt x="15747" y="9991"/>
                    <a:pt x="16732" y="9894"/>
                    <a:pt x="17703" y="9693"/>
                  </a:cubicBezTo>
                  <a:cubicBezTo>
                    <a:pt x="18851" y="9454"/>
                    <a:pt x="19983" y="9088"/>
                    <a:pt x="21153" y="9028"/>
                  </a:cubicBezTo>
                  <a:cubicBezTo>
                    <a:pt x="21251" y="9022"/>
                    <a:pt x="21349" y="9020"/>
                    <a:pt x="21448" y="9020"/>
                  </a:cubicBezTo>
                  <a:cubicBezTo>
                    <a:pt x="22532" y="9020"/>
                    <a:pt x="23654" y="9339"/>
                    <a:pt x="24365" y="10144"/>
                  </a:cubicBezTo>
                  <a:cubicBezTo>
                    <a:pt x="24853" y="10699"/>
                    <a:pt x="25098" y="11421"/>
                    <a:pt x="25469" y="12061"/>
                  </a:cubicBezTo>
                  <a:cubicBezTo>
                    <a:pt x="26810" y="14374"/>
                    <a:pt x="29619" y="15357"/>
                    <a:pt x="32239" y="15891"/>
                  </a:cubicBezTo>
                  <a:cubicBezTo>
                    <a:pt x="34857" y="16426"/>
                    <a:pt x="37656" y="16747"/>
                    <a:pt x="39798" y="18347"/>
                  </a:cubicBezTo>
                  <a:cubicBezTo>
                    <a:pt x="42030" y="20014"/>
                    <a:pt x="43126" y="22751"/>
                    <a:pt x="44680" y="25062"/>
                  </a:cubicBezTo>
                  <a:cubicBezTo>
                    <a:pt x="48056" y="30090"/>
                    <a:pt x="54039" y="33247"/>
                    <a:pt x="60089" y="33247"/>
                  </a:cubicBezTo>
                  <a:cubicBezTo>
                    <a:pt x="60337" y="33247"/>
                    <a:pt x="60586" y="33241"/>
                    <a:pt x="60835" y="33231"/>
                  </a:cubicBezTo>
                  <a:cubicBezTo>
                    <a:pt x="63836" y="33102"/>
                    <a:pt x="67047" y="32050"/>
                    <a:pt x="68665" y="29518"/>
                  </a:cubicBezTo>
                  <a:lnTo>
                    <a:pt x="70546" y="534"/>
                  </a:lnTo>
                  <a:cubicBezTo>
                    <a:pt x="70567" y="543"/>
                    <a:pt x="70587" y="546"/>
                    <a:pt x="70606" y="546"/>
                  </a:cubicBezTo>
                  <a:cubicBezTo>
                    <a:pt x="70785" y="546"/>
                    <a:pt x="70866" y="199"/>
                    <a:pt x="70693" y="77"/>
                  </a:cubicBezTo>
                  <a:cubicBezTo>
                    <a:pt x="70614" y="21"/>
                    <a:pt x="70524" y="1"/>
                    <a:pt x="70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-3080500" y="-1251750"/>
              <a:ext cx="73500" cy="67225"/>
            </a:xfrm>
            <a:custGeom>
              <a:rect b="b" l="l" r="r" t="t"/>
              <a:pathLst>
                <a:path extrusionOk="0" h="2689" w="2940">
                  <a:moveTo>
                    <a:pt x="426" y="0"/>
                  </a:moveTo>
                  <a:cubicBezTo>
                    <a:pt x="217" y="0"/>
                    <a:pt x="1" y="249"/>
                    <a:pt x="148" y="455"/>
                  </a:cubicBezTo>
                  <a:cubicBezTo>
                    <a:pt x="529" y="987"/>
                    <a:pt x="958" y="1477"/>
                    <a:pt x="1406" y="1951"/>
                  </a:cubicBezTo>
                  <a:cubicBezTo>
                    <a:pt x="1578" y="2134"/>
                    <a:pt x="2008" y="2688"/>
                    <a:pt x="2361" y="2688"/>
                  </a:cubicBezTo>
                  <a:cubicBezTo>
                    <a:pt x="2431" y="2688"/>
                    <a:pt x="2498" y="2666"/>
                    <a:pt x="2559" y="2616"/>
                  </a:cubicBezTo>
                  <a:cubicBezTo>
                    <a:pt x="2940" y="2301"/>
                    <a:pt x="2251" y="1722"/>
                    <a:pt x="2050" y="1530"/>
                  </a:cubicBezTo>
                  <a:cubicBezTo>
                    <a:pt x="1562" y="1058"/>
                    <a:pt x="1058" y="614"/>
                    <a:pt x="618" y="92"/>
                  </a:cubicBezTo>
                  <a:cubicBezTo>
                    <a:pt x="564" y="27"/>
                    <a:pt x="49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-2940225" y="-1229025"/>
              <a:ext cx="55300" cy="54275"/>
            </a:xfrm>
            <a:custGeom>
              <a:rect b="b" l="l" r="r" t="t"/>
              <a:pathLst>
                <a:path extrusionOk="0" h="2171" w="2212">
                  <a:moveTo>
                    <a:pt x="423" y="0"/>
                  </a:moveTo>
                  <a:cubicBezTo>
                    <a:pt x="190" y="0"/>
                    <a:pt x="0" y="275"/>
                    <a:pt x="204" y="500"/>
                  </a:cubicBezTo>
                  <a:cubicBezTo>
                    <a:pt x="451" y="776"/>
                    <a:pt x="688" y="1059"/>
                    <a:pt x="918" y="1351"/>
                  </a:cubicBezTo>
                  <a:cubicBezTo>
                    <a:pt x="1119" y="1604"/>
                    <a:pt x="1336" y="2001"/>
                    <a:pt x="1639" y="2132"/>
                  </a:cubicBezTo>
                  <a:cubicBezTo>
                    <a:pt x="1699" y="2158"/>
                    <a:pt x="1759" y="2170"/>
                    <a:pt x="1816" y="2170"/>
                  </a:cubicBezTo>
                  <a:cubicBezTo>
                    <a:pt x="2038" y="2170"/>
                    <a:pt x="2211" y="1986"/>
                    <a:pt x="2166" y="1725"/>
                  </a:cubicBezTo>
                  <a:cubicBezTo>
                    <a:pt x="2109" y="1385"/>
                    <a:pt x="1746" y="1078"/>
                    <a:pt x="1506" y="845"/>
                  </a:cubicBezTo>
                  <a:cubicBezTo>
                    <a:pt x="1228" y="574"/>
                    <a:pt x="928" y="322"/>
                    <a:pt x="627" y="77"/>
                  </a:cubicBezTo>
                  <a:cubicBezTo>
                    <a:pt x="561" y="23"/>
                    <a:pt x="490" y="0"/>
                    <a:pt x="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-3043875" y="-1418000"/>
              <a:ext cx="53225" cy="63575"/>
            </a:xfrm>
            <a:custGeom>
              <a:rect b="b" l="l" r="r" t="t"/>
              <a:pathLst>
                <a:path extrusionOk="0" h="2543" w="2129">
                  <a:moveTo>
                    <a:pt x="369" y="1"/>
                  </a:moveTo>
                  <a:cubicBezTo>
                    <a:pt x="187" y="1"/>
                    <a:pt x="1" y="175"/>
                    <a:pt x="46" y="396"/>
                  </a:cubicBezTo>
                  <a:cubicBezTo>
                    <a:pt x="155" y="913"/>
                    <a:pt x="402" y="1341"/>
                    <a:pt x="721" y="1760"/>
                  </a:cubicBezTo>
                  <a:cubicBezTo>
                    <a:pt x="949" y="2060"/>
                    <a:pt x="1254" y="2542"/>
                    <a:pt x="1666" y="2542"/>
                  </a:cubicBezTo>
                  <a:cubicBezTo>
                    <a:pt x="1719" y="2542"/>
                    <a:pt x="1774" y="2534"/>
                    <a:pt x="1831" y="2517"/>
                  </a:cubicBezTo>
                  <a:cubicBezTo>
                    <a:pt x="1926" y="2488"/>
                    <a:pt x="2021" y="2410"/>
                    <a:pt x="2040" y="2308"/>
                  </a:cubicBezTo>
                  <a:cubicBezTo>
                    <a:pt x="2129" y="1841"/>
                    <a:pt x="1714" y="1603"/>
                    <a:pt x="1431" y="1298"/>
                  </a:cubicBezTo>
                  <a:cubicBezTo>
                    <a:pt x="1114" y="958"/>
                    <a:pt x="842" y="563"/>
                    <a:pt x="616" y="155"/>
                  </a:cubicBezTo>
                  <a:cubicBezTo>
                    <a:pt x="555" y="46"/>
                    <a:pt x="463" y="1"/>
                    <a:pt x="3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-2850725" y="-1341175"/>
              <a:ext cx="58925" cy="58150"/>
            </a:xfrm>
            <a:custGeom>
              <a:rect b="b" l="l" r="r" t="t"/>
              <a:pathLst>
                <a:path extrusionOk="0" h="2326" w="2357">
                  <a:moveTo>
                    <a:pt x="474" y="1"/>
                  </a:moveTo>
                  <a:cubicBezTo>
                    <a:pt x="369" y="1"/>
                    <a:pt x="261" y="24"/>
                    <a:pt x="151" y="78"/>
                  </a:cubicBezTo>
                  <a:cubicBezTo>
                    <a:pt x="48" y="128"/>
                    <a:pt x="0" y="270"/>
                    <a:pt x="29" y="375"/>
                  </a:cubicBezTo>
                  <a:cubicBezTo>
                    <a:pt x="39" y="408"/>
                    <a:pt x="36" y="479"/>
                    <a:pt x="61" y="552"/>
                  </a:cubicBezTo>
                  <a:cubicBezTo>
                    <a:pt x="101" y="682"/>
                    <a:pt x="193" y="763"/>
                    <a:pt x="272" y="865"/>
                  </a:cubicBezTo>
                  <a:cubicBezTo>
                    <a:pt x="395" y="1022"/>
                    <a:pt x="513" y="1179"/>
                    <a:pt x="638" y="1333"/>
                  </a:cubicBezTo>
                  <a:cubicBezTo>
                    <a:pt x="909" y="1668"/>
                    <a:pt x="1177" y="2207"/>
                    <a:pt x="1623" y="2309"/>
                  </a:cubicBezTo>
                  <a:cubicBezTo>
                    <a:pt x="1671" y="2320"/>
                    <a:pt x="1718" y="2325"/>
                    <a:pt x="1763" y="2325"/>
                  </a:cubicBezTo>
                  <a:cubicBezTo>
                    <a:pt x="2114" y="2325"/>
                    <a:pt x="2356" y="2006"/>
                    <a:pt x="2288" y="1643"/>
                  </a:cubicBezTo>
                  <a:cubicBezTo>
                    <a:pt x="2237" y="1365"/>
                    <a:pt x="2006" y="1178"/>
                    <a:pt x="1822" y="980"/>
                  </a:cubicBezTo>
                  <a:cubicBezTo>
                    <a:pt x="1657" y="806"/>
                    <a:pt x="1496" y="627"/>
                    <a:pt x="1326" y="458"/>
                  </a:cubicBezTo>
                  <a:cubicBezTo>
                    <a:pt x="1084" y="218"/>
                    <a:pt x="792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-2689450" y="-1243125"/>
              <a:ext cx="61800" cy="54475"/>
            </a:xfrm>
            <a:custGeom>
              <a:rect b="b" l="l" r="r" t="t"/>
              <a:pathLst>
                <a:path extrusionOk="0" h="2179" w="2472">
                  <a:moveTo>
                    <a:pt x="481" y="0"/>
                  </a:moveTo>
                  <a:cubicBezTo>
                    <a:pt x="216" y="0"/>
                    <a:pt x="0" y="327"/>
                    <a:pt x="228" y="587"/>
                  </a:cubicBezTo>
                  <a:cubicBezTo>
                    <a:pt x="655" y="1077"/>
                    <a:pt x="1061" y="1648"/>
                    <a:pt x="1566" y="2060"/>
                  </a:cubicBezTo>
                  <a:cubicBezTo>
                    <a:pt x="1667" y="2143"/>
                    <a:pt x="1774" y="2179"/>
                    <a:pt x="1874" y="2179"/>
                  </a:cubicBezTo>
                  <a:cubicBezTo>
                    <a:pt x="2211" y="2179"/>
                    <a:pt x="2471" y="1776"/>
                    <a:pt x="2191" y="1433"/>
                  </a:cubicBezTo>
                  <a:cubicBezTo>
                    <a:pt x="1779" y="929"/>
                    <a:pt x="1210" y="524"/>
                    <a:pt x="718" y="96"/>
                  </a:cubicBezTo>
                  <a:cubicBezTo>
                    <a:pt x="642" y="29"/>
                    <a:pt x="559" y="0"/>
                    <a:pt x="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-2949275" y="-1554550"/>
              <a:ext cx="57400" cy="60475"/>
            </a:xfrm>
            <a:custGeom>
              <a:rect b="b" l="l" r="r" t="t"/>
              <a:pathLst>
                <a:path extrusionOk="0" h="2419" w="2296">
                  <a:moveTo>
                    <a:pt x="408" y="0"/>
                  </a:moveTo>
                  <a:cubicBezTo>
                    <a:pt x="203" y="0"/>
                    <a:pt x="0" y="223"/>
                    <a:pt x="146" y="428"/>
                  </a:cubicBezTo>
                  <a:cubicBezTo>
                    <a:pt x="420" y="811"/>
                    <a:pt x="661" y="1216"/>
                    <a:pt x="932" y="1602"/>
                  </a:cubicBezTo>
                  <a:cubicBezTo>
                    <a:pt x="1172" y="1944"/>
                    <a:pt x="1476" y="2401"/>
                    <a:pt x="1927" y="2418"/>
                  </a:cubicBezTo>
                  <a:cubicBezTo>
                    <a:pt x="1932" y="2418"/>
                    <a:pt x="1937" y="2418"/>
                    <a:pt x="1942" y="2418"/>
                  </a:cubicBezTo>
                  <a:cubicBezTo>
                    <a:pt x="2177" y="2418"/>
                    <a:pt x="2296" y="2184"/>
                    <a:pt x="2262" y="1978"/>
                  </a:cubicBezTo>
                  <a:cubicBezTo>
                    <a:pt x="2200" y="1602"/>
                    <a:pt x="1737" y="1287"/>
                    <a:pt x="1484" y="1021"/>
                  </a:cubicBezTo>
                  <a:cubicBezTo>
                    <a:pt x="1185" y="710"/>
                    <a:pt x="903" y="383"/>
                    <a:pt x="597" y="79"/>
                  </a:cubicBezTo>
                  <a:cubicBezTo>
                    <a:pt x="542" y="24"/>
                    <a:pt x="475" y="0"/>
                    <a:pt x="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-2809925" y="-1499525"/>
              <a:ext cx="47250" cy="44100"/>
            </a:xfrm>
            <a:custGeom>
              <a:rect b="b" l="l" r="r" t="t"/>
              <a:pathLst>
                <a:path extrusionOk="0" h="1764" w="1890">
                  <a:moveTo>
                    <a:pt x="324" y="1"/>
                  </a:moveTo>
                  <a:cubicBezTo>
                    <a:pt x="320" y="1"/>
                    <a:pt x="316" y="1"/>
                    <a:pt x="312" y="1"/>
                  </a:cubicBezTo>
                  <a:cubicBezTo>
                    <a:pt x="120" y="4"/>
                    <a:pt x="1" y="211"/>
                    <a:pt x="94" y="380"/>
                  </a:cubicBezTo>
                  <a:cubicBezTo>
                    <a:pt x="214" y="589"/>
                    <a:pt x="378" y="737"/>
                    <a:pt x="521" y="929"/>
                  </a:cubicBezTo>
                  <a:cubicBezTo>
                    <a:pt x="661" y="1119"/>
                    <a:pt x="756" y="1316"/>
                    <a:pt x="861" y="1524"/>
                  </a:cubicBezTo>
                  <a:cubicBezTo>
                    <a:pt x="947" y="1692"/>
                    <a:pt x="1099" y="1763"/>
                    <a:pt x="1256" y="1763"/>
                  </a:cubicBezTo>
                  <a:cubicBezTo>
                    <a:pt x="1564" y="1763"/>
                    <a:pt x="1890" y="1490"/>
                    <a:pt x="1765" y="1142"/>
                  </a:cubicBezTo>
                  <a:cubicBezTo>
                    <a:pt x="1560" y="566"/>
                    <a:pt x="958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-3156500" y="-1686225"/>
              <a:ext cx="57825" cy="66525"/>
            </a:xfrm>
            <a:custGeom>
              <a:rect b="b" l="l" r="r" t="t"/>
              <a:pathLst>
                <a:path extrusionOk="0" h="2661" w="2313">
                  <a:moveTo>
                    <a:pt x="357" y="1"/>
                  </a:moveTo>
                  <a:cubicBezTo>
                    <a:pt x="221" y="1"/>
                    <a:pt x="92" y="68"/>
                    <a:pt x="70" y="227"/>
                  </a:cubicBezTo>
                  <a:cubicBezTo>
                    <a:pt x="1" y="722"/>
                    <a:pt x="215" y="1157"/>
                    <a:pt x="483" y="1562"/>
                  </a:cubicBezTo>
                  <a:cubicBezTo>
                    <a:pt x="751" y="1965"/>
                    <a:pt x="1077" y="2488"/>
                    <a:pt x="1557" y="2641"/>
                  </a:cubicBezTo>
                  <a:cubicBezTo>
                    <a:pt x="1600" y="2654"/>
                    <a:pt x="1643" y="2661"/>
                    <a:pt x="1687" y="2661"/>
                  </a:cubicBezTo>
                  <a:cubicBezTo>
                    <a:pt x="2003" y="2661"/>
                    <a:pt x="2313" y="2330"/>
                    <a:pt x="2191" y="2007"/>
                  </a:cubicBezTo>
                  <a:cubicBezTo>
                    <a:pt x="2035" y="1595"/>
                    <a:pt x="1661" y="1357"/>
                    <a:pt x="1378" y="1030"/>
                  </a:cubicBezTo>
                  <a:cubicBezTo>
                    <a:pt x="1115" y="726"/>
                    <a:pt x="927" y="337"/>
                    <a:pt x="610" y="85"/>
                  </a:cubicBezTo>
                  <a:cubicBezTo>
                    <a:pt x="544" y="32"/>
                    <a:pt x="449" y="1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-3179025" y="-1409800"/>
              <a:ext cx="83050" cy="79400"/>
            </a:xfrm>
            <a:custGeom>
              <a:rect b="b" l="l" r="r" t="t"/>
              <a:pathLst>
                <a:path extrusionOk="0" h="3176" w="3322">
                  <a:moveTo>
                    <a:pt x="396" y="1"/>
                  </a:moveTo>
                  <a:cubicBezTo>
                    <a:pt x="211" y="1"/>
                    <a:pt x="40" y="177"/>
                    <a:pt x="30" y="367"/>
                  </a:cubicBezTo>
                  <a:cubicBezTo>
                    <a:pt x="1" y="955"/>
                    <a:pt x="557" y="1548"/>
                    <a:pt x="966" y="1915"/>
                  </a:cubicBezTo>
                  <a:cubicBezTo>
                    <a:pt x="1410" y="2314"/>
                    <a:pt x="1935" y="2873"/>
                    <a:pt x="2478" y="3121"/>
                  </a:cubicBezTo>
                  <a:cubicBezTo>
                    <a:pt x="2560" y="3158"/>
                    <a:pt x="2640" y="3175"/>
                    <a:pt x="2717" y="3175"/>
                  </a:cubicBezTo>
                  <a:cubicBezTo>
                    <a:pt x="3064" y="3175"/>
                    <a:pt x="3322" y="2826"/>
                    <a:pt x="3147" y="2451"/>
                  </a:cubicBezTo>
                  <a:cubicBezTo>
                    <a:pt x="2899" y="1925"/>
                    <a:pt x="2269" y="1604"/>
                    <a:pt x="1830" y="1251"/>
                  </a:cubicBezTo>
                  <a:cubicBezTo>
                    <a:pt x="1596" y="1063"/>
                    <a:pt x="1358" y="867"/>
                    <a:pt x="1147" y="656"/>
                  </a:cubicBezTo>
                  <a:cubicBezTo>
                    <a:pt x="946" y="454"/>
                    <a:pt x="806" y="223"/>
                    <a:pt x="570" y="58"/>
                  </a:cubicBezTo>
                  <a:cubicBezTo>
                    <a:pt x="514" y="18"/>
                    <a:pt x="454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1" name="Google Shape;391;p23"/>
            <p:cNvGrpSpPr/>
            <p:nvPr/>
          </p:nvGrpSpPr>
          <p:grpSpPr>
            <a:xfrm>
              <a:off x="-2022225" y="-1389375"/>
              <a:ext cx="292225" cy="306950"/>
              <a:chOff x="6926075" y="1042100"/>
              <a:chExt cx="292225" cy="306950"/>
            </a:xfrm>
          </p:grpSpPr>
          <p:sp>
            <p:nvSpPr>
              <p:cNvPr id="392" name="Google Shape;392;p23"/>
              <p:cNvSpPr/>
              <p:nvPr/>
            </p:nvSpPr>
            <p:spPr>
              <a:xfrm>
                <a:off x="7104925" y="1042100"/>
                <a:ext cx="53850" cy="55050"/>
              </a:xfrm>
              <a:custGeom>
                <a:rect b="b" l="l" r="r" t="t"/>
                <a:pathLst>
                  <a:path extrusionOk="0" h="2202" w="2154">
                    <a:moveTo>
                      <a:pt x="1076" y="1"/>
                    </a:moveTo>
                    <a:cubicBezTo>
                      <a:pt x="1028" y="1"/>
                      <a:pt x="980" y="7"/>
                      <a:pt x="933" y="20"/>
                    </a:cubicBezTo>
                    <a:cubicBezTo>
                      <a:pt x="838" y="20"/>
                      <a:pt x="744" y="46"/>
                      <a:pt x="662" y="95"/>
                    </a:cubicBezTo>
                    <a:cubicBezTo>
                      <a:pt x="571" y="121"/>
                      <a:pt x="490" y="170"/>
                      <a:pt x="424" y="236"/>
                    </a:cubicBezTo>
                    <a:cubicBezTo>
                      <a:pt x="345" y="285"/>
                      <a:pt x="279" y="353"/>
                      <a:pt x="231" y="435"/>
                    </a:cubicBezTo>
                    <a:cubicBezTo>
                      <a:pt x="137" y="540"/>
                      <a:pt x="71" y="670"/>
                      <a:pt x="39" y="808"/>
                    </a:cubicBezTo>
                    <a:lnTo>
                      <a:pt x="0" y="1101"/>
                    </a:lnTo>
                    <a:lnTo>
                      <a:pt x="39" y="1394"/>
                    </a:lnTo>
                    <a:lnTo>
                      <a:pt x="147" y="1656"/>
                    </a:lnTo>
                    <a:lnTo>
                      <a:pt x="315" y="1879"/>
                    </a:lnTo>
                    <a:cubicBezTo>
                      <a:pt x="387" y="1937"/>
                      <a:pt x="460" y="1993"/>
                      <a:pt x="532" y="2051"/>
                    </a:cubicBezTo>
                    <a:cubicBezTo>
                      <a:pt x="652" y="2130"/>
                      <a:pt x="790" y="2175"/>
                      <a:pt x="933" y="2182"/>
                    </a:cubicBezTo>
                    <a:cubicBezTo>
                      <a:pt x="980" y="2195"/>
                      <a:pt x="1028" y="2201"/>
                      <a:pt x="1075" y="2201"/>
                    </a:cubicBezTo>
                    <a:cubicBezTo>
                      <a:pt x="1123" y="2201"/>
                      <a:pt x="1171" y="2195"/>
                      <a:pt x="1218" y="2182"/>
                    </a:cubicBezTo>
                    <a:cubicBezTo>
                      <a:pt x="1361" y="2175"/>
                      <a:pt x="1499" y="2130"/>
                      <a:pt x="1619" y="2051"/>
                    </a:cubicBezTo>
                    <a:lnTo>
                      <a:pt x="1623" y="2049"/>
                    </a:lnTo>
                    <a:cubicBezTo>
                      <a:pt x="1746" y="1982"/>
                      <a:pt x="1849" y="1885"/>
                      <a:pt x="1923" y="1767"/>
                    </a:cubicBezTo>
                    <a:cubicBezTo>
                      <a:pt x="2018" y="1662"/>
                      <a:pt x="2084" y="1533"/>
                      <a:pt x="2114" y="1395"/>
                    </a:cubicBezTo>
                    <a:lnTo>
                      <a:pt x="2153" y="1104"/>
                    </a:lnTo>
                    <a:cubicBezTo>
                      <a:pt x="2153" y="909"/>
                      <a:pt x="2103" y="719"/>
                      <a:pt x="2008" y="551"/>
                    </a:cubicBezTo>
                    <a:lnTo>
                      <a:pt x="2005" y="545"/>
                    </a:lnTo>
                    <a:cubicBezTo>
                      <a:pt x="1949" y="471"/>
                      <a:pt x="1893" y="396"/>
                      <a:pt x="1836" y="323"/>
                    </a:cubicBezTo>
                    <a:lnTo>
                      <a:pt x="1619" y="151"/>
                    </a:lnTo>
                    <a:cubicBezTo>
                      <a:pt x="1499" y="72"/>
                      <a:pt x="1362" y="26"/>
                      <a:pt x="1220" y="20"/>
                    </a:cubicBezTo>
                    <a:cubicBezTo>
                      <a:pt x="1173" y="7"/>
                      <a:pt x="1124" y="1"/>
                      <a:pt x="10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23"/>
              <p:cNvSpPr/>
              <p:nvPr/>
            </p:nvSpPr>
            <p:spPr>
              <a:xfrm>
                <a:off x="6997950" y="1104275"/>
                <a:ext cx="59775" cy="60500"/>
              </a:xfrm>
              <a:custGeom>
                <a:rect b="b" l="l" r="r" t="t"/>
                <a:pathLst>
                  <a:path extrusionOk="0" h="2420" w="2391">
                    <a:moveTo>
                      <a:pt x="1150" y="1"/>
                    </a:moveTo>
                    <a:cubicBezTo>
                      <a:pt x="1006" y="1"/>
                      <a:pt x="864" y="37"/>
                      <a:pt x="737" y="106"/>
                    </a:cubicBezTo>
                    <a:cubicBezTo>
                      <a:pt x="592" y="153"/>
                      <a:pt x="461" y="240"/>
                      <a:pt x="358" y="353"/>
                    </a:cubicBezTo>
                    <a:cubicBezTo>
                      <a:pt x="214" y="502"/>
                      <a:pt x="110" y="685"/>
                      <a:pt x="57" y="884"/>
                    </a:cubicBezTo>
                    <a:cubicBezTo>
                      <a:pt x="1" y="1094"/>
                      <a:pt x="1" y="1315"/>
                      <a:pt x="57" y="1524"/>
                    </a:cubicBezTo>
                    <a:cubicBezTo>
                      <a:pt x="110" y="1724"/>
                      <a:pt x="214" y="1905"/>
                      <a:pt x="358" y="2054"/>
                    </a:cubicBezTo>
                    <a:cubicBezTo>
                      <a:pt x="370" y="2064"/>
                      <a:pt x="587" y="2238"/>
                      <a:pt x="600" y="2246"/>
                    </a:cubicBezTo>
                    <a:lnTo>
                      <a:pt x="608" y="2248"/>
                    </a:lnTo>
                    <a:cubicBezTo>
                      <a:pt x="701" y="2295"/>
                      <a:pt x="796" y="2336"/>
                      <a:pt x="894" y="2372"/>
                    </a:cubicBezTo>
                    <a:cubicBezTo>
                      <a:pt x="899" y="2374"/>
                      <a:pt x="904" y="2375"/>
                      <a:pt x="909" y="2377"/>
                    </a:cubicBezTo>
                    <a:cubicBezTo>
                      <a:pt x="1012" y="2397"/>
                      <a:pt x="1118" y="2411"/>
                      <a:pt x="1224" y="2420"/>
                    </a:cubicBezTo>
                    <a:lnTo>
                      <a:pt x="1250" y="2420"/>
                    </a:lnTo>
                    <a:cubicBezTo>
                      <a:pt x="1360" y="2413"/>
                      <a:pt x="1466" y="2398"/>
                      <a:pt x="1573" y="2375"/>
                    </a:cubicBezTo>
                    <a:cubicBezTo>
                      <a:pt x="1757" y="2322"/>
                      <a:pt x="1926" y="2222"/>
                      <a:pt x="2060" y="2084"/>
                    </a:cubicBezTo>
                    <a:cubicBezTo>
                      <a:pt x="2165" y="1985"/>
                      <a:pt x="2245" y="1859"/>
                      <a:pt x="2288" y="1721"/>
                    </a:cubicBezTo>
                    <a:cubicBezTo>
                      <a:pt x="2357" y="1587"/>
                      <a:pt x="2390" y="1437"/>
                      <a:pt x="2383" y="1286"/>
                    </a:cubicBezTo>
                    <a:cubicBezTo>
                      <a:pt x="2381" y="1178"/>
                      <a:pt x="2366" y="1070"/>
                      <a:pt x="2335" y="964"/>
                    </a:cubicBezTo>
                    <a:cubicBezTo>
                      <a:pt x="2268" y="634"/>
                      <a:pt x="2072" y="338"/>
                      <a:pt x="1783" y="166"/>
                    </a:cubicBezTo>
                    <a:cubicBezTo>
                      <a:pt x="1605" y="58"/>
                      <a:pt x="1399" y="2"/>
                      <a:pt x="1190" y="2"/>
                    </a:cubicBezTo>
                    <a:cubicBezTo>
                      <a:pt x="1177" y="1"/>
                      <a:pt x="1163" y="1"/>
                      <a:pt x="11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23"/>
              <p:cNvSpPr/>
              <p:nvPr/>
            </p:nvSpPr>
            <p:spPr>
              <a:xfrm>
                <a:off x="6926075" y="1221700"/>
                <a:ext cx="43725" cy="44475"/>
              </a:xfrm>
              <a:custGeom>
                <a:rect b="b" l="l" r="r" t="t"/>
                <a:pathLst>
                  <a:path extrusionOk="0" h="1779" w="1749">
                    <a:moveTo>
                      <a:pt x="845" y="1"/>
                    </a:moveTo>
                    <a:cubicBezTo>
                      <a:pt x="739" y="1"/>
                      <a:pt x="635" y="28"/>
                      <a:pt x="541" y="78"/>
                    </a:cubicBezTo>
                    <a:cubicBezTo>
                      <a:pt x="433" y="114"/>
                      <a:pt x="337" y="177"/>
                      <a:pt x="262" y="262"/>
                    </a:cubicBezTo>
                    <a:cubicBezTo>
                      <a:pt x="178" y="340"/>
                      <a:pt x="116" y="438"/>
                      <a:pt x="82" y="547"/>
                    </a:cubicBezTo>
                    <a:cubicBezTo>
                      <a:pt x="27" y="653"/>
                      <a:pt x="1" y="771"/>
                      <a:pt x="7" y="890"/>
                    </a:cubicBezTo>
                    <a:cubicBezTo>
                      <a:pt x="17" y="968"/>
                      <a:pt x="27" y="1047"/>
                      <a:pt x="38" y="1125"/>
                    </a:cubicBezTo>
                    <a:cubicBezTo>
                      <a:pt x="77" y="1274"/>
                      <a:pt x="154" y="1408"/>
                      <a:pt x="262" y="1517"/>
                    </a:cubicBezTo>
                    <a:lnTo>
                      <a:pt x="437" y="1657"/>
                    </a:lnTo>
                    <a:cubicBezTo>
                      <a:pt x="569" y="1736"/>
                      <a:pt x="720" y="1778"/>
                      <a:pt x="876" y="1778"/>
                    </a:cubicBezTo>
                    <a:cubicBezTo>
                      <a:pt x="886" y="1779"/>
                      <a:pt x="896" y="1779"/>
                      <a:pt x="906" y="1779"/>
                    </a:cubicBezTo>
                    <a:cubicBezTo>
                      <a:pt x="1011" y="1779"/>
                      <a:pt x="1117" y="1752"/>
                      <a:pt x="1210" y="1702"/>
                    </a:cubicBezTo>
                    <a:cubicBezTo>
                      <a:pt x="1317" y="1666"/>
                      <a:pt x="1413" y="1602"/>
                      <a:pt x="1489" y="1517"/>
                    </a:cubicBezTo>
                    <a:cubicBezTo>
                      <a:pt x="1573" y="1439"/>
                      <a:pt x="1635" y="1341"/>
                      <a:pt x="1670" y="1232"/>
                    </a:cubicBezTo>
                    <a:cubicBezTo>
                      <a:pt x="1723" y="1127"/>
                      <a:pt x="1749" y="1009"/>
                      <a:pt x="1745" y="890"/>
                    </a:cubicBezTo>
                    <a:lnTo>
                      <a:pt x="1713" y="654"/>
                    </a:lnTo>
                    <a:cubicBezTo>
                      <a:pt x="1674" y="506"/>
                      <a:pt x="1596" y="370"/>
                      <a:pt x="1489" y="262"/>
                    </a:cubicBezTo>
                    <a:lnTo>
                      <a:pt x="1314" y="122"/>
                    </a:lnTo>
                    <a:cubicBezTo>
                      <a:pt x="1181" y="43"/>
                      <a:pt x="1030" y="1"/>
                      <a:pt x="876" y="1"/>
                    </a:cubicBezTo>
                    <a:cubicBezTo>
                      <a:pt x="865" y="1"/>
                      <a:pt x="855" y="1"/>
                      <a:pt x="8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23"/>
              <p:cNvSpPr/>
              <p:nvPr/>
            </p:nvSpPr>
            <p:spPr>
              <a:xfrm>
                <a:off x="7072900" y="1246750"/>
                <a:ext cx="45700" cy="46475"/>
              </a:xfrm>
              <a:custGeom>
                <a:rect b="b" l="l" r="r" t="t"/>
                <a:pathLst>
                  <a:path extrusionOk="0" h="1859" w="1828">
                    <a:moveTo>
                      <a:pt x="883" y="0"/>
                    </a:moveTo>
                    <a:cubicBezTo>
                      <a:pt x="771" y="0"/>
                      <a:pt x="661" y="29"/>
                      <a:pt x="564" y="82"/>
                    </a:cubicBezTo>
                    <a:cubicBezTo>
                      <a:pt x="451" y="119"/>
                      <a:pt x="350" y="185"/>
                      <a:pt x="271" y="273"/>
                    </a:cubicBezTo>
                    <a:cubicBezTo>
                      <a:pt x="185" y="355"/>
                      <a:pt x="120" y="458"/>
                      <a:pt x="84" y="571"/>
                    </a:cubicBezTo>
                    <a:cubicBezTo>
                      <a:pt x="26" y="682"/>
                      <a:pt x="0" y="806"/>
                      <a:pt x="6" y="930"/>
                    </a:cubicBezTo>
                    <a:lnTo>
                      <a:pt x="38" y="1177"/>
                    </a:lnTo>
                    <a:cubicBezTo>
                      <a:pt x="80" y="1331"/>
                      <a:pt x="160" y="1472"/>
                      <a:pt x="273" y="1586"/>
                    </a:cubicBezTo>
                    <a:lnTo>
                      <a:pt x="456" y="1732"/>
                    </a:lnTo>
                    <a:cubicBezTo>
                      <a:pt x="594" y="1815"/>
                      <a:pt x="753" y="1858"/>
                      <a:pt x="914" y="1858"/>
                    </a:cubicBezTo>
                    <a:cubicBezTo>
                      <a:pt x="922" y="1859"/>
                      <a:pt x="930" y="1859"/>
                      <a:pt x="939" y="1859"/>
                    </a:cubicBezTo>
                    <a:cubicBezTo>
                      <a:pt x="1051" y="1859"/>
                      <a:pt x="1163" y="1831"/>
                      <a:pt x="1264" y="1778"/>
                    </a:cubicBezTo>
                    <a:cubicBezTo>
                      <a:pt x="1377" y="1740"/>
                      <a:pt x="1477" y="1674"/>
                      <a:pt x="1557" y="1586"/>
                    </a:cubicBezTo>
                    <a:cubicBezTo>
                      <a:pt x="1643" y="1504"/>
                      <a:pt x="1708" y="1402"/>
                      <a:pt x="1744" y="1288"/>
                    </a:cubicBezTo>
                    <a:cubicBezTo>
                      <a:pt x="1800" y="1177"/>
                      <a:pt x="1828" y="1053"/>
                      <a:pt x="1822" y="929"/>
                    </a:cubicBezTo>
                    <a:lnTo>
                      <a:pt x="1790" y="682"/>
                    </a:lnTo>
                    <a:cubicBezTo>
                      <a:pt x="1748" y="528"/>
                      <a:pt x="1668" y="387"/>
                      <a:pt x="1555" y="273"/>
                    </a:cubicBezTo>
                    <a:lnTo>
                      <a:pt x="1372" y="128"/>
                    </a:lnTo>
                    <a:cubicBezTo>
                      <a:pt x="1232" y="44"/>
                      <a:pt x="1074" y="1"/>
                      <a:pt x="914" y="1"/>
                    </a:cubicBezTo>
                    <a:cubicBezTo>
                      <a:pt x="904" y="0"/>
                      <a:pt x="893" y="0"/>
                      <a:pt x="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23"/>
              <p:cNvSpPr/>
              <p:nvPr/>
            </p:nvSpPr>
            <p:spPr>
              <a:xfrm>
                <a:off x="7157300" y="1163800"/>
                <a:ext cx="61000" cy="61925"/>
              </a:xfrm>
              <a:custGeom>
                <a:rect b="b" l="l" r="r" t="t"/>
                <a:pathLst>
                  <a:path extrusionOk="0" h="2477" w="2440">
                    <a:moveTo>
                      <a:pt x="1254" y="1"/>
                    </a:moveTo>
                    <a:cubicBezTo>
                      <a:pt x="1241" y="1"/>
                      <a:pt x="1228" y="1"/>
                      <a:pt x="1216" y="1"/>
                    </a:cubicBezTo>
                    <a:lnTo>
                      <a:pt x="893" y="46"/>
                    </a:lnTo>
                    <a:lnTo>
                      <a:pt x="603" y="173"/>
                    </a:lnTo>
                    <a:cubicBezTo>
                      <a:pt x="521" y="238"/>
                      <a:pt x="439" y="301"/>
                      <a:pt x="357" y="366"/>
                    </a:cubicBezTo>
                    <a:lnTo>
                      <a:pt x="168" y="618"/>
                    </a:lnTo>
                    <a:cubicBezTo>
                      <a:pt x="126" y="718"/>
                      <a:pt x="86" y="817"/>
                      <a:pt x="45" y="915"/>
                    </a:cubicBezTo>
                    <a:cubicBezTo>
                      <a:pt x="31" y="1026"/>
                      <a:pt x="15" y="1136"/>
                      <a:pt x="1" y="1245"/>
                    </a:cubicBezTo>
                    <a:cubicBezTo>
                      <a:pt x="17" y="1356"/>
                      <a:pt x="31" y="1466"/>
                      <a:pt x="45" y="1577"/>
                    </a:cubicBezTo>
                    <a:cubicBezTo>
                      <a:pt x="80" y="1732"/>
                      <a:pt x="155" y="1878"/>
                      <a:pt x="262" y="1999"/>
                    </a:cubicBezTo>
                    <a:cubicBezTo>
                      <a:pt x="315" y="2090"/>
                      <a:pt x="390" y="2166"/>
                      <a:pt x="481" y="2221"/>
                    </a:cubicBezTo>
                    <a:cubicBezTo>
                      <a:pt x="554" y="2297"/>
                      <a:pt x="646" y="2352"/>
                      <a:pt x="749" y="2381"/>
                    </a:cubicBezTo>
                    <a:cubicBezTo>
                      <a:pt x="898" y="2445"/>
                      <a:pt x="1057" y="2477"/>
                      <a:pt x="1216" y="2477"/>
                    </a:cubicBezTo>
                    <a:cubicBezTo>
                      <a:pt x="1376" y="2477"/>
                      <a:pt x="1535" y="2445"/>
                      <a:pt x="1684" y="2381"/>
                    </a:cubicBezTo>
                    <a:cubicBezTo>
                      <a:pt x="1785" y="2352"/>
                      <a:pt x="1878" y="2297"/>
                      <a:pt x="1952" y="2221"/>
                    </a:cubicBezTo>
                    <a:cubicBezTo>
                      <a:pt x="2043" y="2166"/>
                      <a:pt x="2118" y="2090"/>
                      <a:pt x="2170" y="1999"/>
                    </a:cubicBezTo>
                    <a:cubicBezTo>
                      <a:pt x="2276" y="1878"/>
                      <a:pt x="2351" y="1732"/>
                      <a:pt x="2387" y="1577"/>
                    </a:cubicBezTo>
                    <a:cubicBezTo>
                      <a:pt x="2406" y="1520"/>
                      <a:pt x="2413" y="1463"/>
                      <a:pt x="2410" y="1404"/>
                    </a:cubicBezTo>
                    <a:cubicBezTo>
                      <a:pt x="2432" y="1350"/>
                      <a:pt x="2439" y="1291"/>
                      <a:pt x="2432" y="1234"/>
                    </a:cubicBezTo>
                    <a:cubicBezTo>
                      <a:pt x="2417" y="1124"/>
                      <a:pt x="2404" y="1015"/>
                      <a:pt x="2390" y="905"/>
                    </a:cubicBezTo>
                    <a:cubicBezTo>
                      <a:pt x="2354" y="751"/>
                      <a:pt x="2281" y="607"/>
                      <a:pt x="2175" y="489"/>
                    </a:cubicBezTo>
                    <a:cubicBezTo>
                      <a:pt x="2122" y="398"/>
                      <a:pt x="2049" y="321"/>
                      <a:pt x="1959" y="268"/>
                    </a:cubicBezTo>
                    <a:cubicBezTo>
                      <a:pt x="1925" y="226"/>
                      <a:pt x="1883" y="192"/>
                      <a:pt x="1834" y="170"/>
                    </a:cubicBezTo>
                    <a:lnTo>
                      <a:pt x="1546" y="46"/>
                    </a:lnTo>
                    <a:cubicBezTo>
                      <a:pt x="1451" y="16"/>
                      <a:pt x="1353" y="1"/>
                      <a:pt x="12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23"/>
              <p:cNvSpPr/>
              <p:nvPr/>
            </p:nvSpPr>
            <p:spPr>
              <a:xfrm>
                <a:off x="7166525" y="1312950"/>
                <a:ext cx="35475" cy="36100"/>
              </a:xfrm>
              <a:custGeom>
                <a:rect b="b" l="l" r="r" t="t"/>
                <a:pathLst>
                  <a:path extrusionOk="0" h="1444" w="1419">
                    <a:moveTo>
                      <a:pt x="686" y="1"/>
                    </a:moveTo>
                    <a:cubicBezTo>
                      <a:pt x="600" y="1"/>
                      <a:pt x="515" y="23"/>
                      <a:pt x="439" y="63"/>
                    </a:cubicBezTo>
                    <a:cubicBezTo>
                      <a:pt x="351" y="92"/>
                      <a:pt x="273" y="144"/>
                      <a:pt x="212" y="212"/>
                    </a:cubicBezTo>
                    <a:cubicBezTo>
                      <a:pt x="145" y="275"/>
                      <a:pt x="94" y="356"/>
                      <a:pt x="67" y="444"/>
                    </a:cubicBezTo>
                    <a:cubicBezTo>
                      <a:pt x="22" y="530"/>
                      <a:pt x="1" y="626"/>
                      <a:pt x="6" y="722"/>
                    </a:cubicBezTo>
                    <a:cubicBezTo>
                      <a:pt x="14" y="785"/>
                      <a:pt x="22" y="850"/>
                      <a:pt x="31" y="914"/>
                    </a:cubicBezTo>
                    <a:cubicBezTo>
                      <a:pt x="63" y="1033"/>
                      <a:pt x="125" y="1143"/>
                      <a:pt x="211" y="1232"/>
                    </a:cubicBezTo>
                    <a:lnTo>
                      <a:pt x="354" y="1345"/>
                    </a:lnTo>
                    <a:cubicBezTo>
                      <a:pt x="462" y="1408"/>
                      <a:pt x="584" y="1443"/>
                      <a:pt x="710" y="1443"/>
                    </a:cubicBezTo>
                    <a:cubicBezTo>
                      <a:pt x="718" y="1443"/>
                      <a:pt x="725" y="1443"/>
                      <a:pt x="733" y="1443"/>
                    </a:cubicBezTo>
                    <a:cubicBezTo>
                      <a:pt x="819" y="1443"/>
                      <a:pt x="904" y="1422"/>
                      <a:pt x="981" y="1381"/>
                    </a:cubicBezTo>
                    <a:cubicBezTo>
                      <a:pt x="1068" y="1352"/>
                      <a:pt x="1146" y="1300"/>
                      <a:pt x="1208" y="1232"/>
                    </a:cubicBezTo>
                    <a:cubicBezTo>
                      <a:pt x="1276" y="1167"/>
                      <a:pt x="1326" y="1088"/>
                      <a:pt x="1354" y="999"/>
                    </a:cubicBezTo>
                    <a:cubicBezTo>
                      <a:pt x="1398" y="914"/>
                      <a:pt x="1419" y="817"/>
                      <a:pt x="1414" y="721"/>
                    </a:cubicBezTo>
                    <a:cubicBezTo>
                      <a:pt x="1406" y="657"/>
                      <a:pt x="1398" y="594"/>
                      <a:pt x="1390" y="530"/>
                    </a:cubicBezTo>
                    <a:cubicBezTo>
                      <a:pt x="1358" y="411"/>
                      <a:pt x="1295" y="301"/>
                      <a:pt x="1208" y="212"/>
                    </a:cubicBezTo>
                    <a:lnTo>
                      <a:pt x="1066" y="100"/>
                    </a:lnTo>
                    <a:cubicBezTo>
                      <a:pt x="959" y="35"/>
                      <a:pt x="835" y="2"/>
                      <a:pt x="710" y="2"/>
                    </a:cubicBezTo>
                    <a:cubicBezTo>
                      <a:pt x="702" y="1"/>
                      <a:pt x="694" y="1"/>
                      <a:pt x="6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98" name="Google Shape;398;p23"/>
          <p:cNvGrpSpPr/>
          <p:nvPr/>
        </p:nvGrpSpPr>
        <p:grpSpPr>
          <a:xfrm rot="302955">
            <a:off x="-761996" y="2567716"/>
            <a:ext cx="5203776" cy="3188334"/>
            <a:chOff x="-4852075" y="-739150"/>
            <a:chExt cx="2243975" cy="1374875"/>
          </a:xfrm>
        </p:grpSpPr>
        <p:sp>
          <p:nvSpPr>
            <p:cNvPr id="399" name="Google Shape;399;p23"/>
            <p:cNvSpPr/>
            <p:nvPr/>
          </p:nvSpPr>
          <p:spPr>
            <a:xfrm>
              <a:off x="-3770625" y="-104900"/>
              <a:ext cx="930225" cy="351125"/>
            </a:xfrm>
            <a:custGeom>
              <a:rect b="b" l="l" r="r" t="t"/>
              <a:pathLst>
                <a:path extrusionOk="0" h="14045" w="37209">
                  <a:moveTo>
                    <a:pt x="19947" y="0"/>
                  </a:moveTo>
                  <a:cubicBezTo>
                    <a:pt x="19224" y="0"/>
                    <a:pt x="18482" y="82"/>
                    <a:pt x="17729" y="268"/>
                  </a:cubicBezTo>
                  <a:cubicBezTo>
                    <a:pt x="13775" y="1242"/>
                    <a:pt x="11016" y="4774"/>
                    <a:pt x="8840" y="8103"/>
                  </a:cubicBezTo>
                  <a:lnTo>
                    <a:pt x="8660" y="8380"/>
                  </a:lnTo>
                  <a:cubicBezTo>
                    <a:pt x="7699" y="9854"/>
                    <a:pt x="6705" y="11377"/>
                    <a:pt x="5308" y="12428"/>
                  </a:cubicBezTo>
                  <a:cubicBezTo>
                    <a:pt x="4418" y="13096"/>
                    <a:pt x="3204" y="13591"/>
                    <a:pt x="2010" y="13591"/>
                  </a:cubicBezTo>
                  <a:cubicBezTo>
                    <a:pt x="1392" y="13591"/>
                    <a:pt x="780" y="13459"/>
                    <a:pt x="221" y="13150"/>
                  </a:cubicBezTo>
                  <a:lnTo>
                    <a:pt x="1" y="13547"/>
                  </a:lnTo>
                  <a:cubicBezTo>
                    <a:pt x="631" y="13896"/>
                    <a:pt x="1315" y="14045"/>
                    <a:pt x="2002" y="14045"/>
                  </a:cubicBezTo>
                  <a:cubicBezTo>
                    <a:pt x="3307" y="14045"/>
                    <a:pt x="4621" y="13513"/>
                    <a:pt x="5581" y="12791"/>
                  </a:cubicBezTo>
                  <a:cubicBezTo>
                    <a:pt x="7042" y="11693"/>
                    <a:pt x="8059" y="10135"/>
                    <a:pt x="9041" y="8628"/>
                  </a:cubicBezTo>
                  <a:lnTo>
                    <a:pt x="9221" y="8351"/>
                  </a:lnTo>
                  <a:cubicBezTo>
                    <a:pt x="11348" y="5098"/>
                    <a:pt x="14036" y="1646"/>
                    <a:pt x="17837" y="709"/>
                  </a:cubicBezTo>
                  <a:cubicBezTo>
                    <a:pt x="18553" y="533"/>
                    <a:pt x="19258" y="455"/>
                    <a:pt x="19946" y="455"/>
                  </a:cubicBezTo>
                  <a:cubicBezTo>
                    <a:pt x="23959" y="455"/>
                    <a:pt x="27379" y="3104"/>
                    <a:pt x="28804" y="4391"/>
                  </a:cubicBezTo>
                  <a:cubicBezTo>
                    <a:pt x="30585" y="6000"/>
                    <a:pt x="32127" y="7908"/>
                    <a:pt x="33618" y="9754"/>
                  </a:cubicBezTo>
                  <a:cubicBezTo>
                    <a:pt x="34656" y="11037"/>
                    <a:pt x="35728" y="12364"/>
                    <a:pt x="36877" y="13588"/>
                  </a:cubicBezTo>
                  <a:lnTo>
                    <a:pt x="37208" y="13276"/>
                  </a:lnTo>
                  <a:cubicBezTo>
                    <a:pt x="36071" y="12066"/>
                    <a:pt x="35005" y="10746"/>
                    <a:pt x="33973" y="9468"/>
                  </a:cubicBezTo>
                  <a:cubicBezTo>
                    <a:pt x="32471" y="7609"/>
                    <a:pt x="30916" y="5686"/>
                    <a:pt x="29109" y="4052"/>
                  </a:cubicBezTo>
                  <a:cubicBezTo>
                    <a:pt x="27642" y="2727"/>
                    <a:pt x="24113" y="0"/>
                    <a:pt x="19947" y="0"/>
                  </a:cubicBezTo>
                  <a:close/>
                </a:path>
              </a:pathLst>
            </a:custGeom>
            <a:solidFill>
              <a:srgbClr val="534844"/>
            </a:solidFill>
            <a:ln cap="flat" cmpd="sng" w="11375">
              <a:solidFill>
                <a:srgbClr val="534844"/>
              </a:solidFill>
              <a:prstDash val="solid"/>
              <a:miter lim="144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-4852075" y="-739150"/>
              <a:ext cx="622600" cy="911700"/>
            </a:xfrm>
            <a:custGeom>
              <a:rect b="b" l="l" r="r" t="t"/>
              <a:pathLst>
                <a:path extrusionOk="0" h="36468" w="24904">
                  <a:moveTo>
                    <a:pt x="5411" y="1"/>
                  </a:moveTo>
                  <a:cubicBezTo>
                    <a:pt x="4232" y="1"/>
                    <a:pt x="3060" y="178"/>
                    <a:pt x="1936" y="565"/>
                  </a:cubicBezTo>
                  <a:cubicBezTo>
                    <a:pt x="1028" y="877"/>
                    <a:pt x="0" y="1782"/>
                    <a:pt x="489" y="2611"/>
                  </a:cubicBezTo>
                  <a:lnTo>
                    <a:pt x="13353" y="36440"/>
                  </a:lnTo>
                  <a:cubicBezTo>
                    <a:pt x="13530" y="36459"/>
                    <a:pt x="13705" y="36468"/>
                    <a:pt x="13878" y="36468"/>
                  </a:cubicBezTo>
                  <a:cubicBezTo>
                    <a:pt x="16969" y="36468"/>
                    <a:pt x="19442" y="33611"/>
                    <a:pt x="21049" y="30872"/>
                  </a:cubicBezTo>
                  <a:cubicBezTo>
                    <a:pt x="23216" y="27174"/>
                    <a:pt x="24904" y="22936"/>
                    <a:pt x="24336" y="18686"/>
                  </a:cubicBezTo>
                  <a:cubicBezTo>
                    <a:pt x="23914" y="15523"/>
                    <a:pt x="22278" y="12654"/>
                    <a:pt x="20459" y="10031"/>
                  </a:cubicBezTo>
                  <a:cubicBezTo>
                    <a:pt x="18334" y="6966"/>
                    <a:pt x="15851" y="4056"/>
                    <a:pt x="12659" y="2127"/>
                  </a:cubicBezTo>
                  <a:cubicBezTo>
                    <a:pt x="10483" y="812"/>
                    <a:pt x="7932" y="1"/>
                    <a:pt x="54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-4592075" y="-148575"/>
              <a:ext cx="1983975" cy="784300"/>
            </a:xfrm>
            <a:custGeom>
              <a:rect b="b" l="l" r="r" t="t"/>
              <a:pathLst>
                <a:path extrusionOk="0" h="31372" w="79359">
                  <a:moveTo>
                    <a:pt x="37959" y="0"/>
                  </a:moveTo>
                  <a:cubicBezTo>
                    <a:pt x="35005" y="0"/>
                    <a:pt x="32194" y="1412"/>
                    <a:pt x="29792" y="3153"/>
                  </a:cubicBezTo>
                  <a:cubicBezTo>
                    <a:pt x="27292" y="4966"/>
                    <a:pt x="25080" y="7164"/>
                    <a:pt x="22506" y="8872"/>
                  </a:cubicBezTo>
                  <a:cubicBezTo>
                    <a:pt x="18678" y="11411"/>
                    <a:pt x="14081" y="12712"/>
                    <a:pt x="9490" y="12712"/>
                  </a:cubicBezTo>
                  <a:cubicBezTo>
                    <a:pt x="6232" y="12712"/>
                    <a:pt x="2976" y="12057"/>
                    <a:pt x="1" y="10723"/>
                  </a:cubicBezTo>
                  <a:lnTo>
                    <a:pt x="1" y="10723"/>
                  </a:lnTo>
                  <a:lnTo>
                    <a:pt x="11129" y="31371"/>
                  </a:lnTo>
                  <a:cubicBezTo>
                    <a:pt x="34128" y="30468"/>
                    <a:pt x="56900" y="26415"/>
                    <a:pt x="79358" y="21369"/>
                  </a:cubicBezTo>
                  <a:cubicBezTo>
                    <a:pt x="78910" y="18146"/>
                    <a:pt x="76358" y="15488"/>
                    <a:pt x="73361" y="14224"/>
                  </a:cubicBezTo>
                  <a:cubicBezTo>
                    <a:pt x="71399" y="13397"/>
                    <a:pt x="69274" y="13089"/>
                    <a:pt x="67136" y="13089"/>
                  </a:cubicBezTo>
                  <a:cubicBezTo>
                    <a:pt x="66006" y="13089"/>
                    <a:pt x="64872" y="13175"/>
                    <a:pt x="63756" y="13316"/>
                  </a:cubicBezTo>
                  <a:cubicBezTo>
                    <a:pt x="61980" y="13540"/>
                    <a:pt x="60096" y="13870"/>
                    <a:pt x="58298" y="13870"/>
                  </a:cubicBezTo>
                  <a:cubicBezTo>
                    <a:pt x="56557" y="13870"/>
                    <a:pt x="54897" y="13561"/>
                    <a:pt x="53494" y="12545"/>
                  </a:cubicBezTo>
                  <a:cubicBezTo>
                    <a:pt x="52413" y="11762"/>
                    <a:pt x="51635" y="10641"/>
                    <a:pt x="50871" y="9547"/>
                  </a:cubicBezTo>
                  <a:cubicBezTo>
                    <a:pt x="49310" y="7309"/>
                    <a:pt x="47708" y="5064"/>
                    <a:pt x="45660" y="3263"/>
                  </a:cubicBezTo>
                  <a:cubicBezTo>
                    <a:pt x="43611" y="1461"/>
                    <a:pt x="41048" y="116"/>
                    <a:pt x="38323" y="7"/>
                  </a:cubicBezTo>
                  <a:cubicBezTo>
                    <a:pt x="38202" y="3"/>
                    <a:pt x="38080" y="0"/>
                    <a:pt x="37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-4700450" y="-396775"/>
              <a:ext cx="1737450" cy="924875"/>
            </a:xfrm>
            <a:custGeom>
              <a:rect b="b" l="l" r="r" t="t"/>
              <a:pathLst>
                <a:path extrusionOk="0" h="36995" w="69498">
                  <a:moveTo>
                    <a:pt x="4309" y="0"/>
                  </a:moveTo>
                  <a:cubicBezTo>
                    <a:pt x="2804" y="0"/>
                    <a:pt x="1332" y="269"/>
                    <a:pt x="1" y="972"/>
                  </a:cubicBezTo>
                  <a:lnTo>
                    <a:pt x="7474" y="36898"/>
                  </a:lnTo>
                  <a:cubicBezTo>
                    <a:pt x="8875" y="36962"/>
                    <a:pt x="10275" y="36995"/>
                    <a:pt x="11675" y="36995"/>
                  </a:cubicBezTo>
                  <a:cubicBezTo>
                    <a:pt x="18980" y="36995"/>
                    <a:pt x="26265" y="36119"/>
                    <a:pt x="33372" y="34383"/>
                  </a:cubicBezTo>
                  <a:cubicBezTo>
                    <a:pt x="39341" y="32925"/>
                    <a:pt x="45183" y="30860"/>
                    <a:pt x="51272" y="30028"/>
                  </a:cubicBezTo>
                  <a:cubicBezTo>
                    <a:pt x="57320" y="29204"/>
                    <a:pt x="63512" y="29610"/>
                    <a:pt x="69497" y="28412"/>
                  </a:cubicBezTo>
                  <a:cubicBezTo>
                    <a:pt x="67484" y="23480"/>
                    <a:pt x="62081" y="20722"/>
                    <a:pt x="56823" y="19877"/>
                  </a:cubicBezTo>
                  <a:cubicBezTo>
                    <a:pt x="54420" y="19492"/>
                    <a:pt x="51992" y="19416"/>
                    <a:pt x="49556" y="19416"/>
                  </a:cubicBezTo>
                  <a:cubicBezTo>
                    <a:pt x="47985" y="19416"/>
                    <a:pt x="46410" y="19447"/>
                    <a:pt x="44837" y="19447"/>
                  </a:cubicBezTo>
                  <a:cubicBezTo>
                    <a:pt x="43513" y="19447"/>
                    <a:pt x="42189" y="19425"/>
                    <a:pt x="40870" y="19343"/>
                  </a:cubicBezTo>
                  <a:cubicBezTo>
                    <a:pt x="38587" y="19200"/>
                    <a:pt x="36264" y="18863"/>
                    <a:pt x="34237" y="17808"/>
                  </a:cubicBezTo>
                  <a:cubicBezTo>
                    <a:pt x="31538" y="16404"/>
                    <a:pt x="29632" y="13890"/>
                    <a:pt x="27543" y="11679"/>
                  </a:cubicBezTo>
                  <a:cubicBezTo>
                    <a:pt x="22568" y="6413"/>
                    <a:pt x="16105" y="2572"/>
                    <a:pt x="9103" y="715"/>
                  </a:cubicBezTo>
                  <a:cubicBezTo>
                    <a:pt x="7553" y="305"/>
                    <a:pt x="5912" y="0"/>
                    <a:pt x="4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-3789900" y="-247325"/>
              <a:ext cx="90125" cy="79175"/>
            </a:xfrm>
            <a:custGeom>
              <a:rect b="b" l="l" r="r" t="t"/>
              <a:pathLst>
                <a:path extrusionOk="0" h="3167" w="3605">
                  <a:moveTo>
                    <a:pt x="1804" y="0"/>
                  </a:moveTo>
                  <a:cubicBezTo>
                    <a:pt x="1293" y="0"/>
                    <a:pt x="792" y="247"/>
                    <a:pt x="486" y="703"/>
                  </a:cubicBezTo>
                  <a:cubicBezTo>
                    <a:pt x="1" y="1431"/>
                    <a:pt x="197" y="2414"/>
                    <a:pt x="923" y="2900"/>
                  </a:cubicBezTo>
                  <a:cubicBezTo>
                    <a:pt x="1193" y="3080"/>
                    <a:pt x="1498" y="3166"/>
                    <a:pt x="1801" y="3166"/>
                  </a:cubicBezTo>
                  <a:cubicBezTo>
                    <a:pt x="2312" y="3166"/>
                    <a:pt x="2814" y="2919"/>
                    <a:pt x="3119" y="2463"/>
                  </a:cubicBezTo>
                  <a:cubicBezTo>
                    <a:pt x="3605" y="1735"/>
                    <a:pt x="3409" y="752"/>
                    <a:pt x="2683" y="267"/>
                  </a:cubicBezTo>
                  <a:cubicBezTo>
                    <a:pt x="2412" y="86"/>
                    <a:pt x="2107" y="0"/>
                    <a:pt x="1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4" name="Google Shape;404;p23"/>
            <p:cNvGrpSpPr/>
            <p:nvPr/>
          </p:nvGrpSpPr>
          <p:grpSpPr>
            <a:xfrm>
              <a:off x="-4458050" y="-121300"/>
              <a:ext cx="348250" cy="523150"/>
              <a:chOff x="4522000" y="2088250"/>
              <a:chExt cx="348250" cy="523150"/>
            </a:xfrm>
          </p:grpSpPr>
          <p:sp>
            <p:nvSpPr>
              <p:cNvPr id="405" name="Google Shape;405;p23"/>
              <p:cNvSpPr/>
              <p:nvPr/>
            </p:nvSpPr>
            <p:spPr>
              <a:xfrm>
                <a:off x="4566125" y="2088250"/>
                <a:ext cx="60050" cy="60725"/>
              </a:xfrm>
              <a:custGeom>
                <a:rect b="b" l="l" r="r" t="t"/>
                <a:pathLst>
                  <a:path extrusionOk="0" h="2429" w="2402">
                    <a:moveTo>
                      <a:pt x="626" y="0"/>
                    </a:moveTo>
                    <a:cubicBezTo>
                      <a:pt x="509" y="3"/>
                      <a:pt x="395" y="36"/>
                      <a:pt x="296" y="98"/>
                    </a:cubicBezTo>
                    <a:cubicBezTo>
                      <a:pt x="179" y="166"/>
                      <a:pt x="91" y="275"/>
                      <a:pt x="52" y="404"/>
                    </a:cubicBezTo>
                    <a:cubicBezTo>
                      <a:pt x="26" y="493"/>
                      <a:pt x="1" y="503"/>
                      <a:pt x="6" y="634"/>
                    </a:cubicBezTo>
                    <a:cubicBezTo>
                      <a:pt x="9" y="702"/>
                      <a:pt x="19" y="768"/>
                      <a:pt x="37" y="833"/>
                    </a:cubicBezTo>
                    <a:cubicBezTo>
                      <a:pt x="38" y="837"/>
                      <a:pt x="39" y="840"/>
                      <a:pt x="39" y="845"/>
                    </a:cubicBezTo>
                    <a:cubicBezTo>
                      <a:pt x="39" y="911"/>
                      <a:pt x="48" y="976"/>
                      <a:pt x="65" y="1039"/>
                    </a:cubicBezTo>
                    <a:cubicBezTo>
                      <a:pt x="90" y="1128"/>
                      <a:pt x="133" y="1208"/>
                      <a:pt x="173" y="1290"/>
                    </a:cubicBezTo>
                    <a:cubicBezTo>
                      <a:pt x="191" y="1327"/>
                      <a:pt x="209" y="1366"/>
                      <a:pt x="227" y="1404"/>
                    </a:cubicBezTo>
                    <a:cubicBezTo>
                      <a:pt x="245" y="1443"/>
                      <a:pt x="258" y="1486"/>
                      <a:pt x="276" y="1526"/>
                    </a:cubicBezTo>
                    <a:cubicBezTo>
                      <a:pt x="302" y="1598"/>
                      <a:pt x="333" y="1666"/>
                      <a:pt x="371" y="1732"/>
                    </a:cubicBezTo>
                    <a:lnTo>
                      <a:pt x="527" y="1938"/>
                    </a:lnTo>
                    <a:lnTo>
                      <a:pt x="542" y="1959"/>
                    </a:lnTo>
                    <a:cubicBezTo>
                      <a:pt x="558" y="1973"/>
                      <a:pt x="576" y="1986"/>
                      <a:pt x="591" y="1999"/>
                    </a:cubicBezTo>
                    <a:cubicBezTo>
                      <a:pt x="648" y="2045"/>
                      <a:pt x="702" y="2093"/>
                      <a:pt x="759" y="2139"/>
                    </a:cubicBezTo>
                    <a:cubicBezTo>
                      <a:pt x="887" y="2247"/>
                      <a:pt x="1019" y="2343"/>
                      <a:pt x="1182" y="2391"/>
                    </a:cubicBezTo>
                    <a:lnTo>
                      <a:pt x="1202" y="2394"/>
                    </a:lnTo>
                    <a:lnTo>
                      <a:pt x="1453" y="2428"/>
                    </a:lnTo>
                    <a:cubicBezTo>
                      <a:pt x="1553" y="2423"/>
                      <a:pt x="1652" y="2404"/>
                      <a:pt x="1750" y="2389"/>
                    </a:cubicBezTo>
                    <a:cubicBezTo>
                      <a:pt x="1894" y="2349"/>
                      <a:pt x="2024" y="2270"/>
                      <a:pt x="2129" y="2163"/>
                    </a:cubicBezTo>
                    <a:cubicBezTo>
                      <a:pt x="2234" y="2055"/>
                      <a:pt x="2311" y="1921"/>
                      <a:pt x="2351" y="1776"/>
                    </a:cubicBezTo>
                    <a:cubicBezTo>
                      <a:pt x="2364" y="1715"/>
                      <a:pt x="2374" y="1654"/>
                      <a:pt x="2380" y="1592"/>
                    </a:cubicBezTo>
                    <a:cubicBezTo>
                      <a:pt x="2401" y="1433"/>
                      <a:pt x="2400" y="1476"/>
                      <a:pt x="2378" y="1314"/>
                    </a:cubicBezTo>
                    <a:cubicBezTo>
                      <a:pt x="2361" y="1173"/>
                      <a:pt x="2332" y="1055"/>
                      <a:pt x="2251" y="930"/>
                    </a:cubicBezTo>
                    <a:cubicBezTo>
                      <a:pt x="2210" y="866"/>
                      <a:pt x="2166" y="804"/>
                      <a:pt x="2123" y="744"/>
                    </a:cubicBezTo>
                    <a:cubicBezTo>
                      <a:pt x="2070" y="670"/>
                      <a:pt x="2015" y="581"/>
                      <a:pt x="1952" y="516"/>
                    </a:cubicBezTo>
                    <a:cubicBezTo>
                      <a:pt x="1885" y="451"/>
                      <a:pt x="1811" y="392"/>
                      <a:pt x="1731" y="340"/>
                    </a:cubicBezTo>
                    <a:cubicBezTo>
                      <a:pt x="1668" y="301"/>
                      <a:pt x="1602" y="268"/>
                      <a:pt x="1532" y="241"/>
                    </a:cubicBezTo>
                    <a:cubicBezTo>
                      <a:pt x="1450" y="205"/>
                      <a:pt x="1368" y="174"/>
                      <a:pt x="1286" y="141"/>
                    </a:cubicBezTo>
                    <a:lnTo>
                      <a:pt x="1280" y="140"/>
                    </a:lnTo>
                    <a:cubicBezTo>
                      <a:pt x="1231" y="118"/>
                      <a:pt x="1120" y="64"/>
                      <a:pt x="1045" y="38"/>
                    </a:cubicBezTo>
                    <a:cubicBezTo>
                      <a:pt x="975" y="16"/>
                      <a:pt x="903" y="4"/>
                      <a:pt x="830" y="4"/>
                    </a:cubicBezTo>
                    <a:cubicBezTo>
                      <a:pt x="797" y="4"/>
                      <a:pt x="764" y="7"/>
                      <a:pt x="731" y="12"/>
                    </a:cubicBezTo>
                    <a:cubicBezTo>
                      <a:pt x="697" y="4"/>
                      <a:pt x="662" y="0"/>
                      <a:pt x="6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23"/>
              <p:cNvSpPr/>
              <p:nvPr/>
            </p:nvSpPr>
            <p:spPr>
              <a:xfrm>
                <a:off x="4522000" y="2208050"/>
                <a:ext cx="52375" cy="55575"/>
              </a:xfrm>
              <a:custGeom>
                <a:rect b="b" l="l" r="r" t="t"/>
                <a:pathLst>
                  <a:path extrusionOk="0" h="2223" w="2095">
                    <a:moveTo>
                      <a:pt x="2048" y="1795"/>
                    </a:moveTo>
                    <a:lnTo>
                      <a:pt x="2037" y="1824"/>
                    </a:lnTo>
                    <a:lnTo>
                      <a:pt x="2037" y="1824"/>
                    </a:lnTo>
                    <a:cubicBezTo>
                      <a:pt x="2041" y="1814"/>
                      <a:pt x="2046" y="1805"/>
                      <a:pt x="2048" y="1795"/>
                    </a:cubicBezTo>
                    <a:close/>
                    <a:moveTo>
                      <a:pt x="2037" y="1824"/>
                    </a:moveTo>
                    <a:cubicBezTo>
                      <a:pt x="2036" y="1827"/>
                      <a:pt x="2035" y="1830"/>
                      <a:pt x="2034" y="1833"/>
                    </a:cubicBezTo>
                    <a:lnTo>
                      <a:pt x="2037" y="1824"/>
                    </a:lnTo>
                    <a:close/>
                    <a:moveTo>
                      <a:pt x="447" y="0"/>
                    </a:moveTo>
                    <a:cubicBezTo>
                      <a:pt x="426" y="0"/>
                      <a:pt x="406" y="1"/>
                      <a:pt x="385" y="3"/>
                    </a:cubicBezTo>
                    <a:cubicBezTo>
                      <a:pt x="241" y="11"/>
                      <a:pt x="52" y="114"/>
                      <a:pt x="30" y="279"/>
                    </a:cubicBezTo>
                    <a:cubicBezTo>
                      <a:pt x="19" y="369"/>
                      <a:pt x="0" y="454"/>
                      <a:pt x="12" y="543"/>
                    </a:cubicBezTo>
                    <a:cubicBezTo>
                      <a:pt x="19" y="582"/>
                      <a:pt x="28" y="619"/>
                      <a:pt x="41" y="655"/>
                    </a:cubicBezTo>
                    <a:cubicBezTo>
                      <a:pt x="20" y="763"/>
                      <a:pt x="16" y="877"/>
                      <a:pt x="45" y="972"/>
                    </a:cubicBezTo>
                    <a:cubicBezTo>
                      <a:pt x="72" y="1047"/>
                      <a:pt x="103" y="1121"/>
                      <a:pt x="139" y="1193"/>
                    </a:cubicBezTo>
                    <a:lnTo>
                      <a:pt x="213" y="1357"/>
                    </a:lnTo>
                    <a:cubicBezTo>
                      <a:pt x="248" y="1441"/>
                      <a:pt x="293" y="1520"/>
                      <a:pt x="346" y="1594"/>
                    </a:cubicBezTo>
                    <a:cubicBezTo>
                      <a:pt x="402" y="1666"/>
                      <a:pt x="464" y="1732"/>
                      <a:pt x="531" y="1795"/>
                    </a:cubicBezTo>
                    <a:cubicBezTo>
                      <a:pt x="571" y="1833"/>
                      <a:pt x="608" y="1873"/>
                      <a:pt x="650" y="1911"/>
                    </a:cubicBezTo>
                    <a:cubicBezTo>
                      <a:pt x="790" y="2039"/>
                      <a:pt x="938" y="2104"/>
                      <a:pt x="1113" y="2163"/>
                    </a:cubicBezTo>
                    <a:cubicBezTo>
                      <a:pt x="1223" y="2200"/>
                      <a:pt x="1330" y="2222"/>
                      <a:pt x="1438" y="2222"/>
                    </a:cubicBezTo>
                    <a:cubicBezTo>
                      <a:pt x="1507" y="2222"/>
                      <a:pt x="1576" y="2213"/>
                      <a:pt x="1646" y="2193"/>
                    </a:cubicBezTo>
                    <a:cubicBezTo>
                      <a:pt x="1751" y="2193"/>
                      <a:pt x="1862" y="2167"/>
                      <a:pt x="1931" y="2096"/>
                    </a:cubicBezTo>
                    <a:cubicBezTo>
                      <a:pt x="2000" y="2027"/>
                      <a:pt x="2025" y="1932"/>
                      <a:pt x="2034" y="1833"/>
                    </a:cubicBezTo>
                    <a:cubicBezTo>
                      <a:pt x="2034" y="1831"/>
                      <a:pt x="2034" y="1830"/>
                      <a:pt x="2034" y="1828"/>
                    </a:cubicBezTo>
                    <a:cubicBezTo>
                      <a:pt x="2070" y="1746"/>
                      <a:pt x="2090" y="1658"/>
                      <a:pt x="2093" y="1569"/>
                    </a:cubicBezTo>
                    <a:cubicBezTo>
                      <a:pt x="2094" y="1494"/>
                      <a:pt x="2085" y="1419"/>
                      <a:pt x="2068" y="1347"/>
                    </a:cubicBezTo>
                    <a:cubicBezTo>
                      <a:pt x="2057" y="1294"/>
                      <a:pt x="2044" y="1240"/>
                      <a:pt x="2032" y="1187"/>
                    </a:cubicBezTo>
                    <a:cubicBezTo>
                      <a:pt x="2028" y="1163"/>
                      <a:pt x="2022" y="1138"/>
                      <a:pt x="2015" y="1115"/>
                    </a:cubicBezTo>
                    <a:cubicBezTo>
                      <a:pt x="1969" y="952"/>
                      <a:pt x="1897" y="859"/>
                      <a:pt x="1800" y="733"/>
                    </a:cubicBezTo>
                    <a:cubicBezTo>
                      <a:pt x="1763" y="684"/>
                      <a:pt x="1725" y="637"/>
                      <a:pt x="1688" y="588"/>
                    </a:cubicBezTo>
                    <a:cubicBezTo>
                      <a:pt x="1637" y="518"/>
                      <a:pt x="1578" y="455"/>
                      <a:pt x="1512" y="402"/>
                    </a:cubicBezTo>
                    <a:cubicBezTo>
                      <a:pt x="1441" y="347"/>
                      <a:pt x="1368" y="298"/>
                      <a:pt x="1291" y="255"/>
                    </a:cubicBezTo>
                    <a:lnTo>
                      <a:pt x="1156" y="174"/>
                    </a:lnTo>
                    <a:cubicBezTo>
                      <a:pt x="1018" y="91"/>
                      <a:pt x="877" y="46"/>
                      <a:pt x="729" y="46"/>
                    </a:cubicBezTo>
                    <a:cubicBezTo>
                      <a:pt x="714" y="46"/>
                      <a:pt x="700" y="46"/>
                      <a:pt x="685" y="47"/>
                    </a:cubicBezTo>
                    <a:cubicBezTo>
                      <a:pt x="656" y="34"/>
                      <a:pt x="628" y="24"/>
                      <a:pt x="598" y="16"/>
                    </a:cubicBezTo>
                    <a:cubicBezTo>
                      <a:pt x="549" y="5"/>
                      <a:pt x="498" y="0"/>
                      <a:pt x="4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23"/>
              <p:cNvSpPr/>
              <p:nvPr/>
            </p:nvSpPr>
            <p:spPr>
              <a:xfrm>
                <a:off x="4654575" y="2318750"/>
                <a:ext cx="62350" cy="66250"/>
              </a:xfrm>
              <a:custGeom>
                <a:rect b="b" l="l" r="r" t="t"/>
                <a:pathLst>
                  <a:path extrusionOk="0" h="2650" w="2494">
                    <a:moveTo>
                      <a:pt x="1100" y="0"/>
                    </a:moveTo>
                    <a:cubicBezTo>
                      <a:pt x="1003" y="6"/>
                      <a:pt x="907" y="19"/>
                      <a:pt x="812" y="39"/>
                    </a:cubicBezTo>
                    <a:cubicBezTo>
                      <a:pt x="764" y="52"/>
                      <a:pt x="743" y="66"/>
                      <a:pt x="681" y="94"/>
                    </a:cubicBezTo>
                    <a:cubicBezTo>
                      <a:pt x="598" y="117"/>
                      <a:pt x="525" y="160"/>
                      <a:pt x="466" y="222"/>
                    </a:cubicBezTo>
                    <a:cubicBezTo>
                      <a:pt x="359" y="291"/>
                      <a:pt x="274" y="388"/>
                      <a:pt x="215" y="502"/>
                    </a:cubicBezTo>
                    <a:cubicBezTo>
                      <a:pt x="45" y="757"/>
                      <a:pt x="0" y="1139"/>
                      <a:pt x="111" y="1422"/>
                    </a:cubicBezTo>
                    <a:cubicBezTo>
                      <a:pt x="169" y="1567"/>
                      <a:pt x="214" y="1727"/>
                      <a:pt x="290" y="1858"/>
                    </a:cubicBezTo>
                    <a:cubicBezTo>
                      <a:pt x="369" y="1995"/>
                      <a:pt x="482" y="2107"/>
                      <a:pt x="587" y="2222"/>
                    </a:cubicBezTo>
                    <a:cubicBezTo>
                      <a:pt x="673" y="2316"/>
                      <a:pt x="743" y="2387"/>
                      <a:pt x="865" y="2460"/>
                    </a:cubicBezTo>
                    <a:cubicBezTo>
                      <a:pt x="939" y="2505"/>
                      <a:pt x="1016" y="2538"/>
                      <a:pt x="1098" y="2561"/>
                    </a:cubicBezTo>
                    <a:cubicBezTo>
                      <a:pt x="1233" y="2620"/>
                      <a:pt x="1378" y="2650"/>
                      <a:pt x="1523" y="2650"/>
                    </a:cubicBezTo>
                    <a:cubicBezTo>
                      <a:pt x="1618" y="2650"/>
                      <a:pt x="1713" y="2637"/>
                      <a:pt x="1806" y="2611"/>
                    </a:cubicBezTo>
                    <a:cubicBezTo>
                      <a:pt x="1823" y="2608"/>
                      <a:pt x="1839" y="2604"/>
                      <a:pt x="1855" y="2600"/>
                    </a:cubicBezTo>
                    <a:cubicBezTo>
                      <a:pt x="1859" y="2598"/>
                      <a:pt x="1865" y="2598"/>
                      <a:pt x="1869" y="2597"/>
                    </a:cubicBezTo>
                    <a:lnTo>
                      <a:pt x="1867" y="2597"/>
                    </a:lnTo>
                    <a:cubicBezTo>
                      <a:pt x="1954" y="2577"/>
                      <a:pt x="2037" y="2538"/>
                      <a:pt x="2107" y="2483"/>
                    </a:cubicBezTo>
                    <a:cubicBezTo>
                      <a:pt x="2178" y="2425"/>
                      <a:pt x="2237" y="2356"/>
                      <a:pt x="2282" y="2277"/>
                    </a:cubicBezTo>
                    <a:cubicBezTo>
                      <a:pt x="2341" y="2186"/>
                      <a:pt x="2384" y="2081"/>
                      <a:pt x="2423" y="1984"/>
                    </a:cubicBezTo>
                    <a:cubicBezTo>
                      <a:pt x="2431" y="1967"/>
                      <a:pt x="2439" y="1948"/>
                      <a:pt x="2446" y="1930"/>
                    </a:cubicBezTo>
                    <a:cubicBezTo>
                      <a:pt x="2493" y="1803"/>
                      <a:pt x="2493" y="1673"/>
                      <a:pt x="2479" y="1544"/>
                    </a:cubicBezTo>
                    <a:cubicBezTo>
                      <a:pt x="2479" y="1542"/>
                      <a:pt x="2479" y="1541"/>
                      <a:pt x="2479" y="1539"/>
                    </a:cubicBezTo>
                    <a:lnTo>
                      <a:pt x="2479" y="1513"/>
                    </a:lnTo>
                    <a:cubicBezTo>
                      <a:pt x="2466" y="1417"/>
                      <a:pt x="2453" y="1320"/>
                      <a:pt x="2440" y="1222"/>
                    </a:cubicBezTo>
                    <a:cubicBezTo>
                      <a:pt x="2408" y="1104"/>
                      <a:pt x="2346" y="989"/>
                      <a:pt x="2292" y="878"/>
                    </a:cubicBezTo>
                    <a:cubicBezTo>
                      <a:pt x="2214" y="721"/>
                      <a:pt x="2132" y="571"/>
                      <a:pt x="2002" y="450"/>
                    </a:cubicBezTo>
                    <a:cubicBezTo>
                      <a:pt x="1972" y="422"/>
                      <a:pt x="1942" y="395"/>
                      <a:pt x="1911" y="368"/>
                    </a:cubicBezTo>
                    <a:cubicBezTo>
                      <a:pt x="1897" y="355"/>
                      <a:pt x="1882" y="340"/>
                      <a:pt x="1867" y="327"/>
                    </a:cubicBezTo>
                    <a:cubicBezTo>
                      <a:pt x="1829" y="293"/>
                      <a:pt x="1790" y="261"/>
                      <a:pt x="1748" y="232"/>
                    </a:cubicBezTo>
                    <a:cubicBezTo>
                      <a:pt x="1685" y="166"/>
                      <a:pt x="1604" y="118"/>
                      <a:pt x="1516" y="94"/>
                    </a:cubicBezTo>
                    <a:cubicBezTo>
                      <a:pt x="1382" y="42"/>
                      <a:pt x="1243" y="12"/>
                      <a:pt x="11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23"/>
              <p:cNvSpPr/>
              <p:nvPr/>
            </p:nvSpPr>
            <p:spPr>
              <a:xfrm>
                <a:off x="4524300" y="2340150"/>
                <a:ext cx="49850" cy="53825"/>
              </a:xfrm>
              <a:custGeom>
                <a:rect b="b" l="l" r="r" t="t"/>
                <a:pathLst>
                  <a:path extrusionOk="0" h="2153" w="1994">
                    <a:moveTo>
                      <a:pt x="853" y="1"/>
                    </a:moveTo>
                    <a:cubicBezTo>
                      <a:pt x="815" y="1"/>
                      <a:pt x="776" y="6"/>
                      <a:pt x="740" y="16"/>
                    </a:cubicBezTo>
                    <a:cubicBezTo>
                      <a:pt x="683" y="17"/>
                      <a:pt x="627" y="30"/>
                      <a:pt x="575" y="53"/>
                    </a:cubicBezTo>
                    <a:cubicBezTo>
                      <a:pt x="453" y="87"/>
                      <a:pt x="335" y="144"/>
                      <a:pt x="250" y="238"/>
                    </a:cubicBezTo>
                    <a:lnTo>
                      <a:pt x="139" y="386"/>
                    </a:lnTo>
                    <a:cubicBezTo>
                      <a:pt x="127" y="409"/>
                      <a:pt x="117" y="434"/>
                      <a:pt x="108" y="458"/>
                    </a:cubicBezTo>
                    <a:cubicBezTo>
                      <a:pt x="28" y="610"/>
                      <a:pt x="0" y="787"/>
                      <a:pt x="5" y="957"/>
                    </a:cubicBezTo>
                    <a:cubicBezTo>
                      <a:pt x="9" y="1172"/>
                      <a:pt x="75" y="1379"/>
                      <a:pt x="196" y="1556"/>
                    </a:cubicBezTo>
                    <a:cubicBezTo>
                      <a:pt x="253" y="1639"/>
                      <a:pt x="312" y="1729"/>
                      <a:pt x="387" y="1796"/>
                    </a:cubicBezTo>
                    <a:cubicBezTo>
                      <a:pt x="408" y="1814"/>
                      <a:pt x="430" y="1833"/>
                      <a:pt x="451" y="1852"/>
                    </a:cubicBezTo>
                    <a:cubicBezTo>
                      <a:pt x="522" y="1917"/>
                      <a:pt x="596" y="1986"/>
                      <a:pt x="678" y="2033"/>
                    </a:cubicBezTo>
                    <a:cubicBezTo>
                      <a:pt x="815" y="2112"/>
                      <a:pt x="969" y="2152"/>
                      <a:pt x="1125" y="2152"/>
                    </a:cubicBezTo>
                    <a:cubicBezTo>
                      <a:pt x="1168" y="2152"/>
                      <a:pt x="1211" y="2149"/>
                      <a:pt x="1254" y="2143"/>
                    </a:cubicBezTo>
                    <a:cubicBezTo>
                      <a:pt x="1333" y="2140"/>
                      <a:pt x="1411" y="2123"/>
                      <a:pt x="1485" y="2093"/>
                    </a:cubicBezTo>
                    <a:cubicBezTo>
                      <a:pt x="1593" y="2046"/>
                      <a:pt x="1718" y="1960"/>
                      <a:pt x="1779" y="1849"/>
                    </a:cubicBezTo>
                    <a:cubicBezTo>
                      <a:pt x="1813" y="1807"/>
                      <a:pt x="1845" y="1764"/>
                      <a:pt x="1874" y="1719"/>
                    </a:cubicBezTo>
                    <a:cubicBezTo>
                      <a:pt x="1937" y="1620"/>
                      <a:pt x="1972" y="1506"/>
                      <a:pt x="1978" y="1388"/>
                    </a:cubicBezTo>
                    <a:cubicBezTo>
                      <a:pt x="1985" y="1346"/>
                      <a:pt x="1991" y="1303"/>
                      <a:pt x="1993" y="1261"/>
                    </a:cubicBezTo>
                    <a:cubicBezTo>
                      <a:pt x="1992" y="1159"/>
                      <a:pt x="1978" y="1058"/>
                      <a:pt x="1950" y="960"/>
                    </a:cubicBezTo>
                    <a:cubicBezTo>
                      <a:pt x="1943" y="928"/>
                      <a:pt x="1934" y="898"/>
                      <a:pt x="1926" y="868"/>
                    </a:cubicBezTo>
                    <a:cubicBezTo>
                      <a:pt x="1900" y="783"/>
                      <a:pt x="1865" y="699"/>
                      <a:pt x="1825" y="620"/>
                    </a:cubicBezTo>
                    <a:cubicBezTo>
                      <a:pt x="1816" y="604"/>
                      <a:pt x="1808" y="588"/>
                      <a:pt x="1797" y="574"/>
                    </a:cubicBezTo>
                    <a:cubicBezTo>
                      <a:pt x="1760" y="519"/>
                      <a:pt x="1720" y="467"/>
                      <a:pt x="1679" y="414"/>
                    </a:cubicBezTo>
                    <a:cubicBezTo>
                      <a:pt x="1594" y="301"/>
                      <a:pt x="1539" y="229"/>
                      <a:pt x="1401" y="154"/>
                    </a:cubicBezTo>
                    <a:cubicBezTo>
                      <a:pt x="1325" y="114"/>
                      <a:pt x="1246" y="81"/>
                      <a:pt x="1163" y="53"/>
                    </a:cubicBezTo>
                    <a:cubicBezTo>
                      <a:pt x="1142" y="48"/>
                      <a:pt x="1119" y="40"/>
                      <a:pt x="1096" y="36"/>
                    </a:cubicBezTo>
                    <a:cubicBezTo>
                      <a:pt x="1054" y="25"/>
                      <a:pt x="1011" y="17"/>
                      <a:pt x="966" y="16"/>
                    </a:cubicBezTo>
                    <a:cubicBezTo>
                      <a:pt x="929" y="6"/>
                      <a:pt x="891" y="1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23"/>
              <p:cNvSpPr/>
              <p:nvPr/>
            </p:nvSpPr>
            <p:spPr>
              <a:xfrm>
                <a:off x="4632300" y="2490475"/>
                <a:ext cx="54575" cy="66350"/>
              </a:xfrm>
              <a:custGeom>
                <a:rect b="b" l="l" r="r" t="t"/>
                <a:pathLst>
                  <a:path extrusionOk="0" h="2654" w="2183">
                    <a:moveTo>
                      <a:pt x="536" y="1"/>
                    </a:moveTo>
                    <a:cubicBezTo>
                      <a:pt x="532" y="1"/>
                      <a:pt x="549" y="4"/>
                      <a:pt x="599" y="11"/>
                    </a:cubicBezTo>
                    <a:lnTo>
                      <a:pt x="599" y="11"/>
                    </a:lnTo>
                    <a:cubicBezTo>
                      <a:pt x="559" y="6"/>
                      <a:pt x="521" y="2"/>
                      <a:pt x="484" y="2"/>
                    </a:cubicBezTo>
                    <a:cubicBezTo>
                      <a:pt x="383" y="2"/>
                      <a:pt x="292" y="28"/>
                      <a:pt x="200" y="100"/>
                    </a:cubicBezTo>
                    <a:cubicBezTo>
                      <a:pt x="76" y="198"/>
                      <a:pt x="25" y="324"/>
                      <a:pt x="12" y="482"/>
                    </a:cubicBezTo>
                    <a:cubicBezTo>
                      <a:pt x="1" y="659"/>
                      <a:pt x="14" y="838"/>
                      <a:pt x="51" y="1012"/>
                    </a:cubicBezTo>
                    <a:cubicBezTo>
                      <a:pt x="94" y="1216"/>
                      <a:pt x="123" y="1433"/>
                      <a:pt x="224" y="1618"/>
                    </a:cubicBezTo>
                    <a:cubicBezTo>
                      <a:pt x="439" y="2012"/>
                      <a:pt x="737" y="2425"/>
                      <a:pt x="1185" y="2546"/>
                    </a:cubicBezTo>
                    <a:cubicBezTo>
                      <a:pt x="1227" y="2564"/>
                      <a:pt x="1270" y="2580"/>
                      <a:pt x="1315" y="2593"/>
                    </a:cubicBezTo>
                    <a:lnTo>
                      <a:pt x="1269" y="2570"/>
                    </a:lnTo>
                    <a:lnTo>
                      <a:pt x="1269" y="2570"/>
                    </a:lnTo>
                    <a:cubicBezTo>
                      <a:pt x="1286" y="2579"/>
                      <a:pt x="1305" y="2586"/>
                      <a:pt x="1322" y="2593"/>
                    </a:cubicBezTo>
                    <a:cubicBezTo>
                      <a:pt x="1337" y="2598"/>
                      <a:pt x="1353" y="2602"/>
                      <a:pt x="1368" y="2605"/>
                    </a:cubicBezTo>
                    <a:lnTo>
                      <a:pt x="1368" y="2605"/>
                    </a:lnTo>
                    <a:lnTo>
                      <a:pt x="1342" y="2602"/>
                    </a:lnTo>
                    <a:lnTo>
                      <a:pt x="1342" y="2602"/>
                    </a:lnTo>
                    <a:cubicBezTo>
                      <a:pt x="1364" y="2612"/>
                      <a:pt x="1386" y="2623"/>
                      <a:pt x="1409" y="2632"/>
                    </a:cubicBezTo>
                    <a:cubicBezTo>
                      <a:pt x="1468" y="2645"/>
                      <a:pt x="1528" y="2654"/>
                      <a:pt x="1589" y="2654"/>
                    </a:cubicBezTo>
                    <a:cubicBezTo>
                      <a:pt x="1677" y="2652"/>
                      <a:pt x="1782" y="2645"/>
                      <a:pt x="1860" y="2599"/>
                    </a:cubicBezTo>
                    <a:cubicBezTo>
                      <a:pt x="2008" y="2510"/>
                      <a:pt x="2083" y="2332"/>
                      <a:pt x="2115" y="2159"/>
                    </a:cubicBezTo>
                    <a:lnTo>
                      <a:pt x="2119" y="2144"/>
                    </a:lnTo>
                    <a:lnTo>
                      <a:pt x="2119" y="2144"/>
                    </a:lnTo>
                    <a:cubicBezTo>
                      <a:pt x="2118" y="2147"/>
                      <a:pt x="2118" y="2149"/>
                      <a:pt x="2115" y="2152"/>
                    </a:cubicBezTo>
                    <a:cubicBezTo>
                      <a:pt x="2118" y="2141"/>
                      <a:pt x="2118" y="2131"/>
                      <a:pt x="2119" y="2119"/>
                    </a:cubicBezTo>
                    <a:cubicBezTo>
                      <a:pt x="2135" y="2056"/>
                      <a:pt x="2145" y="1992"/>
                      <a:pt x="2147" y="1927"/>
                    </a:cubicBezTo>
                    <a:cubicBezTo>
                      <a:pt x="2183" y="1706"/>
                      <a:pt x="2161" y="1479"/>
                      <a:pt x="2083" y="1269"/>
                    </a:cubicBezTo>
                    <a:cubicBezTo>
                      <a:pt x="2024" y="1106"/>
                      <a:pt x="1981" y="1017"/>
                      <a:pt x="1889" y="890"/>
                    </a:cubicBezTo>
                    <a:cubicBezTo>
                      <a:pt x="1805" y="773"/>
                      <a:pt x="1721" y="638"/>
                      <a:pt x="1623" y="537"/>
                    </a:cubicBezTo>
                    <a:cubicBezTo>
                      <a:pt x="1484" y="393"/>
                      <a:pt x="1292" y="293"/>
                      <a:pt x="1119" y="194"/>
                    </a:cubicBezTo>
                    <a:cubicBezTo>
                      <a:pt x="1020" y="139"/>
                      <a:pt x="914" y="94"/>
                      <a:pt x="806" y="60"/>
                    </a:cubicBezTo>
                    <a:cubicBezTo>
                      <a:pt x="778" y="51"/>
                      <a:pt x="749" y="40"/>
                      <a:pt x="720" y="31"/>
                    </a:cubicBezTo>
                    <a:cubicBezTo>
                      <a:pt x="676" y="19"/>
                      <a:pt x="545" y="1"/>
                      <a:pt x="5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3"/>
              <p:cNvSpPr/>
              <p:nvPr/>
            </p:nvSpPr>
            <p:spPr>
              <a:xfrm>
                <a:off x="4812950" y="2412650"/>
                <a:ext cx="57300" cy="57750"/>
              </a:xfrm>
              <a:custGeom>
                <a:rect b="b" l="l" r="r" t="t"/>
                <a:pathLst>
                  <a:path extrusionOk="0" h="2310" w="2292">
                    <a:moveTo>
                      <a:pt x="744" y="1"/>
                    </a:moveTo>
                    <a:cubicBezTo>
                      <a:pt x="712" y="1"/>
                      <a:pt x="679" y="4"/>
                      <a:pt x="647" y="8"/>
                    </a:cubicBezTo>
                    <a:cubicBezTo>
                      <a:pt x="617" y="4"/>
                      <a:pt x="587" y="2"/>
                      <a:pt x="557" y="2"/>
                    </a:cubicBezTo>
                    <a:cubicBezTo>
                      <a:pt x="421" y="2"/>
                      <a:pt x="293" y="45"/>
                      <a:pt x="189" y="151"/>
                    </a:cubicBezTo>
                    <a:cubicBezTo>
                      <a:pt x="62" y="281"/>
                      <a:pt x="0" y="491"/>
                      <a:pt x="55" y="673"/>
                    </a:cubicBezTo>
                    <a:cubicBezTo>
                      <a:pt x="55" y="673"/>
                      <a:pt x="55" y="674"/>
                      <a:pt x="55" y="674"/>
                    </a:cubicBezTo>
                    <a:cubicBezTo>
                      <a:pt x="55" y="817"/>
                      <a:pt x="100" y="956"/>
                      <a:pt x="143" y="1096"/>
                    </a:cubicBezTo>
                    <a:cubicBezTo>
                      <a:pt x="195" y="1266"/>
                      <a:pt x="281" y="1416"/>
                      <a:pt x="365" y="1572"/>
                    </a:cubicBezTo>
                    <a:cubicBezTo>
                      <a:pt x="444" y="1720"/>
                      <a:pt x="583" y="1860"/>
                      <a:pt x="707" y="1978"/>
                    </a:cubicBezTo>
                    <a:cubicBezTo>
                      <a:pt x="842" y="2109"/>
                      <a:pt x="993" y="2219"/>
                      <a:pt x="1176" y="2271"/>
                    </a:cubicBezTo>
                    <a:cubicBezTo>
                      <a:pt x="1269" y="2297"/>
                      <a:pt x="1368" y="2310"/>
                      <a:pt x="1465" y="2310"/>
                    </a:cubicBezTo>
                    <a:cubicBezTo>
                      <a:pt x="1470" y="2310"/>
                      <a:pt x="1475" y="2310"/>
                      <a:pt x="1480" y="2310"/>
                    </a:cubicBezTo>
                    <a:cubicBezTo>
                      <a:pt x="1488" y="2310"/>
                      <a:pt x="1496" y="2310"/>
                      <a:pt x="1504" y="2310"/>
                    </a:cubicBezTo>
                    <a:cubicBezTo>
                      <a:pt x="1546" y="2310"/>
                      <a:pt x="1588" y="2307"/>
                      <a:pt x="1629" y="2300"/>
                    </a:cubicBezTo>
                    <a:cubicBezTo>
                      <a:pt x="1682" y="2297"/>
                      <a:pt x="1735" y="2287"/>
                      <a:pt x="1786" y="2271"/>
                    </a:cubicBezTo>
                    <a:cubicBezTo>
                      <a:pt x="1788" y="2271"/>
                      <a:pt x="1791" y="2271"/>
                      <a:pt x="1793" y="2271"/>
                    </a:cubicBezTo>
                    <a:cubicBezTo>
                      <a:pt x="1905" y="2271"/>
                      <a:pt x="2021" y="2206"/>
                      <a:pt x="2045" y="2089"/>
                    </a:cubicBezTo>
                    <a:cubicBezTo>
                      <a:pt x="2083" y="2040"/>
                      <a:pt x="2112" y="1984"/>
                      <a:pt x="2133" y="1925"/>
                    </a:cubicBezTo>
                    <a:cubicBezTo>
                      <a:pt x="2161" y="1876"/>
                      <a:pt x="2182" y="1821"/>
                      <a:pt x="2195" y="1765"/>
                    </a:cubicBezTo>
                    <a:cubicBezTo>
                      <a:pt x="2292" y="1482"/>
                      <a:pt x="2223" y="1132"/>
                      <a:pt x="2078" y="896"/>
                    </a:cubicBezTo>
                    <a:cubicBezTo>
                      <a:pt x="2047" y="844"/>
                      <a:pt x="2011" y="796"/>
                      <a:pt x="1976" y="747"/>
                    </a:cubicBezTo>
                    <a:cubicBezTo>
                      <a:pt x="1921" y="673"/>
                      <a:pt x="1854" y="569"/>
                      <a:pt x="1800" y="514"/>
                    </a:cubicBezTo>
                    <a:cubicBezTo>
                      <a:pt x="1731" y="448"/>
                      <a:pt x="1656" y="386"/>
                      <a:pt x="1577" y="331"/>
                    </a:cubicBezTo>
                    <a:cubicBezTo>
                      <a:pt x="1436" y="227"/>
                      <a:pt x="1282" y="144"/>
                      <a:pt x="1117" y="85"/>
                    </a:cubicBezTo>
                    <a:cubicBezTo>
                      <a:pt x="1071" y="69"/>
                      <a:pt x="1026" y="53"/>
                      <a:pt x="980" y="38"/>
                    </a:cubicBezTo>
                    <a:cubicBezTo>
                      <a:pt x="930" y="23"/>
                      <a:pt x="879" y="13"/>
                      <a:pt x="826" y="7"/>
                    </a:cubicBezTo>
                    <a:cubicBezTo>
                      <a:pt x="799" y="3"/>
                      <a:pt x="772" y="1"/>
                      <a:pt x="7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3"/>
              <p:cNvSpPr/>
              <p:nvPr/>
            </p:nvSpPr>
            <p:spPr>
              <a:xfrm>
                <a:off x="4770950" y="2539750"/>
                <a:ext cx="59675" cy="71650"/>
              </a:xfrm>
              <a:custGeom>
                <a:rect b="b" l="l" r="r" t="t"/>
                <a:pathLst>
                  <a:path extrusionOk="0" h="2866" w="2387">
                    <a:moveTo>
                      <a:pt x="242" y="1"/>
                    </a:moveTo>
                    <a:cubicBezTo>
                      <a:pt x="173" y="1"/>
                      <a:pt x="103" y="45"/>
                      <a:pt x="111" y="128"/>
                    </a:cubicBezTo>
                    <a:cubicBezTo>
                      <a:pt x="111" y="154"/>
                      <a:pt x="108" y="178"/>
                      <a:pt x="101" y="203"/>
                    </a:cubicBezTo>
                    <a:cubicBezTo>
                      <a:pt x="0" y="380"/>
                      <a:pt x="17" y="544"/>
                      <a:pt x="56" y="726"/>
                    </a:cubicBezTo>
                    <a:cubicBezTo>
                      <a:pt x="45" y="827"/>
                      <a:pt x="40" y="928"/>
                      <a:pt x="65" y="1032"/>
                    </a:cubicBezTo>
                    <a:cubicBezTo>
                      <a:pt x="84" y="1109"/>
                      <a:pt x="111" y="1184"/>
                      <a:pt x="136" y="1261"/>
                    </a:cubicBezTo>
                    <a:cubicBezTo>
                      <a:pt x="149" y="1301"/>
                      <a:pt x="159" y="1344"/>
                      <a:pt x="164" y="1386"/>
                    </a:cubicBezTo>
                    <a:cubicBezTo>
                      <a:pt x="183" y="1481"/>
                      <a:pt x="231" y="1566"/>
                      <a:pt x="272" y="1653"/>
                    </a:cubicBezTo>
                    <a:cubicBezTo>
                      <a:pt x="311" y="1735"/>
                      <a:pt x="352" y="1818"/>
                      <a:pt x="391" y="1900"/>
                    </a:cubicBezTo>
                    <a:cubicBezTo>
                      <a:pt x="444" y="2009"/>
                      <a:pt x="489" y="2105"/>
                      <a:pt x="562" y="2202"/>
                    </a:cubicBezTo>
                    <a:cubicBezTo>
                      <a:pt x="630" y="2295"/>
                      <a:pt x="705" y="2382"/>
                      <a:pt x="787" y="2462"/>
                    </a:cubicBezTo>
                    <a:cubicBezTo>
                      <a:pt x="1002" y="2672"/>
                      <a:pt x="1286" y="2865"/>
                      <a:pt x="1586" y="2865"/>
                    </a:cubicBezTo>
                    <a:cubicBezTo>
                      <a:pt x="1633" y="2865"/>
                      <a:pt x="1680" y="2860"/>
                      <a:pt x="1728" y="2850"/>
                    </a:cubicBezTo>
                    <a:cubicBezTo>
                      <a:pt x="1773" y="2850"/>
                      <a:pt x="1817" y="2844"/>
                      <a:pt x="1861" y="2831"/>
                    </a:cubicBezTo>
                    <a:cubicBezTo>
                      <a:pt x="2008" y="2829"/>
                      <a:pt x="2127" y="2742"/>
                      <a:pt x="2185" y="2608"/>
                    </a:cubicBezTo>
                    <a:cubicBezTo>
                      <a:pt x="2209" y="2565"/>
                      <a:pt x="2229" y="2519"/>
                      <a:pt x="2245" y="2471"/>
                    </a:cubicBezTo>
                    <a:cubicBezTo>
                      <a:pt x="2368" y="2248"/>
                      <a:pt x="2387" y="1988"/>
                      <a:pt x="2312" y="1729"/>
                    </a:cubicBezTo>
                    <a:cubicBezTo>
                      <a:pt x="2258" y="1537"/>
                      <a:pt x="2182" y="1354"/>
                      <a:pt x="2084" y="1183"/>
                    </a:cubicBezTo>
                    <a:cubicBezTo>
                      <a:pt x="1987" y="1017"/>
                      <a:pt x="1842" y="883"/>
                      <a:pt x="1711" y="746"/>
                    </a:cubicBezTo>
                    <a:cubicBezTo>
                      <a:pt x="1669" y="703"/>
                      <a:pt x="1629" y="658"/>
                      <a:pt x="1587" y="615"/>
                    </a:cubicBezTo>
                    <a:cubicBezTo>
                      <a:pt x="1516" y="544"/>
                      <a:pt x="1435" y="493"/>
                      <a:pt x="1356" y="438"/>
                    </a:cubicBezTo>
                    <a:cubicBezTo>
                      <a:pt x="1208" y="307"/>
                      <a:pt x="1036" y="150"/>
                      <a:pt x="847" y="147"/>
                    </a:cubicBezTo>
                    <a:cubicBezTo>
                      <a:pt x="820" y="125"/>
                      <a:pt x="793" y="105"/>
                      <a:pt x="762" y="88"/>
                    </a:cubicBezTo>
                    <a:cubicBezTo>
                      <a:pt x="670" y="30"/>
                      <a:pt x="578" y="4"/>
                      <a:pt x="481" y="4"/>
                    </a:cubicBezTo>
                    <a:cubicBezTo>
                      <a:pt x="437" y="4"/>
                      <a:pt x="391" y="10"/>
                      <a:pt x="343" y="20"/>
                    </a:cubicBezTo>
                    <a:cubicBezTo>
                      <a:pt x="330" y="20"/>
                      <a:pt x="317" y="18"/>
                      <a:pt x="304" y="14"/>
                    </a:cubicBezTo>
                    <a:cubicBezTo>
                      <a:pt x="285" y="5"/>
                      <a:pt x="263" y="1"/>
                      <a:pt x="2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2">
  <p:cSld name="SECTION_TITLE_AND_DESCRIPTION_1_3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4"/>
          <p:cNvSpPr/>
          <p:nvPr/>
        </p:nvSpPr>
        <p:spPr>
          <a:xfrm rot="-1224391">
            <a:off x="6573635" y="-73051"/>
            <a:ext cx="2803602" cy="5143270"/>
          </a:xfrm>
          <a:custGeom>
            <a:rect b="b" l="l" r="r" t="t"/>
            <a:pathLst>
              <a:path extrusionOk="0" h="74832" w="40791">
                <a:moveTo>
                  <a:pt x="32570" y="0"/>
                </a:moveTo>
                <a:cubicBezTo>
                  <a:pt x="34774" y="2601"/>
                  <a:pt x="36442" y="5743"/>
                  <a:pt x="37625" y="8879"/>
                </a:cubicBezTo>
                <a:cubicBezTo>
                  <a:pt x="39038" y="12621"/>
                  <a:pt x="39868" y="16650"/>
                  <a:pt x="39568" y="20674"/>
                </a:cubicBezTo>
                <a:cubicBezTo>
                  <a:pt x="39294" y="24330"/>
                  <a:pt x="38061" y="27989"/>
                  <a:pt x="35759" y="30834"/>
                </a:cubicBezTo>
                <a:cubicBezTo>
                  <a:pt x="33490" y="33641"/>
                  <a:pt x="30437" y="35603"/>
                  <a:pt x="27832" y="38049"/>
                </a:cubicBezTo>
                <a:cubicBezTo>
                  <a:pt x="25228" y="40495"/>
                  <a:pt x="23235" y="43524"/>
                  <a:pt x="22056" y="46936"/>
                </a:cubicBezTo>
                <a:cubicBezTo>
                  <a:pt x="21439" y="48723"/>
                  <a:pt x="21103" y="50569"/>
                  <a:pt x="20915" y="52451"/>
                </a:cubicBezTo>
                <a:cubicBezTo>
                  <a:pt x="20716" y="54447"/>
                  <a:pt x="20602" y="56450"/>
                  <a:pt x="20050" y="58387"/>
                </a:cubicBezTo>
                <a:cubicBezTo>
                  <a:pt x="19144" y="61573"/>
                  <a:pt x="17285" y="64395"/>
                  <a:pt x="14986" y="66708"/>
                </a:cubicBezTo>
                <a:cubicBezTo>
                  <a:pt x="12525" y="69186"/>
                  <a:pt x="9570" y="71057"/>
                  <a:pt x="6423" y="72489"/>
                </a:cubicBezTo>
                <a:cubicBezTo>
                  <a:pt x="4639" y="73299"/>
                  <a:pt x="2794" y="73968"/>
                  <a:pt x="928" y="74554"/>
                </a:cubicBezTo>
                <a:cubicBezTo>
                  <a:pt x="620" y="74652"/>
                  <a:pt x="310" y="74742"/>
                  <a:pt x="0" y="74831"/>
                </a:cubicBezTo>
                <a:lnTo>
                  <a:pt x="2761" y="74831"/>
                </a:lnTo>
                <a:cubicBezTo>
                  <a:pt x="3237" y="74667"/>
                  <a:pt x="3711" y="74495"/>
                  <a:pt x="4182" y="74318"/>
                </a:cubicBezTo>
                <a:cubicBezTo>
                  <a:pt x="7616" y="73015"/>
                  <a:pt x="10909" y="71315"/>
                  <a:pt x="13764" y="68947"/>
                </a:cubicBezTo>
                <a:cubicBezTo>
                  <a:pt x="16325" y="66824"/>
                  <a:pt x="18540" y="64173"/>
                  <a:pt x="19926" y="61096"/>
                </a:cubicBezTo>
                <a:cubicBezTo>
                  <a:pt x="20661" y="59466"/>
                  <a:pt x="21135" y="57759"/>
                  <a:pt x="21376" y="55980"/>
                </a:cubicBezTo>
                <a:cubicBezTo>
                  <a:pt x="21660" y="53878"/>
                  <a:pt x="21706" y="51744"/>
                  <a:pt x="22150" y="49664"/>
                </a:cubicBezTo>
                <a:cubicBezTo>
                  <a:pt x="22926" y="46025"/>
                  <a:pt x="24670" y="42610"/>
                  <a:pt x="27166" y="39896"/>
                </a:cubicBezTo>
                <a:cubicBezTo>
                  <a:pt x="29662" y="37181"/>
                  <a:pt x="32819" y="35219"/>
                  <a:pt x="35354" y="32547"/>
                </a:cubicBezTo>
                <a:cubicBezTo>
                  <a:pt x="37912" y="29852"/>
                  <a:pt x="39529" y="26415"/>
                  <a:pt x="40139" y="22720"/>
                </a:cubicBezTo>
                <a:cubicBezTo>
                  <a:pt x="40790" y="18772"/>
                  <a:pt x="40333" y="14702"/>
                  <a:pt x="39153" y="10903"/>
                </a:cubicBezTo>
                <a:cubicBezTo>
                  <a:pt x="38087" y="7466"/>
                  <a:pt x="36503" y="4179"/>
                  <a:pt x="34344" y="1320"/>
                </a:cubicBezTo>
                <a:cubicBezTo>
                  <a:pt x="34003" y="869"/>
                  <a:pt x="33639" y="431"/>
                  <a:pt x="3326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14" name="Google Shape;414;p24"/>
          <p:cNvSpPr/>
          <p:nvPr/>
        </p:nvSpPr>
        <p:spPr>
          <a:xfrm rot="5831300">
            <a:off x="-452624" y="2638411"/>
            <a:ext cx="2390772" cy="902427"/>
          </a:xfrm>
          <a:custGeom>
            <a:rect b="b" l="l" r="r" t="t"/>
            <a:pathLst>
              <a:path extrusionOk="0" h="14045" w="37209">
                <a:moveTo>
                  <a:pt x="19947" y="0"/>
                </a:moveTo>
                <a:cubicBezTo>
                  <a:pt x="19224" y="0"/>
                  <a:pt x="18482" y="82"/>
                  <a:pt x="17729" y="268"/>
                </a:cubicBezTo>
                <a:cubicBezTo>
                  <a:pt x="13775" y="1242"/>
                  <a:pt x="11016" y="4774"/>
                  <a:pt x="8840" y="8103"/>
                </a:cubicBezTo>
                <a:lnTo>
                  <a:pt x="8660" y="8380"/>
                </a:lnTo>
                <a:cubicBezTo>
                  <a:pt x="7699" y="9854"/>
                  <a:pt x="6705" y="11377"/>
                  <a:pt x="5308" y="12428"/>
                </a:cubicBezTo>
                <a:cubicBezTo>
                  <a:pt x="4418" y="13096"/>
                  <a:pt x="3204" y="13591"/>
                  <a:pt x="2010" y="13591"/>
                </a:cubicBezTo>
                <a:cubicBezTo>
                  <a:pt x="1392" y="13591"/>
                  <a:pt x="780" y="13459"/>
                  <a:pt x="221" y="13150"/>
                </a:cubicBezTo>
                <a:lnTo>
                  <a:pt x="1" y="13547"/>
                </a:lnTo>
                <a:cubicBezTo>
                  <a:pt x="631" y="13896"/>
                  <a:pt x="1315" y="14045"/>
                  <a:pt x="2002" y="14045"/>
                </a:cubicBezTo>
                <a:cubicBezTo>
                  <a:pt x="3307" y="14045"/>
                  <a:pt x="4621" y="13513"/>
                  <a:pt x="5581" y="12791"/>
                </a:cubicBezTo>
                <a:cubicBezTo>
                  <a:pt x="7042" y="11693"/>
                  <a:pt x="8059" y="10135"/>
                  <a:pt x="9041" y="8628"/>
                </a:cubicBezTo>
                <a:lnTo>
                  <a:pt x="9221" y="8351"/>
                </a:lnTo>
                <a:cubicBezTo>
                  <a:pt x="11348" y="5098"/>
                  <a:pt x="14036" y="1646"/>
                  <a:pt x="17837" y="709"/>
                </a:cubicBezTo>
                <a:cubicBezTo>
                  <a:pt x="18553" y="533"/>
                  <a:pt x="19258" y="455"/>
                  <a:pt x="19946" y="455"/>
                </a:cubicBezTo>
                <a:cubicBezTo>
                  <a:pt x="23959" y="455"/>
                  <a:pt x="27379" y="3104"/>
                  <a:pt x="28804" y="4391"/>
                </a:cubicBezTo>
                <a:cubicBezTo>
                  <a:pt x="30585" y="6000"/>
                  <a:pt x="32127" y="7908"/>
                  <a:pt x="33618" y="9754"/>
                </a:cubicBezTo>
                <a:cubicBezTo>
                  <a:pt x="34656" y="11037"/>
                  <a:pt x="35728" y="12364"/>
                  <a:pt x="36877" y="13588"/>
                </a:cubicBezTo>
                <a:lnTo>
                  <a:pt x="37208" y="13276"/>
                </a:lnTo>
                <a:cubicBezTo>
                  <a:pt x="36071" y="12066"/>
                  <a:pt x="35005" y="10746"/>
                  <a:pt x="33973" y="9468"/>
                </a:cubicBezTo>
                <a:cubicBezTo>
                  <a:pt x="32471" y="7609"/>
                  <a:pt x="30916" y="5686"/>
                  <a:pt x="29109" y="4052"/>
                </a:cubicBezTo>
                <a:cubicBezTo>
                  <a:pt x="27642" y="2727"/>
                  <a:pt x="24113" y="0"/>
                  <a:pt x="19947" y="0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4"/>
          <p:cNvSpPr/>
          <p:nvPr/>
        </p:nvSpPr>
        <p:spPr>
          <a:xfrm rot="5831300">
            <a:off x="1242573" y="-1117796"/>
            <a:ext cx="1600145" cy="2343161"/>
          </a:xfrm>
          <a:custGeom>
            <a:rect b="b" l="l" r="r" t="t"/>
            <a:pathLst>
              <a:path extrusionOk="0" h="36468" w="24904">
                <a:moveTo>
                  <a:pt x="5411" y="1"/>
                </a:moveTo>
                <a:cubicBezTo>
                  <a:pt x="4232" y="1"/>
                  <a:pt x="3060" y="178"/>
                  <a:pt x="1936" y="565"/>
                </a:cubicBezTo>
                <a:cubicBezTo>
                  <a:pt x="1028" y="877"/>
                  <a:pt x="0" y="1782"/>
                  <a:pt x="489" y="2611"/>
                </a:cubicBezTo>
                <a:lnTo>
                  <a:pt x="13353" y="36440"/>
                </a:lnTo>
                <a:cubicBezTo>
                  <a:pt x="13530" y="36459"/>
                  <a:pt x="13705" y="36468"/>
                  <a:pt x="13878" y="36468"/>
                </a:cubicBezTo>
                <a:cubicBezTo>
                  <a:pt x="16969" y="36468"/>
                  <a:pt x="19442" y="33611"/>
                  <a:pt x="21049" y="30872"/>
                </a:cubicBezTo>
                <a:cubicBezTo>
                  <a:pt x="23216" y="27174"/>
                  <a:pt x="24904" y="22936"/>
                  <a:pt x="24336" y="18686"/>
                </a:cubicBezTo>
                <a:cubicBezTo>
                  <a:pt x="23914" y="15523"/>
                  <a:pt x="22278" y="12654"/>
                  <a:pt x="20459" y="10031"/>
                </a:cubicBezTo>
                <a:cubicBezTo>
                  <a:pt x="18334" y="6966"/>
                  <a:pt x="15851" y="4056"/>
                  <a:pt x="12659" y="2127"/>
                </a:cubicBezTo>
                <a:cubicBezTo>
                  <a:pt x="10483" y="812"/>
                  <a:pt x="7932" y="1"/>
                  <a:pt x="541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4"/>
          <p:cNvSpPr/>
          <p:nvPr/>
        </p:nvSpPr>
        <p:spPr>
          <a:xfrm rot="5831300">
            <a:off x="-2152848" y="1275066"/>
            <a:ext cx="5099015" cy="2015730"/>
          </a:xfrm>
          <a:custGeom>
            <a:rect b="b" l="l" r="r" t="t"/>
            <a:pathLst>
              <a:path extrusionOk="0" h="31372" w="79359">
                <a:moveTo>
                  <a:pt x="37959" y="0"/>
                </a:moveTo>
                <a:cubicBezTo>
                  <a:pt x="35005" y="0"/>
                  <a:pt x="32194" y="1412"/>
                  <a:pt x="29792" y="3153"/>
                </a:cubicBezTo>
                <a:cubicBezTo>
                  <a:pt x="27292" y="4966"/>
                  <a:pt x="25080" y="7164"/>
                  <a:pt x="22506" y="8872"/>
                </a:cubicBezTo>
                <a:cubicBezTo>
                  <a:pt x="18678" y="11411"/>
                  <a:pt x="14081" y="12712"/>
                  <a:pt x="9490" y="12712"/>
                </a:cubicBezTo>
                <a:cubicBezTo>
                  <a:pt x="6232" y="12712"/>
                  <a:pt x="2976" y="12057"/>
                  <a:pt x="1" y="10723"/>
                </a:cubicBezTo>
                <a:lnTo>
                  <a:pt x="1" y="10723"/>
                </a:lnTo>
                <a:lnTo>
                  <a:pt x="11129" y="31371"/>
                </a:lnTo>
                <a:cubicBezTo>
                  <a:pt x="34128" y="30468"/>
                  <a:pt x="56900" y="26415"/>
                  <a:pt x="79358" y="21369"/>
                </a:cubicBezTo>
                <a:cubicBezTo>
                  <a:pt x="78910" y="18146"/>
                  <a:pt x="76358" y="15488"/>
                  <a:pt x="73361" y="14224"/>
                </a:cubicBezTo>
                <a:cubicBezTo>
                  <a:pt x="71399" y="13397"/>
                  <a:pt x="69274" y="13089"/>
                  <a:pt x="67136" y="13089"/>
                </a:cubicBezTo>
                <a:cubicBezTo>
                  <a:pt x="66006" y="13089"/>
                  <a:pt x="64872" y="13175"/>
                  <a:pt x="63756" y="13316"/>
                </a:cubicBezTo>
                <a:cubicBezTo>
                  <a:pt x="61980" y="13540"/>
                  <a:pt x="60096" y="13870"/>
                  <a:pt x="58298" y="13870"/>
                </a:cubicBezTo>
                <a:cubicBezTo>
                  <a:pt x="56557" y="13870"/>
                  <a:pt x="54897" y="13561"/>
                  <a:pt x="53494" y="12545"/>
                </a:cubicBezTo>
                <a:cubicBezTo>
                  <a:pt x="52413" y="11762"/>
                  <a:pt x="51635" y="10641"/>
                  <a:pt x="50871" y="9547"/>
                </a:cubicBezTo>
                <a:cubicBezTo>
                  <a:pt x="49310" y="7309"/>
                  <a:pt x="47708" y="5064"/>
                  <a:pt x="45660" y="3263"/>
                </a:cubicBezTo>
                <a:cubicBezTo>
                  <a:pt x="43611" y="1461"/>
                  <a:pt x="41048" y="116"/>
                  <a:pt x="38323" y="7"/>
                </a:cubicBezTo>
                <a:cubicBezTo>
                  <a:pt x="38202" y="3"/>
                  <a:pt x="38080" y="0"/>
                  <a:pt x="379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4"/>
          <p:cNvSpPr/>
          <p:nvPr/>
        </p:nvSpPr>
        <p:spPr>
          <a:xfrm rot="5831300">
            <a:off x="-1489943" y="443863"/>
            <a:ext cx="4465421" cy="2377022"/>
          </a:xfrm>
          <a:custGeom>
            <a:rect b="b" l="l" r="r" t="t"/>
            <a:pathLst>
              <a:path extrusionOk="0" h="36995" w="69498">
                <a:moveTo>
                  <a:pt x="4309" y="0"/>
                </a:moveTo>
                <a:cubicBezTo>
                  <a:pt x="2804" y="0"/>
                  <a:pt x="1332" y="269"/>
                  <a:pt x="1" y="972"/>
                </a:cubicBezTo>
                <a:lnTo>
                  <a:pt x="7474" y="36898"/>
                </a:lnTo>
                <a:cubicBezTo>
                  <a:pt x="8875" y="36962"/>
                  <a:pt x="10275" y="36995"/>
                  <a:pt x="11675" y="36995"/>
                </a:cubicBezTo>
                <a:cubicBezTo>
                  <a:pt x="18980" y="36995"/>
                  <a:pt x="26265" y="36119"/>
                  <a:pt x="33372" y="34383"/>
                </a:cubicBezTo>
                <a:cubicBezTo>
                  <a:pt x="39341" y="32925"/>
                  <a:pt x="45183" y="30860"/>
                  <a:pt x="51272" y="30028"/>
                </a:cubicBezTo>
                <a:cubicBezTo>
                  <a:pt x="57320" y="29204"/>
                  <a:pt x="63512" y="29610"/>
                  <a:pt x="69497" y="28412"/>
                </a:cubicBezTo>
                <a:cubicBezTo>
                  <a:pt x="67484" y="23480"/>
                  <a:pt x="62081" y="20722"/>
                  <a:pt x="56823" y="19877"/>
                </a:cubicBezTo>
                <a:cubicBezTo>
                  <a:pt x="54420" y="19492"/>
                  <a:pt x="51992" y="19416"/>
                  <a:pt x="49556" y="19416"/>
                </a:cubicBezTo>
                <a:cubicBezTo>
                  <a:pt x="47985" y="19416"/>
                  <a:pt x="46410" y="19447"/>
                  <a:pt x="44837" y="19447"/>
                </a:cubicBezTo>
                <a:cubicBezTo>
                  <a:pt x="43513" y="19447"/>
                  <a:pt x="42189" y="19425"/>
                  <a:pt x="40870" y="19343"/>
                </a:cubicBezTo>
                <a:cubicBezTo>
                  <a:pt x="38587" y="19200"/>
                  <a:pt x="36264" y="18863"/>
                  <a:pt x="34237" y="17808"/>
                </a:cubicBezTo>
                <a:cubicBezTo>
                  <a:pt x="31538" y="16404"/>
                  <a:pt x="29632" y="13890"/>
                  <a:pt x="27543" y="11679"/>
                </a:cubicBezTo>
                <a:cubicBezTo>
                  <a:pt x="22568" y="6413"/>
                  <a:pt x="16105" y="2572"/>
                  <a:pt x="9103" y="715"/>
                </a:cubicBezTo>
                <a:cubicBezTo>
                  <a:pt x="7553" y="305"/>
                  <a:pt x="5912" y="0"/>
                  <a:pt x="43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4"/>
          <p:cNvSpPr/>
          <p:nvPr/>
        </p:nvSpPr>
        <p:spPr>
          <a:xfrm rot="5831300">
            <a:off x="1478118" y="1957193"/>
            <a:ext cx="231630" cy="203488"/>
          </a:xfrm>
          <a:custGeom>
            <a:rect b="b" l="l" r="r" t="t"/>
            <a:pathLst>
              <a:path extrusionOk="0" h="3167" w="3605">
                <a:moveTo>
                  <a:pt x="1804" y="0"/>
                </a:moveTo>
                <a:cubicBezTo>
                  <a:pt x="1293" y="0"/>
                  <a:pt x="792" y="247"/>
                  <a:pt x="486" y="703"/>
                </a:cubicBezTo>
                <a:cubicBezTo>
                  <a:pt x="1" y="1431"/>
                  <a:pt x="197" y="2414"/>
                  <a:pt x="923" y="2900"/>
                </a:cubicBezTo>
                <a:cubicBezTo>
                  <a:pt x="1193" y="3080"/>
                  <a:pt x="1498" y="3166"/>
                  <a:pt x="1801" y="3166"/>
                </a:cubicBezTo>
                <a:cubicBezTo>
                  <a:pt x="2312" y="3166"/>
                  <a:pt x="2814" y="2919"/>
                  <a:pt x="3119" y="2463"/>
                </a:cubicBezTo>
                <a:cubicBezTo>
                  <a:pt x="3605" y="1735"/>
                  <a:pt x="3409" y="752"/>
                  <a:pt x="2683" y="267"/>
                </a:cubicBezTo>
                <a:cubicBezTo>
                  <a:pt x="2412" y="86"/>
                  <a:pt x="2107" y="0"/>
                  <a:pt x="18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9" name="Google Shape;419;p24"/>
          <p:cNvGrpSpPr/>
          <p:nvPr/>
        </p:nvGrpSpPr>
        <p:grpSpPr>
          <a:xfrm rot="5831300">
            <a:off x="432723" y="-99392"/>
            <a:ext cx="895037" cy="1344548"/>
            <a:chOff x="4522000" y="2088250"/>
            <a:chExt cx="348250" cy="523150"/>
          </a:xfrm>
        </p:grpSpPr>
        <p:sp>
          <p:nvSpPr>
            <p:cNvPr id="420" name="Google Shape;420;p24"/>
            <p:cNvSpPr/>
            <p:nvPr/>
          </p:nvSpPr>
          <p:spPr>
            <a:xfrm>
              <a:off x="4566125" y="2088250"/>
              <a:ext cx="60050" cy="60725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4"/>
            <p:cNvSpPr/>
            <p:nvPr/>
          </p:nvSpPr>
          <p:spPr>
            <a:xfrm>
              <a:off x="4522000" y="2208050"/>
              <a:ext cx="52375" cy="55575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4"/>
            <p:cNvSpPr/>
            <p:nvPr/>
          </p:nvSpPr>
          <p:spPr>
            <a:xfrm>
              <a:off x="4654575" y="2318750"/>
              <a:ext cx="62350" cy="66250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4"/>
            <p:cNvSpPr/>
            <p:nvPr/>
          </p:nvSpPr>
          <p:spPr>
            <a:xfrm>
              <a:off x="4524300" y="2340150"/>
              <a:ext cx="49850" cy="53825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4"/>
            <p:cNvSpPr/>
            <p:nvPr/>
          </p:nvSpPr>
          <p:spPr>
            <a:xfrm>
              <a:off x="4632300" y="2490475"/>
              <a:ext cx="54575" cy="66350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4"/>
            <p:cNvSpPr/>
            <p:nvPr/>
          </p:nvSpPr>
          <p:spPr>
            <a:xfrm>
              <a:off x="4812950" y="2412650"/>
              <a:ext cx="57300" cy="57750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4"/>
            <p:cNvSpPr/>
            <p:nvPr/>
          </p:nvSpPr>
          <p:spPr>
            <a:xfrm>
              <a:off x="4770950" y="2539750"/>
              <a:ext cx="59675" cy="71650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3">
  <p:cSld name="SECTION_HEADER_1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5"/>
          <p:cNvSpPr/>
          <p:nvPr/>
        </p:nvSpPr>
        <p:spPr>
          <a:xfrm rot="10800000">
            <a:off x="87" y="37"/>
            <a:ext cx="9152992" cy="3054314"/>
          </a:xfrm>
          <a:custGeom>
            <a:rect b="b" l="l" r="r" t="t"/>
            <a:pathLst>
              <a:path extrusionOk="0" h="29163" w="87394">
                <a:moveTo>
                  <a:pt x="87393" y="0"/>
                </a:moveTo>
                <a:cubicBezTo>
                  <a:pt x="86559" y="97"/>
                  <a:pt x="85730" y="241"/>
                  <a:pt x="84912" y="431"/>
                </a:cubicBezTo>
                <a:cubicBezTo>
                  <a:pt x="79019" y="1810"/>
                  <a:pt x="73913" y="5665"/>
                  <a:pt x="69884" y="10272"/>
                </a:cubicBezTo>
                <a:cubicBezTo>
                  <a:pt x="67172" y="13374"/>
                  <a:pt x="64793" y="16913"/>
                  <a:pt x="61330" y="19095"/>
                </a:cubicBezTo>
                <a:cubicBezTo>
                  <a:pt x="58736" y="20731"/>
                  <a:pt x="55787" y="21430"/>
                  <a:pt x="52766" y="21430"/>
                </a:cubicBezTo>
                <a:cubicBezTo>
                  <a:pt x="48580" y="21430"/>
                  <a:pt x="44255" y="20089"/>
                  <a:pt x="40536" y="18041"/>
                </a:cubicBezTo>
                <a:cubicBezTo>
                  <a:pt x="37572" y="16409"/>
                  <a:pt x="34805" y="14358"/>
                  <a:pt x="31654" y="13147"/>
                </a:cubicBezTo>
                <a:cubicBezTo>
                  <a:pt x="29467" y="12307"/>
                  <a:pt x="27178" y="11921"/>
                  <a:pt x="24876" y="11921"/>
                </a:cubicBezTo>
                <a:cubicBezTo>
                  <a:pt x="18833" y="11921"/>
                  <a:pt x="12700" y="14587"/>
                  <a:pt x="8083" y="18717"/>
                </a:cubicBezTo>
                <a:cubicBezTo>
                  <a:pt x="4785" y="21667"/>
                  <a:pt x="2156" y="25255"/>
                  <a:pt x="0" y="29162"/>
                </a:cubicBezTo>
                <a:lnTo>
                  <a:pt x="87393" y="29162"/>
                </a:lnTo>
                <a:lnTo>
                  <a:pt x="8739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25"/>
          <p:cNvSpPr/>
          <p:nvPr/>
        </p:nvSpPr>
        <p:spPr>
          <a:xfrm rot="10800000">
            <a:off x="3215879" y="2769117"/>
            <a:ext cx="5937196" cy="2374383"/>
          </a:xfrm>
          <a:custGeom>
            <a:rect b="b" l="l" r="r" t="t"/>
            <a:pathLst>
              <a:path extrusionOk="0" h="28504" w="71277">
                <a:moveTo>
                  <a:pt x="1" y="0"/>
                </a:moveTo>
                <a:lnTo>
                  <a:pt x="1" y="15127"/>
                </a:lnTo>
                <a:cubicBezTo>
                  <a:pt x="1718" y="14288"/>
                  <a:pt x="3526" y="13647"/>
                  <a:pt x="5389" y="13215"/>
                </a:cubicBezTo>
                <a:cubicBezTo>
                  <a:pt x="6738" y="12903"/>
                  <a:pt x="8143" y="12711"/>
                  <a:pt x="9533" y="12711"/>
                </a:cubicBezTo>
                <a:cubicBezTo>
                  <a:pt x="11440" y="12711"/>
                  <a:pt x="13321" y="13073"/>
                  <a:pt x="14997" y="13984"/>
                </a:cubicBezTo>
                <a:cubicBezTo>
                  <a:pt x="19932" y="16668"/>
                  <a:pt x="21662" y="23154"/>
                  <a:pt x="26048" y="26698"/>
                </a:cubicBezTo>
                <a:cubicBezTo>
                  <a:pt x="27326" y="27729"/>
                  <a:pt x="28890" y="28504"/>
                  <a:pt x="30506" y="28504"/>
                </a:cubicBezTo>
                <a:cubicBezTo>
                  <a:pt x="30639" y="28504"/>
                  <a:pt x="30773" y="28498"/>
                  <a:pt x="30908" y="28487"/>
                </a:cubicBezTo>
                <a:cubicBezTo>
                  <a:pt x="34863" y="28169"/>
                  <a:pt x="36905" y="23573"/>
                  <a:pt x="37904" y="19645"/>
                </a:cubicBezTo>
                <a:cubicBezTo>
                  <a:pt x="38901" y="15717"/>
                  <a:pt x="40247" y="11071"/>
                  <a:pt x="44034" y="9859"/>
                </a:cubicBezTo>
                <a:cubicBezTo>
                  <a:pt x="44652" y="9661"/>
                  <a:pt x="45269" y="9577"/>
                  <a:pt x="45886" y="9577"/>
                </a:cubicBezTo>
                <a:cubicBezTo>
                  <a:pt x="49081" y="9577"/>
                  <a:pt x="52279" y="11835"/>
                  <a:pt x="55605" y="12278"/>
                </a:cubicBezTo>
                <a:cubicBezTo>
                  <a:pt x="56016" y="12333"/>
                  <a:pt x="56429" y="12360"/>
                  <a:pt x="56841" y="12360"/>
                </a:cubicBezTo>
                <a:cubicBezTo>
                  <a:pt x="59348" y="12360"/>
                  <a:pt x="61832" y="11384"/>
                  <a:pt x="63963" y="9993"/>
                </a:cubicBezTo>
                <a:cubicBezTo>
                  <a:pt x="67458" y="7716"/>
                  <a:pt x="70193" y="4034"/>
                  <a:pt x="712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25"/>
          <p:cNvSpPr/>
          <p:nvPr/>
        </p:nvSpPr>
        <p:spPr>
          <a:xfrm flipH="1" rot="812510">
            <a:off x="5734808" y="391831"/>
            <a:ext cx="4114863" cy="1317807"/>
          </a:xfrm>
          <a:custGeom>
            <a:rect b="b" l="l" r="r" t="t"/>
            <a:pathLst>
              <a:path extrusionOk="0" h="28545" w="89132">
                <a:moveTo>
                  <a:pt x="88117" y="1"/>
                </a:moveTo>
                <a:cubicBezTo>
                  <a:pt x="87458" y="863"/>
                  <a:pt x="86746" y="1680"/>
                  <a:pt x="85962" y="2429"/>
                </a:cubicBezTo>
                <a:cubicBezTo>
                  <a:pt x="84570" y="3758"/>
                  <a:pt x="82955" y="4885"/>
                  <a:pt x="81162" y="5562"/>
                </a:cubicBezTo>
                <a:cubicBezTo>
                  <a:pt x="79522" y="6182"/>
                  <a:pt x="77793" y="6384"/>
                  <a:pt x="76056" y="6384"/>
                </a:cubicBezTo>
                <a:cubicBezTo>
                  <a:pt x="75775" y="6384"/>
                  <a:pt x="75494" y="6379"/>
                  <a:pt x="75213" y="6369"/>
                </a:cubicBezTo>
                <a:cubicBezTo>
                  <a:pt x="72586" y="6279"/>
                  <a:pt x="69912" y="5825"/>
                  <a:pt x="67267" y="5825"/>
                </a:cubicBezTo>
                <a:cubicBezTo>
                  <a:pt x="65816" y="5825"/>
                  <a:pt x="64374" y="5962"/>
                  <a:pt x="62953" y="6369"/>
                </a:cubicBezTo>
                <a:cubicBezTo>
                  <a:pt x="59253" y="7430"/>
                  <a:pt x="56368" y="10254"/>
                  <a:pt x="54067" y="13282"/>
                </a:cubicBezTo>
                <a:cubicBezTo>
                  <a:pt x="51509" y="16651"/>
                  <a:pt x="49489" y="20466"/>
                  <a:pt x="46504" y="23485"/>
                </a:cubicBezTo>
                <a:cubicBezTo>
                  <a:pt x="44191" y="25824"/>
                  <a:pt x="41030" y="27724"/>
                  <a:pt x="37726" y="27724"/>
                </a:cubicBezTo>
                <a:cubicBezTo>
                  <a:pt x="37103" y="27724"/>
                  <a:pt x="36475" y="27656"/>
                  <a:pt x="35846" y="27511"/>
                </a:cubicBezTo>
                <a:cubicBezTo>
                  <a:pt x="32488" y="26737"/>
                  <a:pt x="29995" y="24084"/>
                  <a:pt x="27789" y="21552"/>
                </a:cubicBezTo>
                <a:cubicBezTo>
                  <a:pt x="26624" y="20216"/>
                  <a:pt x="25497" y="18843"/>
                  <a:pt x="24270" y="17565"/>
                </a:cubicBezTo>
                <a:cubicBezTo>
                  <a:pt x="22916" y="16152"/>
                  <a:pt x="21408" y="14897"/>
                  <a:pt x="19772" y="13824"/>
                </a:cubicBezTo>
                <a:cubicBezTo>
                  <a:pt x="16221" y="11500"/>
                  <a:pt x="11995" y="10167"/>
                  <a:pt x="7804" y="10167"/>
                </a:cubicBezTo>
                <a:cubicBezTo>
                  <a:pt x="5126" y="10167"/>
                  <a:pt x="2463" y="10711"/>
                  <a:pt x="0" y="11888"/>
                </a:cubicBezTo>
                <a:lnTo>
                  <a:pt x="2" y="12813"/>
                </a:lnTo>
                <a:cubicBezTo>
                  <a:pt x="421" y="12607"/>
                  <a:pt x="848" y="12417"/>
                  <a:pt x="1281" y="12246"/>
                </a:cubicBezTo>
                <a:cubicBezTo>
                  <a:pt x="3096" y="11537"/>
                  <a:pt x="5011" y="11120"/>
                  <a:pt x="6956" y="11013"/>
                </a:cubicBezTo>
                <a:cubicBezTo>
                  <a:pt x="7294" y="10995"/>
                  <a:pt x="7631" y="10985"/>
                  <a:pt x="7967" y="10985"/>
                </a:cubicBezTo>
                <a:cubicBezTo>
                  <a:pt x="11577" y="10985"/>
                  <a:pt x="15129" y="12052"/>
                  <a:pt x="18265" y="13875"/>
                </a:cubicBezTo>
                <a:cubicBezTo>
                  <a:pt x="19998" y="14886"/>
                  <a:pt x="21601" y="16103"/>
                  <a:pt x="23037" y="17504"/>
                </a:cubicBezTo>
                <a:cubicBezTo>
                  <a:pt x="24320" y="18751"/>
                  <a:pt x="25471" y="20131"/>
                  <a:pt x="26640" y="21490"/>
                </a:cubicBezTo>
                <a:cubicBezTo>
                  <a:pt x="28839" y="24048"/>
                  <a:pt x="31203" y="26734"/>
                  <a:pt x="34403" y="27950"/>
                </a:cubicBezTo>
                <a:cubicBezTo>
                  <a:pt x="35480" y="28359"/>
                  <a:pt x="36578" y="28544"/>
                  <a:pt x="37671" y="28544"/>
                </a:cubicBezTo>
                <a:cubicBezTo>
                  <a:pt x="40297" y="28544"/>
                  <a:pt x="42886" y="27474"/>
                  <a:pt x="45040" y="25861"/>
                </a:cubicBezTo>
                <a:cubicBezTo>
                  <a:pt x="48408" y="23336"/>
                  <a:pt x="50644" y="19660"/>
                  <a:pt x="52993" y="16209"/>
                </a:cubicBezTo>
                <a:cubicBezTo>
                  <a:pt x="55220" y="12937"/>
                  <a:pt x="57765" y="9619"/>
                  <a:pt x="61367" y="7868"/>
                </a:cubicBezTo>
                <a:cubicBezTo>
                  <a:pt x="63267" y="6945"/>
                  <a:pt x="65282" y="6674"/>
                  <a:pt x="67325" y="6674"/>
                </a:cubicBezTo>
                <a:cubicBezTo>
                  <a:pt x="69396" y="6674"/>
                  <a:pt x="71496" y="6952"/>
                  <a:pt x="73534" y="7111"/>
                </a:cubicBezTo>
                <a:cubicBezTo>
                  <a:pt x="74387" y="7177"/>
                  <a:pt x="75245" y="7224"/>
                  <a:pt x="76102" y="7224"/>
                </a:cubicBezTo>
                <a:cubicBezTo>
                  <a:pt x="77282" y="7224"/>
                  <a:pt x="78460" y="7135"/>
                  <a:pt x="79620" y="6889"/>
                </a:cubicBezTo>
                <a:cubicBezTo>
                  <a:pt x="81488" y="6493"/>
                  <a:pt x="83243" y="5641"/>
                  <a:pt x="84786" y="4501"/>
                </a:cubicBezTo>
                <a:cubicBezTo>
                  <a:pt x="86486" y="3248"/>
                  <a:pt x="87899" y="1700"/>
                  <a:pt x="8913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31" name="Google Shape;431;p25"/>
          <p:cNvSpPr/>
          <p:nvPr/>
        </p:nvSpPr>
        <p:spPr>
          <a:xfrm rot="9292910">
            <a:off x="1233532" y="4036121"/>
            <a:ext cx="3919800" cy="2421730"/>
          </a:xfrm>
          <a:custGeom>
            <a:rect b="b" l="l" r="r" t="t"/>
            <a:pathLst>
              <a:path extrusionOk="0" h="36806" w="59574">
                <a:moveTo>
                  <a:pt x="456" y="1"/>
                </a:moveTo>
                <a:lnTo>
                  <a:pt x="0" y="8"/>
                </a:lnTo>
                <a:cubicBezTo>
                  <a:pt x="77" y="4214"/>
                  <a:pt x="721" y="7696"/>
                  <a:pt x="1972" y="10653"/>
                </a:cubicBezTo>
                <a:cubicBezTo>
                  <a:pt x="3509" y="14289"/>
                  <a:pt x="6031" y="17152"/>
                  <a:pt x="9072" y="18716"/>
                </a:cubicBezTo>
                <a:cubicBezTo>
                  <a:pt x="11133" y="19775"/>
                  <a:pt x="13431" y="20252"/>
                  <a:pt x="15656" y="20713"/>
                </a:cubicBezTo>
                <a:cubicBezTo>
                  <a:pt x="17087" y="21010"/>
                  <a:pt x="18567" y="21317"/>
                  <a:pt x="19965" y="21775"/>
                </a:cubicBezTo>
                <a:cubicBezTo>
                  <a:pt x="23128" y="22817"/>
                  <a:pt x="25970" y="24655"/>
                  <a:pt x="28217" y="27115"/>
                </a:cubicBezTo>
                <a:cubicBezTo>
                  <a:pt x="28771" y="27723"/>
                  <a:pt x="29299" y="28378"/>
                  <a:pt x="29809" y="29014"/>
                </a:cubicBezTo>
                <a:cubicBezTo>
                  <a:pt x="30641" y="30050"/>
                  <a:pt x="31501" y="31121"/>
                  <a:pt x="32514" y="32026"/>
                </a:cubicBezTo>
                <a:cubicBezTo>
                  <a:pt x="35814" y="34971"/>
                  <a:pt x="40441" y="35911"/>
                  <a:pt x="44534" y="36441"/>
                </a:cubicBezTo>
                <a:cubicBezTo>
                  <a:pt x="46073" y="36640"/>
                  <a:pt x="47668" y="36806"/>
                  <a:pt x="49265" y="36806"/>
                </a:cubicBezTo>
                <a:cubicBezTo>
                  <a:pt x="50543" y="36806"/>
                  <a:pt x="51823" y="36699"/>
                  <a:pt x="53077" y="36422"/>
                </a:cubicBezTo>
                <a:cubicBezTo>
                  <a:pt x="55493" y="35886"/>
                  <a:pt x="57732" y="34735"/>
                  <a:pt x="59573" y="33079"/>
                </a:cubicBezTo>
                <a:lnTo>
                  <a:pt x="59269" y="32741"/>
                </a:lnTo>
                <a:cubicBezTo>
                  <a:pt x="57487" y="34344"/>
                  <a:pt x="55319" y="35458"/>
                  <a:pt x="52977" y="35979"/>
                </a:cubicBezTo>
                <a:cubicBezTo>
                  <a:pt x="51761" y="36248"/>
                  <a:pt x="50514" y="36351"/>
                  <a:pt x="49265" y="36351"/>
                </a:cubicBezTo>
                <a:cubicBezTo>
                  <a:pt x="47691" y="36351"/>
                  <a:pt x="46114" y="36188"/>
                  <a:pt x="44592" y="35990"/>
                </a:cubicBezTo>
                <a:cubicBezTo>
                  <a:pt x="40570" y="35469"/>
                  <a:pt x="36024" y="34551"/>
                  <a:pt x="32817" y="31686"/>
                </a:cubicBezTo>
                <a:cubicBezTo>
                  <a:pt x="31831" y="30807"/>
                  <a:pt x="30984" y="29750"/>
                  <a:pt x="30164" y="28730"/>
                </a:cubicBezTo>
                <a:cubicBezTo>
                  <a:pt x="29649" y="28089"/>
                  <a:pt x="29117" y="27426"/>
                  <a:pt x="28552" y="26808"/>
                </a:cubicBezTo>
                <a:cubicBezTo>
                  <a:pt x="26254" y="24291"/>
                  <a:pt x="23346" y="22409"/>
                  <a:pt x="20108" y="21344"/>
                </a:cubicBezTo>
                <a:cubicBezTo>
                  <a:pt x="18684" y="20878"/>
                  <a:pt x="17192" y="20568"/>
                  <a:pt x="15748" y="20268"/>
                </a:cubicBezTo>
                <a:cubicBezTo>
                  <a:pt x="13554" y="19813"/>
                  <a:pt x="11285" y="19343"/>
                  <a:pt x="9279" y="18312"/>
                </a:cubicBezTo>
                <a:cubicBezTo>
                  <a:pt x="6334" y="16796"/>
                  <a:pt x="3885" y="14014"/>
                  <a:pt x="2391" y="10476"/>
                </a:cubicBezTo>
                <a:cubicBezTo>
                  <a:pt x="1163" y="7574"/>
                  <a:pt x="530" y="4147"/>
                  <a:pt x="456" y="1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5"/>
          <p:cNvSpPr/>
          <p:nvPr/>
        </p:nvSpPr>
        <p:spPr>
          <a:xfrm>
            <a:off x="7247696" y="4200582"/>
            <a:ext cx="2253722" cy="845297"/>
          </a:xfrm>
          <a:custGeom>
            <a:rect b="b" l="l" r="r" t="t"/>
            <a:pathLst>
              <a:path extrusionOk="0" h="8394" w="22380">
                <a:moveTo>
                  <a:pt x="12706" y="4143"/>
                </a:moveTo>
                <a:lnTo>
                  <a:pt x="12706" y="4143"/>
                </a:lnTo>
                <a:cubicBezTo>
                  <a:pt x="12813" y="5027"/>
                  <a:pt x="12654" y="6011"/>
                  <a:pt x="12105" y="6710"/>
                </a:cubicBezTo>
                <a:cubicBezTo>
                  <a:pt x="11901" y="6972"/>
                  <a:pt x="11499" y="7347"/>
                  <a:pt x="11125" y="7347"/>
                </a:cubicBezTo>
                <a:cubicBezTo>
                  <a:pt x="11048" y="7347"/>
                  <a:pt x="10972" y="7331"/>
                  <a:pt x="10899" y="7295"/>
                </a:cubicBezTo>
                <a:cubicBezTo>
                  <a:pt x="10314" y="7004"/>
                  <a:pt x="10665" y="6155"/>
                  <a:pt x="10935" y="5793"/>
                </a:cubicBezTo>
                <a:cubicBezTo>
                  <a:pt x="11408" y="5158"/>
                  <a:pt x="12039" y="4615"/>
                  <a:pt x="12706" y="4143"/>
                </a:cubicBezTo>
                <a:close/>
                <a:moveTo>
                  <a:pt x="8226" y="1"/>
                </a:moveTo>
                <a:cubicBezTo>
                  <a:pt x="7103" y="1"/>
                  <a:pt x="5958" y="205"/>
                  <a:pt x="4923" y="470"/>
                </a:cubicBezTo>
                <a:cubicBezTo>
                  <a:pt x="4009" y="705"/>
                  <a:pt x="3123" y="1031"/>
                  <a:pt x="2274" y="1444"/>
                </a:cubicBezTo>
                <a:cubicBezTo>
                  <a:pt x="1506" y="1817"/>
                  <a:pt x="565" y="2225"/>
                  <a:pt x="85" y="2969"/>
                </a:cubicBezTo>
                <a:cubicBezTo>
                  <a:pt x="0" y="3099"/>
                  <a:pt x="117" y="3254"/>
                  <a:pt x="252" y="3254"/>
                </a:cubicBezTo>
                <a:cubicBezTo>
                  <a:pt x="266" y="3254"/>
                  <a:pt x="280" y="3252"/>
                  <a:pt x="294" y="3248"/>
                </a:cubicBezTo>
                <a:cubicBezTo>
                  <a:pt x="888" y="3094"/>
                  <a:pt x="1367" y="2699"/>
                  <a:pt x="1905" y="2403"/>
                </a:cubicBezTo>
                <a:cubicBezTo>
                  <a:pt x="2500" y="2077"/>
                  <a:pt x="3117" y="1793"/>
                  <a:pt x="3752" y="1557"/>
                </a:cubicBezTo>
                <a:cubicBezTo>
                  <a:pt x="4993" y="1093"/>
                  <a:pt x="6297" y="800"/>
                  <a:pt x="7616" y="715"/>
                </a:cubicBezTo>
                <a:cubicBezTo>
                  <a:pt x="7880" y="698"/>
                  <a:pt x="8149" y="686"/>
                  <a:pt x="8419" y="686"/>
                </a:cubicBezTo>
                <a:cubicBezTo>
                  <a:pt x="9395" y="686"/>
                  <a:pt x="10388" y="837"/>
                  <a:pt x="11199" y="1417"/>
                </a:cubicBezTo>
                <a:cubicBezTo>
                  <a:pt x="11831" y="1871"/>
                  <a:pt x="12266" y="2542"/>
                  <a:pt x="12511" y="3283"/>
                </a:cubicBezTo>
                <a:cubicBezTo>
                  <a:pt x="11847" y="3724"/>
                  <a:pt x="11217" y="4217"/>
                  <a:pt x="10631" y="4757"/>
                </a:cubicBezTo>
                <a:cubicBezTo>
                  <a:pt x="10106" y="5243"/>
                  <a:pt x="9639" y="5855"/>
                  <a:pt x="9587" y="6605"/>
                </a:cubicBezTo>
                <a:cubicBezTo>
                  <a:pt x="9541" y="7276"/>
                  <a:pt x="9830" y="7939"/>
                  <a:pt x="10439" y="8236"/>
                </a:cubicBezTo>
                <a:cubicBezTo>
                  <a:pt x="10664" y="8345"/>
                  <a:pt x="10885" y="8394"/>
                  <a:pt x="11100" y="8394"/>
                </a:cubicBezTo>
                <a:cubicBezTo>
                  <a:pt x="12128" y="8394"/>
                  <a:pt x="13004" y="7284"/>
                  <a:pt x="13320" y="6350"/>
                </a:cubicBezTo>
                <a:cubicBezTo>
                  <a:pt x="13611" y="5486"/>
                  <a:pt x="13611" y="4561"/>
                  <a:pt x="13388" y="3692"/>
                </a:cubicBezTo>
                <a:cubicBezTo>
                  <a:pt x="13548" y="3591"/>
                  <a:pt x="13707" y="3495"/>
                  <a:pt x="13866" y="3401"/>
                </a:cubicBezTo>
                <a:cubicBezTo>
                  <a:pt x="14994" y="2735"/>
                  <a:pt x="16224" y="2207"/>
                  <a:pt x="17493" y="1908"/>
                </a:cubicBezTo>
                <a:cubicBezTo>
                  <a:pt x="17875" y="1819"/>
                  <a:pt x="18269" y="1766"/>
                  <a:pt x="18654" y="1766"/>
                </a:cubicBezTo>
                <a:cubicBezTo>
                  <a:pt x="19713" y="1766"/>
                  <a:pt x="20706" y="2162"/>
                  <a:pt x="21203" y="3274"/>
                </a:cubicBezTo>
                <a:cubicBezTo>
                  <a:pt x="21795" y="4599"/>
                  <a:pt x="21043" y="5961"/>
                  <a:pt x="20126" y="6902"/>
                </a:cubicBezTo>
                <a:cubicBezTo>
                  <a:pt x="20012" y="7017"/>
                  <a:pt x="20111" y="7196"/>
                  <a:pt x="20252" y="7196"/>
                </a:cubicBezTo>
                <a:cubicBezTo>
                  <a:pt x="20265" y="7196"/>
                  <a:pt x="20277" y="7194"/>
                  <a:pt x="20290" y="7191"/>
                </a:cubicBezTo>
                <a:cubicBezTo>
                  <a:pt x="21684" y="6877"/>
                  <a:pt x="22380" y="5383"/>
                  <a:pt x="22193" y="3998"/>
                </a:cubicBezTo>
                <a:cubicBezTo>
                  <a:pt x="21998" y="2548"/>
                  <a:pt x="20855" y="1338"/>
                  <a:pt x="19455" y="1077"/>
                </a:cubicBezTo>
                <a:cubicBezTo>
                  <a:pt x="19178" y="1025"/>
                  <a:pt x="18898" y="1002"/>
                  <a:pt x="18617" y="1002"/>
                </a:cubicBezTo>
                <a:cubicBezTo>
                  <a:pt x="17305" y="1002"/>
                  <a:pt x="15960" y="1509"/>
                  <a:pt x="14793" y="2026"/>
                </a:cubicBezTo>
                <a:cubicBezTo>
                  <a:pt x="14215" y="2282"/>
                  <a:pt x="13654" y="2574"/>
                  <a:pt x="13114" y="2900"/>
                </a:cubicBezTo>
                <a:cubicBezTo>
                  <a:pt x="12579" y="1686"/>
                  <a:pt x="11591" y="683"/>
                  <a:pt x="10330" y="293"/>
                </a:cubicBezTo>
                <a:cubicBezTo>
                  <a:pt x="9661" y="85"/>
                  <a:pt x="8948" y="1"/>
                  <a:pt x="822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3" name="Google Shape;433;p25"/>
          <p:cNvGrpSpPr/>
          <p:nvPr/>
        </p:nvGrpSpPr>
        <p:grpSpPr>
          <a:xfrm rot="2700000">
            <a:off x="283267" y="227467"/>
            <a:ext cx="1263184" cy="1933465"/>
            <a:chOff x="1069625" y="2883725"/>
            <a:chExt cx="1422756" cy="2177709"/>
          </a:xfrm>
        </p:grpSpPr>
        <p:sp>
          <p:nvSpPr>
            <p:cNvPr id="434" name="Google Shape;434;p25"/>
            <p:cNvSpPr/>
            <p:nvPr/>
          </p:nvSpPr>
          <p:spPr>
            <a:xfrm>
              <a:off x="1069625" y="3275155"/>
              <a:ext cx="154786" cy="162827"/>
            </a:xfrm>
            <a:custGeom>
              <a:rect b="b" l="l" r="r" t="t"/>
              <a:pathLst>
                <a:path extrusionOk="0" h="2369" w="2252">
                  <a:moveTo>
                    <a:pt x="454" y="0"/>
                  </a:moveTo>
                  <a:cubicBezTo>
                    <a:pt x="431" y="0"/>
                    <a:pt x="407" y="2"/>
                    <a:pt x="384" y="6"/>
                  </a:cubicBezTo>
                  <a:cubicBezTo>
                    <a:pt x="369" y="4"/>
                    <a:pt x="353" y="3"/>
                    <a:pt x="338" y="3"/>
                  </a:cubicBezTo>
                  <a:cubicBezTo>
                    <a:pt x="285" y="3"/>
                    <a:pt x="233" y="15"/>
                    <a:pt x="184" y="38"/>
                  </a:cubicBezTo>
                  <a:cubicBezTo>
                    <a:pt x="126" y="41"/>
                    <a:pt x="77" y="84"/>
                    <a:pt x="69" y="143"/>
                  </a:cubicBezTo>
                  <a:cubicBezTo>
                    <a:pt x="31" y="207"/>
                    <a:pt x="12" y="280"/>
                    <a:pt x="17" y="355"/>
                  </a:cubicBezTo>
                  <a:cubicBezTo>
                    <a:pt x="4" y="410"/>
                    <a:pt x="1" y="467"/>
                    <a:pt x="10" y="524"/>
                  </a:cubicBezTo>
                  <a:cubicBezTo>
                    <a:pt x="12" y="547"/>
                    <a:pt x="20" y="568"/>
                    <a:pt x="27" y="590"/>
                  </a:cubicBezTo>
                  <a:cubicBezTo>
                    <a:pt x="36" y="715"/>
                    <a:pt x="76" y="835"/>
                    <a:pt x="118" y="960"/>
                  </a:cubicBezTo>
                  <a:cubicBezTo>
                    <a:pt x="175" y="1135"/>
                    <a:pt x="246" y="1305"/>
                    <a:pt x="328" y="1469"/>
                  </a:cubicBezTo>
                  <a:cubicBezTo>
                    <a:pt x="358" y="1534"/>
                    <a:pt x="393" y="1596"/>
                    <a:pt x="432" y="1655"/>
                  </a:cubicBezTo>
                  <a:cubicBezTo>
                    <a:pt x="504" y="1757"/>
                    <a:pt x="572" y="1874"/>
                    <a:pt x="664" y="1956"/>
                  </a:cubicBezTo>
                  <a:cubicBezTo>
                    <a:pt x="713" y="2001"/>
                    <a:pt x="763" y="2042"/>
                    <a:pt x="814" y="2087"/>
                  </a:cubicBezTo>
                  <a:cubicBezTo>
                    <a:pt x="880" y="2148"/>
                    <a:pt x="952" y="2205"/>
                    <a:pt x="1026" y="2257"/>
                  </a:cubicBezTo>
                  <a:cubicBezTo>
                    <a:pt x="1144" y="2336"/>
                    <a:pt x="1269" y="2358"/>
                    <a:pt x="1396" y="2360"/>
                  </a:cubicBezTo>
                  <a:cubicBezTo>
                    <a:pt x="1439" y="2365"/>
                    <a:pt x="1481" y="2368"/>
                    <a:pt x="1522" y="2368"/>
                  </a:cubicBezTo>
                  <a:cubicBezTo>
                    <a:pt x="1674" y="2368"/>
                    <a:pt x="1816" y="2326"/>
                    <a:pt x="1948" y="2221"/>
                  </a:cubicBezTo>
                  <a:cubicBezTo>
                    <a:pt x="2108" y="2094"/>
                    <a:pt x="2252" y="1871"/>
                    <a:pt x="2227" y="1651"/>
                  </a:cubicBezTo>
                  <a:cubicBezTo>
                    <a:pt x="2225" y="1630"/>
                    <a:pt x="2222" y="1609"/>
                    <a:pt x="2219" y="1587"/>
                  </a:cubicBezTo>
                  <a:cubicBezTo>
                    <a:pt x="2227" y="1404"/>
                    <a:pt x="2176" y="1222"/>
                    <a:pt x="2072" y="1073"/>
                  </a:cubicBezTo>
                  <a:cubicBezTo>
                    <a:pt x="2031" y="1014"/>
                    <a:pt x="1993" y="954"/>
                    <a:pt x="1952" y="897"/>
                  </a:cubicBezTo>
                  <a:cubicBezTo>
                    <a:pt x="1801" y="681"/>
                    <a:pt x="1608" y="525"/>
                    <a:pt x="1389" y="384"/>
                  </a:cubicBezTo>
                  <a:cubicBezTo>
                    <a:pt x="1278" y="313"/>
                    <a:pt x="1162" y="250"/>
                    <a:pt x="1041" y="196"/>
                  </a:cubicBezTo>
                  <a:lnTo>
                    <a:pt x="868" y="120"/>
                  </a:lnTo>
                  <a:cubicBezTo>
                    <a:pt x="808" y="93"/>
                    <a:pt x="747" y="61"/>
                    <a:pt x="684" y="39"/>
                  </a:cubicBezTo>
                  <a:cubicBezTo>
                    <a:pt x="661" y="35"/>
                    <a:pt x="636" y="32"/>
                    <a:pt x="612" y="31"/>
                  </a:cubicBezTo>
                  <a:cubicBezTo>
                    <a:pt x="562" y="11"/>
                    <a:pt x="508" y="0"/>
                    <a:pt x="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35" name="Google Shape;435;p25"/>
            <p:cNvSpPr/>
            <p:nvPr/>
          </p:nvSpPr>
          <p:spPr>
            <a:xfrm>
              <a:off x="1403250" y="3384232"/>
              <a:ext cx="165095" cy="166951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36" name="Google Shape;436;p25"/>
            <p:cNvSpPr/>
            <p:nvPr/>
          </p:nvSpPr>
          <p:spPr>
            <a:xfrm>
              <a:off x="1458717" y="2956581"/>
              <a:ext cx="170113" cy="187640"/>
            </a:xfrm>
            <a:custGeom>
              <a:rect b="b" l="l" r="r" t="t"/>
              <a:pathLst>
                <a:path extrusionOk="0" h="2730" w="2475">
                  <a:moveTo>
                    <a:pt x="700" y="1"/>
                  </a:moveTo>
                  <a:cubicBezTo>
                    <a:pt x="470" y="1"/>
                    <a:pt x="243" y="132"/>
                    <a:pt x="124" y="332"/>
                  </a:cubicBezTo>
                  <a:cubicBezTo>
                    <a:pt x="78" y="415"/>
                    <a:pt x="48" y="505"/>
                    <a:pt x="38" y="599"/>
                  </a:cubicBezTo>
                  <a:cubicBezTo>
                    <a:pt x="24" y="661"/>
                    <a:pt x="16" y="723"/>
                    <a:pt x="15" y="786"/>
                  </a:cubicBezTo>
                  <a:cubicBezTo>
                    <a:pt x="5" y="853"/>
                    <a:pt x="1" y="919"/>
                    <a:pt x="2" y="985"/>
                  </a:cubicBezTo>
                  <a:cubicBezTo>
                    <a:pt x="3" y="1049"/>
                    <a:pt x="9" y="1112"/>
                    <a:pt x="19" y="1175"/>
                  </a:cubicBezTo>
                  <a:cubicBezTo>
                    <a:pt x="45" y="1376"/>
                    <a:pt x="47" y="1347"/>
                    <a:pt x="145" y="1579"/>
                  </a:cubicBezTo>
                  <a:cubicBezTo>
                    <a:pt x="189" y="1687"/>
                    <a:pt x="235" y="1795"/>
                    <a:pt x="282" y="1902"/>
                  </a:cubicBezTo>
                  <a:cubicBezTo>
                    <a:pt x="478" y="2367"/>
                    <a:pt x="981" y="2715"/>
                    <a:pt x="1479" y="2715"/>
                  </a:cubicBezTo>
                  <a:cubicBezTo>
                    <a:pt x="1506" y="2715"/>
                    <a:pt x="1533" y="2714"/>
                    <a:pt x="1560" y="2712"/>
                  </a:cubicBezTo>
                  <a:cubicBezTo>
                    <a:pt x="1600" y="2720"/>
                    <a:pt x="1642" y="2726"/>
                    <a:pt x="1684" y="2729"/>
                  </a:cubicBezTo>
                  <a:cubicBezTo>
                    <a:pt x="1692" y="2729"/>
                    <a:pt x="1701" y="2729"/>
                    <a:pt x="1710" y="2729"/>
                  </a:cubicBezTo>
                  <a:cubicBezTo>
                    <a:pt x="1865" y="2729"/>
                    <a:pt x="2013" y="2669"/>
                    <a:pt x="2133" y="2573"/>
                  </a:cubicBezTo>
                  <a:cubicBezTo>
                    <a:pt x="2259" y="2477"/>
                    <a:pt x="2347" y="2341"/>
                    <a:pt x="2387" y="2189"/>
                  </a:cubicBezTo>
                  <a:cubicBezTo>
                    <a:pt x="2398" y="2144"/>
                    <a:pt x="2404" y="2099"/>
                    <a:pt x="2407" y="2053"/>
                  </a:cubicBezTo>
                  <a:cubicBezTo>
                    <a:pt x="2453" y="1936"/>
                    <a:pt x="2475" y="1812"/>
                    <a:pt x="2473" y="1687"/>
                  </a:cubicBezTo>
                  <a:cubicBezTo>
                    <a:pt x="2468" y="1549"/>
                    <a:pt x="2447" y="1410"/>
                    <a:pt x="2413" y="1276"/>
                  </a:cubicBezTo>
                  <a:cubicBezTo>
                    <a:pt x="2387" y="1178"/>
                    <a:pt x="2334" y="1070"/>
                    <a:pt x="2288" y="979"/>
                  </a:cubicBezTo>
                  <a:cubicBezTo>
                    <a:pt x="2251" y="909"/>
                    <a:pt x="2221" y="873"/>
                    <a:pt x="2168" y="801"/>
                  </a:cubicBezTo>
                  <a:cubicBezTo>
                    <a:pt x="2133" y="752"/>
                    <a:pt x="2096" y="704"/>
                    <a:pt x="2058" y="658"/>
                  </a:cubicBezTo>
                  <a:lnTo>
                    <a:pt x="1836" y="482"/>
                  </a:lnTo>
                  <a:lnTo>
                    <a:pt x="1769" y="430"/>
                  </a:lnTo>
                  <a:cubicBezTo>
                    <a:pt x="1684" y="363"/>
                    <a:pt x="1600" y="292"/>
                    <a:pt x="1512" y="229"/>
                  </a:cubicBezTo>
                  <a:cubicBezTo>
                    <a:pt x="1368" y="125"/>
                    <a:pt x="1153" y="56"/>
                    <a:pt x="962" y="36"/>
                  </a:cubicBezTo>
                  <a:cubicBezTo>
                    <a:pt x="918" y="25"/>
                    <a:pt x="874" y="18"/>
                    <a:pt x="831" y="15"/>
                  </a:cubicBezTo>
                  <a:cubicBezTo>
                    <a:pt x="787" y="6"/>
                    <a:pt x="744" y="1"/>
                    <a:pt x="7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37" name="Google Shape;437;p25"/>
            <p:cNvSpPr/>
            <p:nvPr/>
          </p:nvSpPr>
          <p:spPr>
            <a:xfrm>
              <a:off x="1281938" y="3713597"/>
              <a:ext cx="143995" cy="152792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38" name="Google Shape;438;p25"/>
            <p:cNvSpPr/>
            <p:nvPr/>
          </p:nvSpPr>
          <p:spPr>
            <a:xfrm>
              <a:off x="1646425" y="4017943"/>
              <a:ext cx="171419" cy="182141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39" name="Google Shape;439;p25"/>
            <p:cNvSpPr/>
            <p:nvPr/>
          </p:nvSpPr>
          <p:spPr>
            <a:xfrm>
              <a:off x="1288262" y="4076777"/>
              <a:ext cx="137053" cy="147981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40" name="Google Shape;440;p25"/>
            <p:cNvSpPr/>
            <p:nvPr/>
          </p:nvSpPr>
          <p:spPr>
            <a:xfrm>
              <a:off x="1585184" y="4490064"/>
              <a:ext cx="150043" cy="182416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41" name="Google Shape;441;p25"/>
            <p:cNvSpPr/>
            <p:nvPr/>
          </p:nvSpPr>
          <p:spPr>
            <a:xfrm>
              <a:off x="2081843" y="4276101"/>
              <a:ext cx="157535" cy="158772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42" name="Google Shape;442;p25"/>
            <p:cNvSpPr/>
            <p:nvPr/>
          </p:nvSpPr>
          <p:spPr>
            <a:xfrm>
              <a:off x="1966373" y="4625535"/>
              <a:ext cx="164064" cy="196987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43" name="Google Shape;443;p25"/>
            <p:cNvSpPr/>
            <p:nvPr/>
          </p:nvSpPr>
          <p:spPr>
            <a:xfrm>
              <a:off x="2350585" y="4689524"/>
              <a:ext cx="141795" cy="164752"/>
            </a:xfrm>
            <a:custGeom>
              <a:rect b="b" l="l" r="r" t="t"/>
              <a:pathLst>
                <a:path extrusionOk="0" h="2397" w="2063">
                  <a:moveTo>
                    <a:pt x="462" y="1"/>
                  </a:moveTo>
                  <a:cubicBezTo>
                    <a:pt x="355" y="1"/>
                    <a:pt x="252" y="43"/>
                    <a:pt x="174" y="119"/>
                  </a:cubicBezTo>
                  <a:cubicBezTo>
                    <a:pt x="88" y="209"/>
                    <a:pt x="62" y="314"/>
                    <a:pt x="48" y="426"/>
                  </a:cubicBezTo>
                  <a:cubicBezTo>
                    <a:pt x="13" y="520"/>
                    <a:pt x="0" y="619"/>
                    <a:pt x="9" y="720"/>
                  </a:cubicBezTo>
                  <a:cubicBezTo>
                    <a:pt x="19" y="835"/>
                    <a:pt x="46" y="949"/>
                    <a:pt x="89" y="1057"/>
                  </a:cubicBezTo>
                  <a:cubicBezTo>
                    <a:pt x="112" y="1121"/>
                    <a:pt x="136" y="1184"/>
                    <a:pt x="161" y="1248"/>
                  </a:cubicBezTo>
                  <a:cubicBezTo>
                    <a:pt x="206" y="1372"/>
                    <a:pt x="268" y="1488"/>
                    <a:pt x="346" y="1595"/>
                  </a:cubicBezTo>
                  <a:cubicBezTo>
                    <a:pt x="457" y="1756"/>
                    <a:pt x="562" y="1925"/>
                    <a:pt x="711" y="2050"/>
                  </a:cubicBezTo>
                  <a:cubicBezTo>
                    <a:pt x="765" y="2096"/>
                    <a:pt x="819" y="2141"/>
                    <a:pt x="872" y="2186"/>
                  </a:cubicBezTo>
                  <a:cubicBezTo>
                    <a:pt x="984" y="2279"/>
                    <a:pt x="1052" y="2337"/>
                    <a:pt x="1196" y="2376"/>
                  </a:cubicBezTo>
                  <a:cubicBezTo>
                    <a:pt x="1249" y="2390"/>
                    <a:pt x="1303" y="2396"/>
                    <a:pt x="1357" y="2396"/>
                  </a:cubicBezTo>
                  <a:cubicBezTo>
                    <a:pt x="1393" y="2396"/>
                    <a:pt x="1430" y="2393"/>
                    <a:pt x="1466" y="2387"/>
                  </a:cubicBezTo>
                  <a:cubicBezTo>
                    <a:pt x="1493" y="2394"/>
                    <a:pt x="1520" y="2397"/>
                    <a:pt x="1547" y="2397"/>
                  </a:cubicBezTo>
                  <a:cubicBezTo>
                    <a:pt x="1743" y="2397"/>
                    <a:pt x="1913" y="2235"/>
                    <a:pt x="1948" y="2039"/>
                  </a:cubicBezTo>
                  <a:cubicBezTo>
                    <a:pt x="2029" y="1879"/>
                    <a:pt x="2062" y="1696"/>
                    <a:pt x="2003" y="1513"/>
                  </a:cubicBezTo>
                  <a:cubicBezTo>
                    <a:pt x="1983" y="1448"/>
                    <a:pt x="1957" y="1386"/>
                    <a:pt x="1934" y="1323"/>
                  </a:cubicBezTo>
                  <a:cubicBezTo>
                    <a:pt x="1891" y="1200"/>
                    <a:pt x="1850" y="1073"/>
                    <a:pt x="1777" y="967"/>
                  </a:cubicBezTo>
                  <a:cubicBezTo>
                    <a:pt x="1737" y="908"/>
                    <a:pt x="1696" y="850"/>
                    <a:pt x="1656" y="792"/>
                  </a:cubicBezTo>
                  <a:cubicBezTo>
                    <a:pt x="1585" y="690"/>
                    <a:pt x="1519" y="576"/>
                    <a:pt x="1431" y="491"/>
                  </a:cubicBezTo>
                  <a:cubicBezTo>
                    <a:pt x="1382" y="442"/>
                    <a:pt x="1326" y="399"/>
                    <a:pt x="1274" y="353"/>
                  </a:cubicBezTo>
                  <a:cubicBezTo>
                    <a:pt x="1188" y="279"/>
                    <a:pt x="1102" y="190"/>
                    <a:pt x="1004" y="135"/>
                  </a:cubicBezTo>
                  <a:cubicBezTo>
                    <a:pt x="953" y="108"/>
                    <a:pt x="899" y="83"/>
                    <a:pt x="845" y="62"/>
                  </a:cubicBezTo>
                  <a:cubicBezTo>
                    <a:pt x="776" y="33"/>
                    <a:pt x="701" y="17"/>
                    <a:pt x="626" y="17"/>
                  </a:cubicBezTo>
                  <a:cubicBezTo>
                    <a:pt x="614" y="17"/>
                    <a:pt x="603" y="18"/>
                    <a:pt x="591" y="18"/>
                  </a:cubicBezTo>
                  <a:cubicBezTo>
                    <a:pt x="569" y="14"/>
                    <a:pt x="546" y="8"/>
                    <a:pt x="525" y="5"/>
                  </a:cubicBezTo>
                  <a:cubicBezTo>
                    <a:pt x="504" y="2"/>
                    <a:pt x="483" y="1"/>
                    <a:pt x="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2218413" y="4939709"/>
              <a:ext cx="108460" cy="121725"/>
            </a:xfrm>
            <a:custGeom>
              <a:rect b="b" l="l" r="r" t="t"/>
              <a:pathLst>
                <a:path extrusionOk="0" h="1771" w="1578">
                  <a:moveTo>
                    <a:pt x="574" y="1"/>
                  </a:moveTo>
                  <a:cubicBezTo>
                    <a:pt x="525" y="1"/>
                    <a:pt x="478" y="6"/>
                    <a:pt x="430" y="19"/>
                  </a:cubicBezTo>
                  <a:cubicBezTo>
                    <a:pt x="342" y="44"/>
                    <a:pt x="274" y="91"/>
                    <a:pt x="204" y="150"/>
                  </a:cubicBezTo>
                  <a:cubicBezTo>
                    <a:pt x="74" y="258"/>
                    <a:pt x="22" y="429"/>
                    <a:pt x="11" y="594"/>
                  </a:cubicBezTo>
                  <a:cubicBezTo>
                    <a:pt x="8" y="625"/>
                    <a:pt x="6" y="658"/>
                    <a:pt x="5" y="690"/>
                  </a:cubicBezTo>
                  <a:cubicBezTo>
                    <a:pt x="4" y="719"/>
                    <a:pt x="2" y="749"/>
                    <a:pt x="1" y="778"/>
                  </a:cubicBezTo>
                  <a:cubicBezTo>
                    <a:pt x="1" y="794"/>
                    <a:pt x="1" y="810"/>
                    <a:pt x="1" y="826"/>
                  </a:cubicBezTo>
                  <a:lnTo>
                    <a:pt x="28" y="1027"/>
                  </a:lnTo>
                  <a:cubicBezTo>
                    <a:pt x="50" y="1122"/>
                    <a:pt x="94" y="1212"/>
                    <a:pt x="161" y="1285"/>
                  </a:cubicBezTo>
                  <a:cubicBezTo>
                    <a:pt x="220" y="1364"/>
                    <a:pt x="283" y="1442"/>
                    <a:pt x="351" y="1516"/>
                  </a:cubicBezTo>
                  <a:cubicBezTo>
                    <a:pt x="447" y="1620"/>
                    <a:pt x="573" y="1693"/>
                    <a:pt x="711" y="1728"/>
                  </a:cubicBezTo>
                  <a:cubicBezTo>
                    <a:pt x="721" y="1731"/>
                    <a:pt x="733" y="1733"/>
                    <a:pt x="744" y="1736"/>
                  </a:cubicBezTo>
                  <a:cubicBezTo>
                    <a:pt x="802" y="1749"/>
                    <a:pt x="862" y="1757"/>
                    <a:pt x="922" y="1757"/>
                  </a:cubicBezTo>
                  <a:cubicBezTo>
                    <a:pt x="928" y="1757"/>
                    <a:pt x="933" y="1757"/>
                    <a:pt x="939" y="1756"/>
                  </a:cubicBezTo>
                  <a:cubicBezTo>
                    <a:pt x="975" y="1766"/>
                    <a:pt x="1015" y="1770"/>
                    <a:pt x="1055" y="1770"/>
                  </a:cubicBezTo>
                  <a:cubicBezTo>
                    <a:pt x="1135" y="1770"/>
                    <a:pt x="1217" y="1752"/>
                    <a:pt x="1280" y="1710"/>
                  </a:cubicBezTo>
                  <a:cubicBezTo>
                    <a:pt x="1373" y="1650"/>
                    <a:pt x="1471" y="1550"/>
                    <a:pt x="1488" y="1434"/>
                  </a:cubicBezTo>
                  <a:lnTo>
                    <a:pt x="1496" y="1375"/>
                  </a:lnTo>
                  <a:cubicBezTo>
                    <a:pt x="1499" y="1367"/>
                    <a:pt x="1504" y="1360"/>
                    <a:pt x="1507" y="1353"/>
                  </a:cubicBezTo>
                  <a:cubicBezTo>
                    <a:pt x="1528" y="1303"/>
                    <a:pt x="1538" y="1287"/>
                    <a:pt x="1544" y="1243"/>
                  </a:cubicBezTo>
                  <a:cubicBezTo>
                    <a:pt x="1556" y="1171"/>
                    <a:pt x="1577" y="1073"/>
                    <a:pt x="1574" y="1020"/>
                  </a:cubicBezTo>
                  <a:lnTo>
                    <a:pt x="1551" y="827"/>
                  </a:lnTo>
                  <a:cubicBezTo>
                    <a:pt x="1527" y="769"/>
                    <a:pt x="1502" y="712"/>
                    <a:pt x="1479" y="654"/>
                  </a:cubicBezTo>
                  <a:cubicBezTo>
                    <a:pt x="1463" y="618"/>
                    <a:pt x="1446" y="585"/>
                    <a:pt x="1430" y="549"/>
                  </a:cubicBezTo>
                  <a:cubicBezTo>
                    <a:pt x="1401" y="485"/>
                    <a:pt x="1365" y="423"/>
                    <a:pt x="1324" y="367"/>
                  </a:cubicBezTo>
                  <a:cubicBezTo>
                    <a:pt x="1263" y="284"/>
                    <a:pt x="1187" y="215"/>
                    <a:pt x="1097" y="161"/>
                  </a:cubicBezTo>
                  <a:cubicBezTo>
                    <a:pt x="1034" y="129"/>
                    <a:pt x="968" y="101"/>
                    <a:pt x="900" y="78"/>
                  </a:cubicBezTo>
                  <a:lnTo>
                    <a:pt x="819" y="46"/>
                  </a:lnTo>
                  <a:cubicBezTo>
                    <a:pt x="772" y="27"/>
                    <a:pt x="721" y="14"/>
                    <a:pt x="671" y="8"/>
                  </a:cubicBezTo>
                  <a:cubicBezTo>
                    <a:pt x="638" y="3"/>
                    <a:pt x="606" y="1"/>
                    <a:pt x="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1085502" y="2883725"/>
              <a:ext cx="167364" cy="194719"/>
            </a:xfrm>
            <a:custGeom>
              <a:rect b="b" l="l" r="r" t="t"/>
              <a:pathLst>
                <a:path extrusionOk="0" h="2833" w="2435">
                  <a:moveTo>
                    <a:pt x="828" y="0"/>
                  </a:moveTo>
                  <a:cubicBezTo>
                    <a:pt x="756" y="2"/>
                    <a:pt x="684" y="10"/>
                    <a:pt x="613" y="31"/>
                  </a:cubicBezTo>
                  <a:lnTo>
                    <a:pt x="555" y="38"/>
                  </a:lnTo>
                  <a:cubicBezTo>
                    <a:pt x="470" y="59"/>
                    <a:pt x="391" y="101"/>
                    <a:pt x="328" y="160"/>
                  </a:cubicBezTo>
                  <a:cubicBezTo>
                    <a:pt x="299" y="186"/>
                    <a:pt x="271" y="215"/>
                    <a:pt x="248" y="245"/>
                  </a:cubicBezTo>
                  <a:lnTo>
                    <a:pt x="260" y="225"/>
                  </a:lnTo>
                  <a:lnTo>
                    <a:pt x="260" y="225"/>
                  </a:lnTo>
                  <a:cubicBezTo>
                    <a:pt x="245" y="240"/>
                    <a:pt x="235" y="257"/>
                    <a:pt x="222" y="273"/>
                  </a:cubicBezTo>
                  <a:cubicBezTo>
                    <a:pt x="204" y="294"/>
                    <a:pt x="185" y="317"/>
                    <a:pt x="169" y="342"/>
                  </a:cubicBezTo>
                  <a:cubicBezTo>
                    <a:pt x="60" y="499"/>
                    <a:pt x="1" y="686"/>
                    <a:pt x="1" y="878"/>
                  </a:cubicBezTo>
                  <a:cubicBezTo>
                    <a:pt x="1" y="933"/>
                    <a:pt x="3" y="987"/>
                    <a:pt x="5" y="1042"/>
                  </a:cubicBezTo>
                  <a:cubicBezTo>
                    <a:pt x="11" y="1199"/>
                    <a:pt x="31" y="1313"/>
                    <a:pt x="81" y="1447"/>
                  </a:cubicBezTo>
                  <a:lnTo>
                    <a:pt x="153" y="1639"/>
                  </a:lnTo>
                  <a:cubicBezTo>
                    <a:pt x="204" y="1773"/>
                    <a:pt x="250" y="1918"/>
                    <a:pt x="316" y="2042"/>
                  </a:cubicBezTo>
                  <a:cubicBezTo>
                    <a:pt x="382" y="2168"/>
                    <a:pt x="485" y="2280"/>
                    <a:pt x="576" y="2391"/>
                  </a:cubicBezTo>
                  <a:cubicBezTo>
                    <a:pt x="668" y="2501"/>
                    <a:pt x="777" y="2606"/>
                    <a:pt x="904" y="2676"/>
                  </a:cubicBezTo>
                  <a:cubicBezTo>
                    <a:pt x="1052" y="2757"/>
                    <a:pt x="1240" y="2822"/>
                    <a:pt x="1411" y="2822"/>
                  </a:cubicBezTo>
                  <a:cubicBezTo>
                    <a:pt x="1420" y="2822"/>
                    <a:pt x="1429" y="2822"/>
                    <a:pt x="1437" y="2822"/>
                  </a:cubicBezTo>
                  <a:lnTo>
                    <a:pt x="1459" y="2818"/>
                  </a:lnTo>
                  <a:cubicBezTo>
                    <a:pt x="1508" y="2828"/>
                    <a:pt x="1557" y="2833"/>
                    <a:pt x="1606" y="2833"/>
                  </a:cubicBezTo>
                  <a:cubicBezTo>
                    <a:pt x="1640" y="2833"/>
                    <a:pt x="1673" y="2830"/>
                    <a:pt x="1707" y="2826"/>
                  </a:cubicBezTo>
                  <a:cubicBezTo>
                    <a:pt x="1744" y="2821"/>
                    <a:pt x="1780" y="2810"/>
                    <a:pt x="1815" y="2799"/>
                  </a:cubicBezTo>
                  <a:lnTo>
                    <a:pt x="1877" y="2790"/>
                  </a:lnTo>
                  <a:cubicBezTo>
                    <a:pt x="1910" y="2782"/>
                    <a:pt x="1934" y="2760"/>
                    <a:pt x="1963" y="2744"/>
                  </a:cubicBezTo>
                  <a:cubicBezTo>
                    <a:pt x="1973" y="2740"/>
                    <a:pt x="1982" y="2735"/>
                    <a:pt x="1994" y="2731"/>
                  </a:cubicBezTo>
                  <a:lnTo>
                    <a:pt x="1994" y="2731"/>
                  </a:lnTo>
                  <a:lnTo>
                    <a:pt x="1979" y="2735"/>
                  </a:lnTo>
                  <a:cubicBezTo>
                    <a:pt x="2002" y="2721"/>
                    <a:pt x="2030" y="2715"/>
                    <a:pt x="2051" y="2697"/>
                  </a:cubicBezTo>
                  <a:cubicBezTo>
                    <a:pt x="2071" y="2678"/>
                    <a:pt x="2090" y="2658"/>
                    <a:pt x="2107" y="2636"/>
                  </a:cubicBezTo>
                  <a:lnTo>
                    <a:pt x="2107" y="2636"/>
                  </a:lnTo>
                  <a:lnTo>
                    <a:pt x="2102" y="2646"/>
                  </a:lnTo>
                  <a:cubicBezTo>
                    <a:pt x="2161" y="2593"/>
                    <a:pt x="2211" y="2531"/>
                    <a:pt x="2251" y="2462"/>
                  </a:cubicBezTo>
                  <a:cubicBezTo>
                    <a:pt x="2289" y="2394"/>
                    <a:pt x="2315" y="2322"/>
                    <a:pt x="2328" y="2246"/>
                  </a:cubicBezTo>
                  <a:cubicBezTo>
                    <a:pt x="2355" y="2192"/>
                    <a:pt x="2377" y="2135"/>
                    <a:pt x="2393" y="2077"/>
                  </a:cubicBezTo>
                  <a:cubicBezTo>
                    <a:pt x="2420" y="1969"/>
                    <a:pt x="2433" y="1858"/>
                    <a:pt x="2435" y="1747"/>
                  </a:cubicBezTo>
                  <a:cubicBezTo>
                    <a:pt x="2427" y="1516"/>
                    <a:pt x="2345" y="1320"/>
                    <a:pt x="2250" y="1116"/>
                  </a:cubicBezTo>
                  <a:cubicBezTo>
                    <a:pt x="2156" y="917"/>
                    <a:pt x="2022" y="751"/>
                    <a:pt x="1871" y="597"/>
                  </a:cubicBezTo>
                  <a:cubicBezTo>
                    <a:pt x="1734" y="457"/>
                    <a:pt x="1600" y="302"/>
                    <a:pt x="1429" y="206"/>
                  </a:cubicBezTo>
                  <a:cubicBezTo>
                    <a:pt x="1378" y="179"/>
                    <a:pt x="1325" y="156"/>
                    <a:pt x="1273" y="130"/>
                  </a:cubicBezTo>
                  <a:cubicBezTo>
                    <a:pt x="1126" y="59"/>
                    <a:pt x="996" y="2"/>
                    <a:pt x="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4">
  <p:cSld name="SECTION_TITLE_AND_DESCRIPTION_1_1_1_2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6"/>
          <p:cNvSpPr/>
          <p:nvPr/>
        </p:nvSpPr>
        <p:spPr>
          <a:xfrm flipH="1">
            <a:off x="-18" y="3617839"/>
            <a:ext cx="4572017" cy="1525662"/>
          </a:xfrm>
          <a:custGeom>
            <a:rect b="b" l="l" r="r" t="t"/>
            <a:pathLst>
              <a:path extrusionOk="0" h="29163" w="87394">
                <a:moveTo>
                  <a:pt x="87393" y="0"/>
                </a:moveTo>
                <a:cubicBezTo>
                  <a:pt x="86559" y="97"/>
                  <a:pt x="85730" y="241"/>
                  <a:pt x="84912" y="431"/>
                </a:cubicBezTo>
                <a:cubicBezTo>
                  <a:pt x="79019" y="1810"/>
                  <a:pt x="73913" y="5665"/>
                  <a:pt x="69884" y="10272"/>
                </a:cubicBezTo>
                <a:cubicBezTo>
                  <a:pt x="67172" y="13374"/>
                  <a:pt x="64793" y="16913"/>
                  <a:pt x="61330" y="19095"/>
                </a:cubicBezTo>
                <a:cubicBezTo>
                  <a:pt x="58736" y="20731"/>
                  <a:pt x="55787" y="21430"/>
                  <a:pt x="52766" y="21430"/>
                </a:cubicBezTo>
                <a:cubicBezTo>
                  <a:pt x="48580" y="21430"/>
                  <a:pt x="44255" y="20089"/>
                  <a:pt x="40536" y="18041"/>
                </a:cubicBezTo>
                <a:cubicBezTo>
                  <a:pt x="37572" y="16409"/>
                  <a:pt x="34805" y="14358"/>
                  <a:pt x="31654" y="13147"/>
                </a:cubicBezTo>
                <a:cubicBezTo>
                  <a:pt x="29467" y="12307"/>
                  <a:pt x="27178" y="11921"/>
                  <a:pt x="24876" y="11921"/>
                </a:cubicBezTo>
                <a:cubicBezTo>
                  <a:pt x="18833" y="11921"/>
                  <a:pt x="12700" y="14587"/>
                  <a:pt x="8083" y="18717"/>
                </a:cubicBezTo>
                <a:cubicBezTo>
                  <a:pt x="4785" y="21667"/>
                  <a:pt x="2156" y="25255"/>
                  <a:pt x="0" y="29162"/>
                </a:cubicBezTo>
                <a:lnTo>
                  <a:pt x="87393" y="29162"/>
                </a:lnTo>
                <a:lnTo>
                  <a:pt x="873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6"/>
          <p:cNvSpPr/>
          <p:nvPr/>
        </p:nvSpPr>
        <p:spPr>
          <a:xfrm>
            <a:off x="6632375" y="0"/>
            <a:ext cx="2511639" cy="2098962"/>
          </a:xfrm>
          <a:custGeom>
            <a:rect b="b" l="l" r="r" t="t"/>
            <a:pathLst>
              <a:path extrusionOk="0" h="41239" w="49347">
                <a:moveTo>
                  <a:pt x="4903" y="0"/>
                </a:moveTo>
                <a:cubicBezTo>
                  <a:pt x="5088" y="1974"/>
                  <a:pt x="4200" y="4120"/>
                  <a:pt x="3148" y="5888"/>
                </a:cubicBezTo>
                <a:cubicBezTo>
                  <a:pt x="1747" y="8239"/>
                  <a:pt x="1" y="10630"/>
                  <a:pt x="60" y="13382"/>
                </a:cubicBezTo>
                <a:cubicBezTo>
                  <a:pt x="119" y="16042"/>
                  <a:pt x="1969" y="18424"/>
                  <a:pt x="4282" y="19645"/>
                </a:cubicBezTo>
                <a:cubicBezTo>
                  <a:pt x="6163" y="20639"/>
                  <a:pt x="8300" y="20970"/>
                  <a:pt x="10431" y="20970"/>
                </a:cubicBezTo>
                <a:cubicBezTo>
                  <a:pt x="10920" y="20970"/>
                  <a:pt x="11409" y="20953"/>
                  <a:pt x="11894" y="20922"/>
                </a:cubicBezTo>
                <a:cubicBezTo>
                  <a:pt x="17010" y="20596"/>
                  <a:pt x="21980" y="18871"/>
                  <a:pt x="27103" y="18694"/>
                </a:cubicBezTo>
                <a:cubicBezTo>
                  <a:pt x="27320" y="18686"/>
                  <a:pt x="27539" y="18683"/>
                  <a:pt x="27758" y="18683"/>
                </a:cubicBezTo>
                <a:cubicBezTo>
                  <a:pt x="32707" y="18683"/>
                  <a:pt x="38067" y="20614"/>
                  <a:pt x="40181" y="25146"/>
                </a:cubicBezTo>
                <a:cubicBezTo>
                  <a:pt x="41650" y="28294"/>
                  <a:pt x="41268" y="32079"/>
                  <a:pt x="42664" y="35262"/>
                </a:cubicBezTo>
                <a:cubicBezTo>
                  <a:pt x="43909" y="38102"/>
                  <a:pt x="46474" y="40136"/>
                  <a:pt x="49346" y="41238"/>
                </a:cubicBezTo>
                <a:lnTo>
                  <a:pt x="49346" y="0"/>
                </a:lnTo>
                <a:close/>
              </a:path>
            </a:pathLst>
          </a:custGeom>
          <a:solidFill>
            <a:srgbClr val="DED2D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6"/>
          <p:cNvSpPr/>
          <p:nvPr/>
        </p:nvSpPr>
        <p:spPr>
          <a:xfrm rot="6269081">
            <a:off x="7270781" y="-672327"/>
            <a:ext cx="1877108" cy="3443596"/>
          </a:xfrm>
          <a:custGeom>
            <a:rect b="b" l="l" r="r" t="t"/>
            <a:pathLst>
              <a:path extrusionOk="0" h="74832" w="40791">
                <a:moveTo>
                  <a:pt x="32570" y="0"/>
                </a:moveTo>
                <a:cubicBezTo>
                  <a:pt x="34774" y="2601"/>
                  <a:pt x="36442" y="5743"/>
                  <a:pt x="37625" y="8879"/>
                </a:cubicBezTo>
                <a:cubicBezTo>
                  <a:pt x="39038" y="12621"/>
                  <a:pt x="39868" y="16650"/>
                  <a:pt x="39568" y="20674"/>
                </a:cubicBezTo>
                <a:cubicBezTo>
                  <a:pt x="39294" y="24330"/>
                  <a:pt x="38061" y="27989"/>
                  <a:pt x="35759" y="30834"/>
                </a:cubicBezTo>
                <a:cubicBezTo>
                  <a:pt x="33490" y="33641"/>
                  <a:pt x="30437" y="35603"/>
                  <a:pt x="27832" y="38049"/>
                </a:cubicBezTo>
                <a:cubicBezTo>
                  <a:pt x="25228" y="40495"/>
                  <a:pt x="23235" y="43524"/>
                  <a:pt x="22056" y="46936"/>
                </a:cubicBezTo>
                <a:cubicBezTo>
                  <a:pt x="21439" y="48723"/>
                  <a:pt x="21103" y="50569"/>
                  <a:pt x="20915" y="52451"/>
                </a:cubicBezTo>
                <a:cubicBezTo>
                  <a:pt x="20716" y="54447"/>
                  <a:pt x="20602" y="56450"/>
                  <a:pt x="20050" y="58387"/>
                </a:cubicBezTo>
                <a:cubicBezTo>
                  <a:pt x="19144" y="61573"/>
                  <a:pt x="17285" y="64395"/>
                  <a:pt x="14986" y="66708"/>
                </a:cubicBezTo>
                <a:cubicBezTo>
                  <a:pt x="12525" y="69186"/>
                  <a:pt x="9570" y="71057"/>
                  <a:pt x="6423" y="72489"/>
                </a:cubicBezTo>
                <a:cubicBezTo>
                  <a:pt x="4639" y="73299"/>
                  <a:pt x="2794" y="73968"/>
                  <a:pt x="928" y="74554"/>
                </a:cubicBezTo>
                <a:cubicBezTo>
                  <a:pt x="620" y="74652"/>
                  <a:pt x="310" y="74742"/>
                  <a:pt x="0" y="74831"/>
                </a:cubicBezTo>
                <a:lnTo>
                  <a:pt x="2761" y="74831"/>
                </a:lnTo>
                <a:cubicBezTo>
                  <a:pt x="3237" y="74667"/>
                  <a:pt x="3711" y="74495"/>
                  <a:pt x="4182" y="74318"/>
                </a:cubicBezTo>
                <a:cubicBezTo>
                  <a:pt x="7616" y="73015"/>
                  <a:pt x="10909" y="71315"/>
                  <a:pt x="13764" y="68947"/>
                </a:cubicBezTo>
                <a:cubicBezTo>
                  <a:pt x="16325" y="66824"/>
                  <a:pt x="18540" y="64173"/>
                  <a:pt x="19926" y="61096"/>
                </a:cubicBezTo>
                <a:cubicBezTo>
                  <a:pt x="20661" y="59466"/>
                  <a:pt x="21135" y="57759"/>
                  <a:pt x="21376" y="55980"/>
                </a:cubicBezTo>
                <a:cubicBezTo>
                  <a:pt x="21660" y="53878"/>
                  <a:pt x="21706" y="51744"/>
                  <a:pt x="22150" y="49664"/>
                </a:cubicBezTo>
                <a:cubicBezTo>
                  <a:pt x="22926" y="46025"/>
                  <a:pt x="24670" y="42610"/>
                  <a:pt x="27166" y="39896"/>
                </a:cubicBezTo>
                <a:cubicBezTo>
                  <a:pt x="29662" y="37181"/>
                  <a:pt x="32819" y="35219"/>
                  <a:pt x="35354" y="32547"/>
                </a:cubicBezTo>
                <a:cubicBezTo>
                  <a:pt x="37912" y="29852"/>
                  <a:pt x="39529" y="26415"/>
                  <a:pt x="40139" y="22720"/>
                </a:cubicBezTo>
                <a:cubicBezTo>
                  <a:pt x="40790" y="18772"/>
                  <a:pt x="40333" y="14702"/>
                  <a:pt x="39153" y="10903"/>
                </a:cubicBezTo>
                <a:cubicBezTo>
                  <a:pt x="38087" y="7466"/>
                  <a:pt x="36503" y="4179"/>
                  <a:pt x="34344" y="1320"/>
                </a:cubicBezTo>
                <a:cubicBezTo>
                  <a:pt x="34003" y="869"/>
                  <a:pt x="33639" y="431"/>
                  <a:pt x="3326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26"/>
          <p:cNvGrpSpPr/>
          <p:nvPr/>
        </p:nvGrpSpPr>
        <p:grpSpPr>
          <a:xfrm>
            <a:off x="8198357" y="111119"/>
            <a:ext cx="613111" cy="889943"/>
            <a:chOff x="6917150" y="911925"/>
            <a:chExt cx="301150" cy="437125"/>
          </a:xfrm>
        </p:grpSpPr>
        <p:sp>
          <p:nvSpPr>
            <p:cNvPr id="451" name="Google Shape;451;p26"/>
            <p:cNvSpPr/>
            <p:nvPr/>
          </p:nvSpPr>
          <p:spPr>
            <a:xfrm>
              <a:off x="7029950" y="911925"/>
              <a:ext cx="63575" cy="64725"/>
            </a:xfrm>
            <a:custGeom>
              <a:rect b="b" l="l" r="r" t="t"/>
              <a:pathLst>
                <a:path extrusionOk="0" h="2589" w="2543">
                  <a:moveTo>
                    <a:pt x="1224" y="1"/>
                  </a:moveTo>
                  <a:cubicBezTo>
                    <a:pt x="1071" y="1"/>
                    <a:pt x="919" y="40"/>
                    <a:pt x="784" y="113"/>
                  </a:cubicBezTo>
                  <a:cubicBezTo>
                    <a:pt x="627" y="165"/>
                    <a:pt x="488" y="257"/>
                    <a:pt x="378" y="381"/>
                  </a:cubicBezTo>
                  <a:cubicBezTo>
                    <a:pt x="256" y="495"/>
                    <a:pt x="166" y="637"/>
                    <a:pt x="116" y="796"/>
                  </a:cubicBezTo>
                  <a:cubicBezTo>
                    <a:pt x="37" y="950"/>
                    <a:pt x="0" y="1122"/>
                    <a:pt x="8" y="1295"/>
                  </a:cubicBezTo>
                  <a:cubicBezTo>
                    <a:pt x="24" y="1410"/>
                    <a:pt x="38" y="1524"/>
                    <a:pt x="54" y="1639"/>
                  </a:cubicBezTo>
                  <a:cubicBezTo>
                    <a:pt x="110" y="1854"/>
                    <a:pt x="222" y="2050"/>
                    <a:pt x="378" y="2208"/>
                  </a:cubicBezTo>
                  <a:lnTo>
                    <a:pt x="633" y="2411"/>
                  </a:lnTo>
                  <a:cubicBezTo>
                    <a:pt x="824" y="2525"/>
                    <a:pt x="1042" y="2587"/>
                    <a:pt x="1264" y="2587"/>
                  </a:cubicBezTo>
                  <a:cubicBezTo>
                    <a:pt x="1266" y="2587"/>
                    <a:pt x="1269" y="2587"/>
                    <a:pt x="1272" y="2587"/>
                  </a:cubicBezTo>
                  <a:cubicBezTo>
                    <a:pt x="1287" y="2588"/>
                    <a:pt x="1302" y="2588"/>
                    <a:pt x="1318" y="2588"/>
                  </a:cubicBezTo>
                  <a:cubicBezTo>
                    <a:pt x="1471" y="2588"/>
                    <a:pt x="1622" y="2550"/>
                    <a:pt x="1757" y="2476"/>
                  </a:cubicBezTo>
                  <a:cubicBezTo>
                    <a:pt x="1914" y="2424"/>
                    <a:pt x="2054" y="2332"/>
                    <a:pt x="2165" y="2208"/>
                  </a:cubicBezTo>
                  <a:cubicBezTo>
                    <a:pt x="2286" y="2094"/>
                    <a:pt x="2375" y="1952"/>
                    <a:pt x="2426" y="1793"/>
                  </a:cubicBezTo>
                  <a:cubicBezTo>
                    <a:pt x="2505" y="1639"/>
                    <a:pt x="2543" y="1467"/>
                    <a:pt x="2534" y="1295"/>
                  </a:cubicBezTo>
                  <a:lnTo>
                    <a:pt x="2489" y="952"/>
                  </a:lnTo>
                  <a:cubicBezTo>
                    <a:pt x="2432" y="735"/>
                    <a:pt x="2321" y="539"/>
                    <a:pt x="2165" y="381"/>
                  </a:cubicBezTo>
                  <a:lnTo>
                    <a:pt x="1908" y="178"/>
                  </a:lnTo>
                  <a:cubicBezTo>
                    <a:pt x="1717" y="62"/>
                    <a:pt x="1495" y="2"/>
                    <a:pt x="1270" y="2"/>
                  </a:cubicBezTo>
                  <a:cubicBezTo>
                    <a:pt x="1255" y="1"/>
                    <a:pt x="1239" y="1"/>
                    <a:pt x="1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6"/>
            <p:cNvSpPr/>
            <p:nvPr/>
          </p:nvSpPr>
          <p:spPr>
            <a:xfrm>
              <a:off x="6917150" y="1021275"/>
              <a:ext cx="50100" cy="50975"/>
            </a:xfrm>
            <a:custGeom>
              <a:rect b="b" l="l" r="r" t="t"/>
              <a:pathLst>
                <a:path extrusionOk="0" h="2039" w="2004">
                  <a:moveTo>
                    <a:pt x="1002" y="0"/>
                  </a:moveTo>
                  <a:cubicBezTo>
                    <a:pt x="738" y="13"/>
                    <a:pt x="489" y="118"/>
                    <a:pt x="297" y="298"/>
                  </a:cubicBezTo>
                  <a:cubicBezTo>
                    <a:pt x="202" y="389"/>
                    <a:pt x="132" y="502"/>
                    <a:pt x="93" y="627"/>
                  </a:cubicBezTo>
                  <a:cubicBezTo>
                    <a:pt x="29" y="748"/>
                    <a:pt x="0" y="883"/>
                    <a:pt x="6" y="1019"/>
                  </a:cubicBezTo>
                  <a:lnTo>
                    <a:pt x="42" y="1290"/>
                  </a:lnTo>
                  <a:cubicBezTo>
                    <a:pt x="87" y="1458"/>
                    <a:pt x="176" y="1614"/>
                    <a:pt x="299" y="1739"/>
                  </a:cubicBezTo>
                  <a:lnTo>
                    <a:pt x="499" y="1899"/>
                  </a:lnTo>
                  <a:cubicBezTo>
                    <a:pt x="652" y="1990"/>
                    <a:pt x="825" y="2038"/>
                    <a:pt x="1002" y="2038"/>
                  </a:cubicBezTo>
                  <a:cubicBezTo>
                    <a:pt x="1013" y="2038"/>
                    <a:pt x="1024" y="2038"/>
                    <a:pt x="1034" y="2038"/>
                  </a:cubicBezTo>
                  <a:cubicBezTo>
                    <a:pt x="1157" y="2038"/>
                    <a:pt x="1278" y="2008"/>
                    <a:pt x="1385" y="1950"/>
                  </a:cubicBezTo>
                  <a:cubicBezTo>
                    <a:pt x="1509" y="1910"/>
                    <a:pt x="1620" y="1837"/>
                    <a:pt x="1707" y="1739"/>
                  </a:cubicBezTo>
                  <a:cubicBezTo>
                    <a:pt x="1802" y="1650"/>
                    <a:pt x="1872" y="1538"/>
                    <a:pt x="1913" y="1412"/>
                  </a:cubicBezTo>
                  <a:cubicBezTo>
                    <a:pt x="1975" y="1291"/>
                    <a:pt x="2004" y="1156"/>
                    <a:pt x="1998" y="1020"/>
                  </a:cubicBezTo>
                  <a:lnTo>
                    <a:pt x="1962" y="749"/>
                  </a:lnTo>
                  <a:cubicBezTo>
                    <a:pt x="1917" y="579"/>
                    <a:pt x="1828" y="425"/>
                    <a:pt x="1705" y="300"/>
                  </a:cubicBezTo>
                  <a:lnTo>
                    <a:pt x="1505" y="140"/>
                  </a:lnTo>
                  <a:cubicBezTo>
                    <a:pt x="1352" y="49"/>
                    <a:pt x="1179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6"/>
            <p:cNvSpPr/>
            <p:nvPr/>
          </p:nvSpPr>
          <p:spPr>
            <a:xfrm>
              <a:off x="7104925" y="1042100"/>
              <a:ext cx="53850" cy="55050"/>
            </a:xfrm>
            <a:custGeom>
              <a:rect b="b" l="l" r="r" t="t"/>
              <a:pathLst>
                <a:path extrusionOk="0" h="2202" w="2154">
                  <a:moveTo>
                    <a:pt x="1076" y="1"/>
                  </a:moveTo>
                  <a:cubicBezTo>
                    <a:pt x="1028" y="1"/>
                    <a:pt x="980" y="7"/>
                    <a:pt x="933" y="20"/>
                  </a:cubicBezTo>
                  <a:cubicBezTo>
                    <a:pt x="838" y="20"/>
                    <a:pt x="744" y="46"/>
                    <a:pt x="662" y="95"/>
                  </a:cubicBezTo>
                  <a:cubicBezTo>
                    <a:pt x="571" y="121"/>
                    <a:pt x="490" y="170"/>
                    <a:pt x="424" y="236"/>
                  </a:cubicBezTo>
                  <a:cubicBezTo>
                    <a:pt x="345" y="285"/>
                    <a:pt x="279" y="353"/>
                    <a:pt x="231" y="435"/>
                  </a:cubicBezTo>
                  <a:cubicBezTo>
                    <a:pt x="137" y="540"/>
                    <a:pt x="71" y="670"/>
                    <a:pt x="39" y="808"/>
                  </a:cubicBezTo>
                  <a:lnTo>
                    <a:pt x="0" y="1101"/>
                  </a:lnTo>
                  <a:lnTo>
                    <a:pt x="39" y="1394"/>
                  </a:lnTo>
                  <a:lnTo>
                    <a:pt x="147" y="1656"/>
                  </a:lnTo>
                  <a:lnTo>
                    <a:pt x="315" y="1879"/>
                  </a:lnTo>
                  <a:cubicBezTo>
                    <a:pt x="387" y="1937"/>
                    <a:pt x="460" y="1993"/>
                    <a:pt x="532" y="2051"/>
                  </a:cubicBezTo>
                  <a:cubicBezTo>
                    <a:pt x="652" y="2130"/>
                    <a:pt x="790" y="2175"/>
                    <a:pt x="933" y="2182"/>
                  </a:cubicBezTo>
                  <a:cubicBezTo>
                    <a:pt x="980" y="2195"/>
                    <a:pt x="1028" y="2201"/>
                    <a:pt x="1075" y="2201"/>
                  </a:cubicBezTo>
                  <a:cubicBezTo>
                    <a:pt x="1123" y="2201"/>
                    <a:pt x="1171" y="2195"/>
                    <a:pt x="1218" y="2182"/>
                  </a:cubicBezTo>
                  <a:cubicBezTo>
                    <a:pt x="1361" y="2175"/>
                    <a:pt x="1499" y="2130"/>
                    <a:pt x="1619" y="2051"/>
                  </a:cubicBezTo>
                  <a:lnTo>
                    <a:pt x="1623" y="2049"/>
                  </a:lnTo>
                  <a:cubicBezTo>
                    <a:pt x="1746" y="1982"/>
                    <a:pt x="1849" y="1885"/>
                    <a:pt x="1923" y="1767"/>
                  </a:cubicBezTo>
                  <a:cubicBezTo>
                    <a:pt x="2018" y="1662"/>
                    <a:pt x="2084" y="1533"/>
                    <a:pt x="2114" y="1395"/>
                  </a:cubicBezTo>
                  <a:lnTo>
                    <a:pt x="2153" y="1104"/>
                  </a:lnTo>
                  <a:cubicBezTo>
                    <a:pt x="2153" y="909"/>
                    <a:pt x="2103" y="719"/>
                    <a:pt x="2008" y="551"/>
                  </a:cubicBezTo>
                  <a:lnTo>
                    <a:pt x="2005" y="545"/>
                  </a:lnTo>
                  <a:cubicBezTo>
                    <a:pt x="1949" y="471"/>
                    <a:pt x="1893" y="396"/>
                    <a:pt x="1836" y="323"/>
                  </a:cubicBezTo>
                  <a:lnTo>
                    <a:pt x="1619" y="151"/>
                  </a:lnTo>
                  <a:cubicBezTo>
                    <a:pt x="1499" y="72"/>
                    <a:pt x="1362" y="26"/>
                    <a:pt x="1220" y="20"/>
                  </a:cubicBezTo>
                  <a:cubicBezTo>
                    <a:pt x="1173" y="7"/>
                    <a:pt x="1124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6"/>
            <p:cNvSpPr/>
            <p:nvPr/>
          </p:nvSpPr>
          <p:spPr>
            <a:xfrm>
              <a:off x="6997950" y="1104275"/>
              <a:ext cx="59775" cy="60500"/>
            </a:xfrm>
            <a:custGeom>
              <a:rect b="b" l="l" r="r" t="t"/>
              <a:pathLst>
                <a:path extrusionOk="0" h="2420" w="2391">
                  <a:moveTo>
                    <a:pt x="1150" y="1"/>
                  </a:moveTo>
                  <a:cubicBezTo>
                    <a:pt x="1006" y="1"/>
                    <a:pt x="864" y="37"/>
                    <a:pt x="737" y="106"/>
                  </a:cubicBezTo>
                  <a:cubicBezTo>
                    <a:pt x="592" y="153"/>
                    <a:pt x="461" y="240"/>
                    <a:pt x="358" y="353"/>
                  </a:cubicBezTo>
                  <a:cubicBezTo>
                    <a:pt x="214" y="502"/>
                    <a:pt x="110" y="685"/>
                    <a:pt x="57" y="884"/>
                  </a:cubicBezTo>
                  <a:cubicBezTo>
                    <a:pt x="1" y="1094"/>
                    <a:pt x="1" y="1315"/>
                    <a:pt x="57" y="1524"/>
                  </a:cubicBezTo>
                  <a:cubicBezTo>
                    <a:pt x="110" y="1724"/>
                    <a:pt x="214" y="1905"/>
                    <a:pt x="358" y="2054"/>
                  </a:cubicBezTo>
                  <a:cubicBezTo>
                    <a:pt x="370" y="2064"/>
                    <a:pt x="587" y="2238"/>
                    <a:pt x="600" y="2246"/>
                  </a:cubicBezTo>
                  <a:lnTo>
                    <a:pt x="608" y="2248"/>
                  </a:lnTo>
                  <a:cubicBezTo>
                    <a:pt x="701" y="2295"/>
                    <a:pt x="796" y="2336"/>
                    <a:pt x="894" y="2372"/>
                  </a:cubicBezTo>
                  <a:cubicBezTo>
                    <a:pt x="899" y="2374"/>
                    <a:pt x="904" y="2375"/>
                    <a:pt x="909" y="2377"/>
                  </a:cubicBezTo>
                  <a:cubicBezTo>
                    <a:pt x="1012" y="2397"/>
                    <a:pt x="1118" y="2411"/>
                    <a:pt x="1224" y="2420"/>
                  </a:cubicBezTo>
                  <a:lnTo>
                    <a:pt x="1250" y="2420"/>
                  </a:lnTo>
                  <a:cubicBezTo>
                    <a:pt x="1360" y="2413"/>
                    <a:pt x="1466" y="2398"/>
                    <a:pt x="1573" y="2375"/>
                  </a:cubicBezTo>
                  <a:cubicBezTo>
                    <a:pt x="1757" y="2322"/>
                    <a:pt x="1926" y="2222"/>
                    <a:pt x="2060" y="2084"/>
                  </a:cubicBezTo>
                  <a:cubicBezTo>
                    <a:pt x="2165" y="1985"/>
                    <a:pt x="2245" y="1859"/>
                    <a:pt x="2288" y="1721"/>
                  </a:cubicBezTo>
                  <a:cubicBezTo>
                    <a:pt x="2357" y="1587"/>
                    <a:pt x="2390" y="1437"/>
                    <a:pt x="2383" y="1286"/>
                  </a:cubicBezTo>
                  <a:cubicBezTo>
                    <a:pt x="2381" y="1178"/>
                    <a:pt x="2366" y="1070"/>
                    <a:pt x="2335" y="964"/>
                  </a:cubicBezTo>
                  <a:cubicBezTo>
                    <a:pt x="2268" y="634"/>
                    <a:pt x="2072" y="338"/>
                    <a:pt x="1783" y="166"/>
                  </a:cubicBezTo>
                  <a:cubicBezTo>
                    <a:pt x="1605" y="58"/>
                    <a:pt x="1399" y="2"/>
                    <a:pt x="1190" y="2"/>
                  </a:cubicBezTo>
                  <a:cubicBezTo>
                    <a:pt x="1177" y="1"/>
                    <a:pt x="1163" y="1"/>
                    <a:pt x="1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6"/>
            <p:cNvSpPr/>
            <p:nvPr/>
          </p:nvSpPr>
          <p:spPr>
            <a:xfrm>
              <a:off x="6926075" y="1221700"/>
              <a:ext cx="43725" cy="44475"/>
            </a:xfrm>
            <a:custGeom>
              <a:rect b="b" l="l" r="r" t="t"/>
              <a:pathLst>
                <a:path extrusionOk="0" h="1779" w="1749">
                  <a:moveTo>
                    <a:pt x="845" y="1"/>
                  </a:moveTo>
                  <a:cubicBezTo>
                    <a:pt x="739" y="1"/>
                    <a:pt x="635" y="28"/>
                    <a:pt x="541" y="78"/>
                  </a:cubicBezTo>
                  <a:cubicBezTo>
                    <a:pt x="433" y="114"/>
                    <a:pt x="337" y="177"/>
                    <a:pt x="262" y="262"/>
                  </a:cubicBezTo>
                  <a:cubicBezTo>
                    <a:pt x="178" y="340"/>
                    <a:pt x="116" y="438"/>
                    <a:pt x="82" y="547"/>
                  </a:cubicBezTo>
                  <a:cubicBezTo>
                    <a:pt x="27" y="653"/>
                    <a:pt x="1" y="771"/>
                    <a:pt x="7" y="890"/>
                  </a:cubicBezTo>
                  <a:cubicBezTo>
                    <a:pt x="17" y="968"/>
                    <a:pt x="27" y="1047"/>
                    <a:pt x="38" y="1125"/>
                  </a:cubicBezTo>
                  <a:cubicBezTo>
                    <a:pt x="77" y="1274"/>
                    <a:pt x="154" y="1408"/>
                    <a:pt x="262" y="1517"/>
                  </a:cubicBezTo>
                  <a:lnTo>
                    <a:pt x="437" y="1657"/>
                  </a:lnTo>
                  <a:cubicBezTo>
                    <a:pt x="569" y="1736"/>
                    <a:pt x="720" y="1778"/>
                    <a:pt x="876" y="1778"/>
                  </a:cubicBezTo>
                  <a:cubicBezTo>
                    <a:pt x="886" y="1779"/>
                    <a:pt x="896" y="1779"/>
                    <a:pt x="906" y="1779"/>
                  </a:cubicBezTo>
                  <a:cubicBezTo>
                    <a:pt x="1011" y="1779"/>
                    <a:pt x="1117" y="1752"/>
                    <a:pt x="1210" y="1702"/>
                  </a:cubicBezTo>
                  <a:cubicBezTo>
                    <a:pt x="1317" y="1666"/>
                    <a:pt x="1413" y="1602"/>
                    <a:pt x="1489" y="1517"/>
                  </a:cubicBezTo>
                  <a:cubicBezTo>
                    <a:pt x="1573" y="1439"/>
                    <a:pt x="1635" y="1341"/>
                    <a:pt x="1670" y="1232"/>
                  </a:cubicBezTo>
                  <a:cubicBezTo>
                    <a:pt x="1723" y="1127"/>
                    <a:pt x="1749" y="1009"/>
                    <a:pt x="1745" y="890"/>
                  </a:cubicBezTo>
                  <a:lnTo>
                    <a:pt x="1713" y="654"/>
                  </a:lnTo>
                  <a:cubicBezTo>
                    <a:pt x="1674" y="506"/>
                    <a:pt x="1596" y="370"/>
                    <a:pt x="1489" y="262"/>
                  </a:cubicBezTo>
                  <a:lnTo>
                    <a:pt x="1314" y="122"/>
                  </a:lnTo>
                  <a:cubicBezTo>
                    <a:pt x="1181" y="43"/>
                    <a:pt x="1030" y="1"/>
                    <a:pt x="876" y="1"/>
                  </a:cubicBezTo>
                  <a:cubicBezTo>
                    <a:pt x="865" y="1"/>
                    <a:pt x="855" y="1"/>
                    <a:pt x="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6"/>
            <p:cNvSpPr/>
            <p:nvPr/>
          </p:nvSpPr>
          <p:spPr>
            <a:xfrm>
              <a:off x="7072900" y="1246750"/>
              <a:ext cx="45700" cy="46475"/>
            </a:xfrm>
            <a:custGeom>
              <a:rect b="b" l="l" r="r" t="t"/>
              <a:pathLst>
                <a:path extrusionOk="0" h="1859" w="1828">
                  <a:moveTo>
                    <a:pt x="883" y="0"/>
                  </a:moveTo>
                  <a:cubicBezTo>
                    <a:pt x="771" y="0"/>
                    <a:pt x="661" y="29"/>
                    <a:pt x="564" y="82"/>
                  </a:cubicBezTo>
                  <a:cubicBezTo>
                    <a:pt x="451" y="119"/>
                    <a:pt x="350" y="185"/>
                    <a:pt x="271" y="273"/>
                  </a:cubicBezTo>
                  <a:cubicBezTo>
                    <a:pt x="185" y="355"/>
                    <a:pt x="120" y="458"/>
                    <a:pt x="84" y="571"/>
                  </a:cubicBezTo>
                  <a:cubicBezTo>
                    <a:pt x="26" y="682"/>
                    <a:pt x="0" y="806"/>
                    <a:pt x="6" y="930"/>
                  </a:cubicBezTo>
                  <a:lnTo>
                    <a:pt x="38" y="1177"/>
                  </a:lnTo>
                  <a:cubicBezTo>
                    <a:pt x="80" y="1331"/>
                    <a:pt x="160" y="1472"/>
                    <a:pt x="273" y="1586"/>
                  </a:cubicBezTo>
                  <a:lnTo>
                    <a:pt x="456" y="1732"/>
                  </a:lnTo>
                  <a:cubicBezTo>
                    <a:pt x="594" y="1815"/>
                    <a:pt x="753" y="1858"/>
                    <a:pt x="914" y="1858"/>
                  </a:cubicBezTo>
                  <a:cubicBezTo>
                    <a:pt x="922" y="1859"/>
                    <a:pt x="930" y="1859"/>
                    <a:pt x="939" y="1859"/>
                  </a:cubicBezTo>
                  <a:cubicBezTo>
                    <a:pt x="1051" y="1859"/>
                    <a:pt x="1163" y="1831"/>
                    <a:pt x="1264" y="1778"/>
                  </a:cubicBezTo>
                  <a:cubicBezTo>
                    <a:pt x="1377" y="1740"/>
                    <a:pt x="1477" y="1674"/>
                    <a:pt x="1557" y="1586"/>
                  </a:cubicBezTo>
                  <a:cubicBezTo>
                    <a:pt x="1643" y="1504"/>
                    <a:pt x="1708" y="1402"/>
                    <a:pt x="1744" y="1288"/>
                  </a:cubicBezTo>
                  <a:cubicBezTo>
                    <a:pt x="1800" y="1177"/>
                    <a:pt x="1828" y="1053"/>
                    <a:pt x="1822" y="929"/>
                  </a:cubicBezTo>
                  <a:lnTo>
                    <a:pt x="1790" y="682"/>
                  </a:lnTo>
                  <a:cubicBezTo>
                    <a:pt x="1748" y="528"/>
                    <a:pt x="1668" y="387"/>
                    <a:pt x="1555" y="273"/>
                  </a:cubicBezTo>
                  <a:lnTo>
                    <a:pt x="1372" y="128"/>
                  </a:lnTo>
                  <a:cubicBezTo>
                    <a:pt x="1232" y="44"/>
                    <a:pt x="1074" y="1"/>
                    <a:pt x="914" y="1"/>
                  </a:cubicBezTo>
                  <a:cubicBezTo>
                    <a:pt x="904" y="0"/>
                    <a:pt x="893" y="0"/>
                    <a:pt x="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6"/>
            <p:cNvSpPr/>
            <p:nvPr/>
          </p:nvSpPr>
          <p:spPr>
            <a:xfrm>
              <a:off x="7157300" y="1163800"/>
              <a:ext cx="61000" cy="61925"/>
            </a:xfrm>
            <a:custGeom>
              <a:rect b="b" l="l" r="r" t="t"/>
              <a:pathLst>
                <a:path extrusionOk="0" h="2477" w="2440">
                  <a:moveTo>
                    <a:pt x="1254" y="1"/>
                  </a:moveTo>
                  <a:cubicBezTo>
                    <a:pt x="1241" y="1"/>
                    <a:pt x="1228" y="1"/>
                    <a:pt x="1216" y="1"/>
                  </a:cubicBezTo>
                  <a:lnTo>
                    <a:pt x="893" y="46"/>
                  </a:lnTo>
                  <a:lnTo>
                    <a:pt x="603" y="173"/>
                  </a:lnTo>
                  <a:cubicBezTo>
                    <a:pt x="521" y="238"/>
                    <a:pt x="439" y="301"/>
                    <a:pt x="357" y="366"/>
                  </a:cubicBezTo>
                  <a:lnTo>
                    <a:pt x="168" y="618"/>
                  </a:lnTo>
                  <a:cubicBezTo>
                    <a:pt x="126" y="718"/>
                    <a:pt x="86" y="817"/>
                    <a:pt x="45" y="915"/>
                  </a:cubicBezTo>
                  <a:cubicBezTo>
                    <a:pt x="31" y="1026"/>
                    <a:pt x="15" y="1136"/>
                    <a:pt x="1" y="1245"/>
                  </a:cubicBezTo>
                  <a:cubicBezTo>
                    <a:pt x="17" y="1356"/>
                    <a:pt x="31" y="1466"/>
                    <a:pt x="45" y="1577"/>
                  </a:cubicBezTo>
                  <a:cubicBezTo>
                    <a:pt x="80" y="1732"/>
                    <a:pt x="155" y="1878"/>
                    <a:pt x="262" y="1999"/>
                  </a:cubicBezTo>
                  <a:cubicBezTo>
                    <a:pt x="315" y="2090"/>
                    <a:pt x="390" y="2166"/>
                    <a:pt x="481" y="2221"/>
                  </a:cubicBezTo>
                  <a:cubicBezTo>
                    <a:pt x="554" y="2297"/>
                    <a:pt x="646" y="2352"/>
                    <a:pt x="749" y="2381"/>
                  </a:cubicBezTo>
                  <a:cubicBezTo>
                    <a:pt x="898" y="2445"/>
                    <a:pt x="1057" y="2477"/>
                    <a:pt x="1216" y="2477"/>
                  </a:cubicBezTo>
                  <a:cubicBezTo>
                    <a:pt x="1376" y="2477"/>
                    <a:pt x="1535" y="2445"/>
                    <a:pt x="1684" y="2381"/>
                  </a:cubicBezTo>
                  <a:cubicBezTo>
                    <a:pt x="1785" y="2352"/>
                    <a:pt x="1878" y="2297"/>
                    <a:pt x="1952" y="2221"/>
                  </a:cubicBezTo>
                  <a:cubicBezTo>
                    <a:pt x="2043" y="2166"/>
                    <a:pt x="2118" y="2090"/>
                    <a:pt x="2170" y="1999"/>
                  </a:cubicBezTo>
                  <a:cubicBezTo>
                    <a:pt x="2276" y="1878"/>
                    <a:pt x="2351" y="1732"/>
                    <a:pt x="2387" y="1577"/>
                  </a:cubicBezTo>
                  <a:cubicBezTo>
                    <a:pt x="2406" y="1520"/>
                    <a:pt x="2413" y="1463"/>
                    <a:pt x="2410" y="1404"/>
                  </a:cubicBezTo>
                  <a:cubicBezTo>
                    <a:pt x="2432" y="1350"/>
                    <a:pt x="2439" y="1291"/>
                    <a:pt x="2432" y="1234"/>
                  </a:cubicBezTo>
                  <a:cubicBezTo>
                    <a:pt x="2417" y="1124"/>
                    <a:pt x="2404" y="1015"/>
                    <a:pt x="2390" y="905"/>
                  </a:cubicBezTo>
                  <a:cubicBezTo>
                    <a:pt x="2354" y="751"/>
                    <a:pt x="2281" y="607"/>
                    <a:pt x="2175" y="489"/>
                  </a:cubicBezTo>
                  <a:cubicBezTo>
                    <a:pt x="2122" y="398"/>
                    <a:pt x="2049" y="321"/>
                    <a:pt x="1959" y="268"/>
                  </a:cubicBezTo>
                  <a:cubicBezTo>
                    <a:pt x="1925" y="226"/>
                    <a:pt x="1883" y="192"/>
                    <a:pt x="1834" y="170"/>
                  </a:cubicBezTo>
                  <a:lnTo>
                    <a:pt x="1546" y="46"/>
                  </a:lnTo>
                  <a:cubicBezTo>
                    <a:pt x="1451" y="16"/>
                    <a:pt x="1353" y="1"/>
                    <a:pt x="1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6"/>
            <p:cNvSpPr/>
            <p:nvPr/>
          </p:nvSpPr>
          <p:spPr>
            <a:xfrm>
              <a:off x="7166525" y="1312950"/>
              <a:ext cx="35475" cy="36100"/>
            </a:xfrm>
            <a:custGeom>
              <a:rect b="b" l="l" r="r" t="t"/>
              <a:pathLst>
                <a:path extrusionOk="0" h="1444" w="1419">
                  <a:moveTo>
                    <a:pt x="686" y="1"/>
                  </a:moveTo>
                  <a:cubicBezTo>
                    <a:pt x="600" y="1"/>
                    <a:pt x="515" y="23"/>
                    <a:pt x="439" y="63"/>
                  </a:cubicBezTo>
                  <a:cubicBezTo>
                    <a:pt x="351" y="92"/>
                    <a:pt x="273" y="144"/>
                    <a:pt x="212" y="212"/>
                  </a:cubicBezTo>
                  <a:cubicBezTo>
                    <a:pt x="145" y="275"/>
                    <a:pt x="94" y="356"/>
                    <a:pt x="67" y="444"/>
                  </a:cubicBezTo>
                  <a:cubicBezTo>
                    <a:pt x="22" y="530"/>
                    <a:pt x="1" y="626"/>
                    <a:pt x="6" y="722"/>
                  </a:cubicBezTo>
                  <a:cubicBezTo>
                    <a:pt x="14" y="785"/>
                    <a:pt x="22" y="850"/>
                    <a:pt x="31" y="914"/>
                  </a:cubicBezTo>
                  <a:cubicBezTo>
                    <a:pt x="63" y="1033"/>
                    <a:pt x="125" y="1143"/>
                    <a:pt x="211" y="1232"/>
                  </a:cubicBezTo>
                  <a:lnTo>
                    <a:pt x="354" y="1345"/>
                  </a:lnTo>
                  <a:cubicBezTo>
                    <a:pt x="462" y="1408"/>
                    <a:pt x="584" y="1443"/>
                    <a:pt x="710" y="1443"/>
                  </a:cubicBezTo>
                  <a:cubicBezTo>
                    <a:pt x="718" y="1443"/>
                    <a:pt x="725" y="1443"/>
                    <a:pt x="733" y="1443"/>
                  </a:cubicBezTo>
                  <a:cubicBezTo>
                    <a:pt x="819" y="1443"/>
                    <a:pt x="904" y="1422"/>
                    <a:pt x="981" y="1381"/>
                  </a:cubicBezTo>
                  <a:cubicBezTo>
                    <a:pt x="1068" y="1352"/>
                    <a:pt x="1146" y="1300"/>
                    <a:pt x="1208" y="1232"/>
                  </a:cubicBezTo>
                  <a:cubicBezTo>
                    <a:pt x="1276" y="1167"/>
                    <a:pt x="1326" y="1088"/>
                    <a:pt x="1354" y="999"/>
                  </a:cubicBezTo>
                  <a:cubicBezTo>
                    <a:pt x="1398" y="914"/>
                    <a:pt x="1419" y="817"/>
                    <a:pt x="1414" y="721"/>
                  </a:cubicBezTo>
                  <a:cubicBezTo>
                    <a:pt x="1406" y="657"/>
                    <a:pt x="1398" y="594"/>
                    <a:pt x="1390" y="530"/>
                  </a:cubicBezTo>
                  <a:cubicBezTo>
                    <a:pt x="1358" y="411"/>
                    <a:pt x="1295" y="301"/>
                    <a:pt x="1208" y="212"/>
                  </a:cubicBezTo>
                  <a:lnTo>
                    <a:pt x="1066" y="100"/>
                  </a:lnTo>
                  <a:cubicBezTo>
                    <a:pt x="959" y="35"/>
                    <a:pt x="835" y="2"/>
                    <a:pt x="710" y="2"/>
                  </a:cubicBezTo>
                  <a:cubicBezTo>
                    <a:pt x="702" y="1"/>
                    <a:pt x="694" y="1"/>
                    <a:pt x="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 txBox="1"/>
          <p:nvPr>
            <p:ph idx="1" type="body"/>
          </p:nvPr>
        </p:nvSpPr>
        <p:spPr>
          <a:xfrm>
            <a:off x="733600" y="1122425"/>
            <a:ext cx="7054500" cy="31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11150" lvl="4" marL="22860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" name="Google Shape;67;p4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4"/>
          <p:cNvSpPr/>
          <p:nvPr/>
        </p:nvSpPr>
        <p:spPr>
          <a:xfrm rot="10800000">
            <a:off x="7989116" y="3"/>
            <a:ext cx="1154886" cy="2193896"/>
          </a:xfrm>
          <a:custGeom>
            <a:rect b="b" l="l" r="r" t="t"/>
            <a:pathLst>
              <a:path extrusionOk="0" h="50571" w="26621">
                <a:moveTo>
                  <a:pt x="12892" y="1"/>
                </a:moveTo>
                <a:cubicBezTo>
                  <a:pt x="8333" y="1"/>
                  <a:pt x="4041" y="1461"/>
                  <a:pt x="1" y="3653"/>
                </a:cubicBezTo>
                <a:lnTo>
                  <a:pt x="1" y="50570"/>
                </a:lnTo>
                <a:lnTo>
                  <a:pt x="25466" y="50570"/>
                </a:lnTo>
                <a:cubicBezTo>
                  <a:pt x="26620" y="47328"/>
                  <a:pt x="26531" y="43590"/>
                  <a:pt x="24769" y="40670"/>
                </a:cubicBezTo>
                <a:cubicBezTo>
                  <a:pt x="23196" y="38064"/>
                  <a:pt x="20522" y="36358"/>
                  <a:pt x="17778" y="35135"/>
                </a:cubicBezTo>
                <a:cubicBezTo>
                  <a:pt x="15102" y="33941"/>
                  <a:pt x="11774" y="32485"/>
                  <a:pt x="11583" y="29506"/>
                </a:cubicBezTo>
                <a:cubicBezTo>
                  <a:pt x="11524" y="28595"/>
                  <a:pt x="11800" y="27697"/>
                  <a:pt x="12122" y="26846"/>
                </a:cubicBezTo>
                <a:cubicBezTo>
                  <a:pt x="14413" y="20774"/>
                  <a:pt x="19111" y="15846"/>
                  <a:pt x="21087" y="9661"/>
                </a:cubicBezTo>
                <a:cubicBezTo>
                  <a:pt x="21584" y="8107"/>
                  <a:pt x="21898" y="6417"/>
                  <a:pt x="21454" y="4846"/>
                </a:cubicBezTo>
                <a:cubicBezTo>
                  <a:pt x="20490" y="1435"/>
                  <a:pt x="16465" y="17"/>
                  <a:pt x="12992" y="1"/>
                </a:cubicBezTo>
                <a:cubicBezTo>
                  <a:pt x="12959" y="1"/>
                  <a:pt x="12925" y="1"/>
                  <a:pt x="128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grpSp>
        <p:nvGrpSpPr>
          <p:cNvPr id="69" name="Google Shape;69;p4"/>
          <p:cNvGrpSpPr/>
          <p:nvPr/>
        </p:nvGrpSpPr>
        <p:grpSpPr>
          <a:xfrm rot="10800000">
            <a:off x="8148113" y="51727"/>
            <a:ext cx="898043" cy="1374570"/>
            <a:chOff x="1069625" y="2883725"/>
            <a:chExt cx="1422756" cy="2177709"/>
          </a:xfrm>
        </p:grpSpPr>
        <p:sp>
          <p:nvSpPr>
            <p:cNvPr id="70" name="Google Shape;70;p4"/>
            <p:cNvSpPr/>
            <p:nvPr/>
          </p:nvSpPr>
          <p:spPr>
            <a:xfrm>
              <a:off x="1069625" y="3275155"/>
              <a:ext cx="154786" cy="162827"/>
            </a:xfrm>
            <a:custGeom>
              <a:rect b="b" l="l" r="r" t="t"/>
              <a:pathLst>
                <a:path extrusionOk="0" h="2369" w="2252">
                  <a:moveTo>
                    <a:pt x="454" y="0"/>
                  </a:moveTo>
                  <a:cubicBezTo>
                    <a:pt x="431" y="0"/>
                    <a:pt x="407" y="2"/>
                    <a:pt x="384" y="6"/>
                  </a:cubicBezTo>
                  <a:cubicBezTo>
                    <a:pt x="369" y="4"/>
                    <a:pt x="353" y="3"/>
                    <a:pt x="338" y="3"/>
                  </a:cubicBezTo>
                  <a:cubicBezTo>
                    <a:pt x="285" y="3"/>
                    <a:pt x="233" y="15"/>
                    <a:pt x="184" y="38"/>
                  </a:cubicBezTo>
                  <a:cubicBezTo>
                    <a:pt x="126" y="41"/>
                    <a:pt x="77" y="84"/>
                    <a:pt x="69" y="143"/>
                  </a:cubicBezTo>
                  <a:cubicBezTo>
                    <a:pt x="31" y="207"/>
                    <a:pt x="12" y="280"/>
                    <a:pt x="17" y="355"/>
                  </a:cubicBezTo>
                  <a:cubicBezTo>
                    <a:pt x="4" y="410"/>
                    <a:pt x="1" y="467"/>
                    <a:pt x="10" y="524"/>
                  </a:cubicBezTo>
                  <a:cubicBezTo>
                    <a:pt x="12" y="547"/>
                    <a:pt x="20" y="568"/>
                    <a:pt x="27" y="590"/>
                  </a:cubicBezTo>
                  <a:cubicBezTo>
                    <a:pt x="36" y="715"/>
                    <a:pt x="76" y="835"/>
                    <a:pt x="118" y="960"/>
                  </a:cubicBezTo>
                  <a:cubicBezTo>
                    <a:pt x="175" y="1135"/>
                    <a:pt x="246" y="1305"/>
                    <a:pt x="328" y="1469"/>
                  </a:cubicBezTo>
                  <a:cubicBezTo>
                    <a:pt x="358" y="1534"/>
                    <a:pt x="393" y="1596"/>
                    <a:pt x="432" y="1655"/>
                  </a:cubicBezTo>
                  <a:cubicBezTo>
                    <a:pt x="504" y="1757"/>
                    <a:pt x="572" y="1874"/>
                    <a:pt x="664" y="1956"/>
                  </a:cubicBezTo>
                  <a:cubicBezTo>
                    <a:pt x="713" y="2001"/>
                    <a:pt x="763" y="2042"/>
                    <a:pt x="814" y="2087"/>
                  </a:cubicBezTo>
                  <a:cubicBezTo>
                    <a:pt x="880" y="2148"/>
                    <a:pt x="952" y="2205"/>
                    <a:pt x="1026" y="2257"/>
                  </a:cubicBezTo>
                  <a:cubicBezTo>
                    <a:pt x="1144" y="2336"/>
                    <a:pt x="1269" y="2358"/>
                    <a:pt x="1396" y="2360"/>
                  </a:cubicBezTo>
                  <a:cubicBezTo>
                    <a:pt x="1439" y="2365"/>
                    <a:pt x="1481" y="2368"/>
                    <a:pt x="1522" y="2368"/>
                  </a:cubicBezTo>
                  <a:cubicBezTo>
                    <a:pt x="1674" y="2368"/>
                    <a:pt x="1816" y="2326"/>
                    <a:pt x="1948" y="2221"/>
                  </a:cubicBezTo>
                  <a:cubicBezTo>
                    <a:pt x="2108" y="2094"/>
                    <a:pt x="2252" y="1871"/>
                    <a:pt x="2227" y="1651"/>
                  </a:cubicBezTo>
                  <a:cubicBezTo>
                    <a:pt x="2225" y="1630"/>
                    <a:pt x="2222" y="1609"/>
                    <a:pt x="2219" y="1587"/>
                  </a:cubicBezTo>
                  <a:cubicBezTo>
                    <a:pt x="2227" y="1404"/>
                    <a:pt x="2176" y="1222"/>
                    <a:pt x="2072" y="1073"/>
                  </a:cubicBezTo>
                  <a:cubicBezTo>
                    <a:pt x="2031" y="1014"/>
                    <a:pt x="1993" y="954"/>
                    <a:pt x="1952" y="897"/>
                  </a:cubicBezTo>
                  <a:cubicBezTo>
                    <a:pt x="1801" y="681"/>
                    <a:pt x="1608" y="525"/>
                    <a:pt x="1389" y="384"/>
                  </a:cubicBezTo>
                  <a:cubicBezTo>
                    <a:pt x="1278" y="313"/>
                    <a:pt x="1162" y="250"/>
                    <a:pt x="1041" y="196"/>
                  </a:cubicBezTo>
                  <a:lnTo>
                    <a:pt x="868" y="120"/>
                  </a:lnTo>
                  <a:cubicBezTo>
                    <a:pt x="808" y="93"/>
                    <a:pt x="747" y="61"/>
                    <a:pt x="684" y="39"/>
                  </a:cubicBezTo>
                  <a:cubicBezTo>
                    <a:pt x="661" y="35"/>
                    <a:pt x="636" y="32"/>
                    <a:pt x="612" y="31"/>
                  </a:cubicBezTo>
                  <a:cubicBezTo>
                    <a:pt x="562" y="11"/>
                    <a:pt x="508" y="0"/>
                    <a:pt x="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403250" y="3384232"/>
              <a:ext cx="165095" cy="166951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458717" y="2956581"/>
              <a:ext cx="170113" cy="187640"/>
            </a:xfrm>
            <a:custGeom>
              <a:rect b="b" l="l" r="r" t="t"/>
              <a:pathLst>
                <a:path extrusionOk="0" h="2730" w="2475">
                  <a:moveTo>
                    <a:pt x="700" y="1"/>
                  </a:moveTo>
                  <a:cubicBezTo>
                    <a:pt x="470" y="1"/>
                    <a:pt x="243" y="132"/>
                    <a:pt x="124" y="332"/>
                  </a:cubicBezTo>
                  <a:cubicBezTo>
                    <a:pt x="78" y="415"/>
                    <a:pt x="48" y="505"/>
                    <a:pt x="38" y="599"/>
                  </a:cubicBezTo>
                  <a:cubicBezTo>
                    <a:pt x="24" y="661"/>
                    <a:pt x="16" y="723"/>
                    <a:pt x="15" y="786"/>
                  </a:cubicBezTo>
                  <a:cubicBezTo>
                    <a:pt x="5" y="853"/>
                    <a:pt x="1" y="919"/>
                    <a:pt x="2" y="985"/>
                  </a:cubicBezTo>
                  <a:cubicBezTo>
                    <a:pt x="3" y="1049"/>
                    <a:pt x="9" y="1112"/>
                    <a:pt x="19" y="1175"/>
                  </a:cubicBezTo>
                  <a:cubicBezTo>
                    <a:pt x="45" y="1376"/>
                    <a:pt x="47" y="1347"/>
                    <a:pt x="145" y="1579"/>
                  </a:cubicBezTo>
                  <a:cubicBezTo>
                    <a:pt x="189" y="1687"/>
                    <a:pt x="235" y="1795"/>
                    <a:pt x="282" y="1902"/>
                  </a:cubicBezTo>
                  <a:cubicBezTo>
                    <a:pt x="478" y="2367"/>
                    <a:pt x="981" y="2715"/>
                    <a:pt x="1479" y="2715"/>
                  </a:cubicBezTo>
                  <a:cubicBezTo>
                    <a:pt x="1506" y="2715"/>
                    <a:pt x="1533" y="2714"/>
                    <a:pt x="1560" y="2712"/>
                  </a:cubicBezTo>
                  <a:cubicBezTo>
                    <a:pt x="1600" y="2720"/>
                    <a:pt x="1642" y="2726"/>
                    <a:pt x="1684" y="2729"/>
                  </a:cubicBezTo>
                  <a:cubicBezTo>
                    <a:pt x="1692" y="2729"/>
                    <a:pt x="1701" y="2729"/>
                    <a:pt x="1710" y="2729"/>
                  </a:cubicBezTo>
                  <a:cubicBezTo>
                    <a:pt x="1865" y="2729"/>
                    <a:pt x="2013" y="2669"/>
                    <a:pt x="2133" y="2573"/>
                  </a:cubicBezTo>
                  <a:cubicBezTo>
                    <a:pt x="2259" y="2477"/>
                    <a:pt x="2347" y="2341"/>
                    <a:pt x="2387" y="2189"/>
                  </a:cubicBezTo>
                  <a:cubicBezTo>
                    <a:pt x="2398" y="2144"/>
                    <a:pt x="2404" y="2099"/>
                    <a:pt x="2407" y="2053"/>
                  </a:cubicBezTo>
                  <a:cubicBezTo>
                    <a:pt x="2453" y="1936"/>
                    <a:pt x="2475" y="1812"/>
                    <a:pt x="2473" y="1687"/>
                  </a:cubicBezTo>
                  <a:cubicBezTo>
                    <a:pt x="2468" y="1549"/>
                    <a:pt x="2447" y="1410"/>
                    <a:pt x="2413" y="1276"/>
                  </a:cubicBezTo>
                  <a:cubicBezTo>
                    <a:pt x="2387" y="1178"/>
                    <a:pt x="2334" y="1070"/>
                    <a:pt x="2288" y="979"/>
                  </a:cubicBezTo>
                  <a:cubicBezTo>
                    <a:pt x="2251" y="909"/>
                    <a:pt x="2221" y="873"/>
                    <a:pt x="2168" y="801"/>
                  </a:cubicBezTo>
                  <a:cubicBezTo>
                    <a:pt x="2133" y="752"/>
                    <a:pt x="2096" y="704"/>
                    <a:pt x="2058" y="658"/>
                  </a:cubicBezTo>
                  <a:lnTo>
                    <a:pt x="1836" y="482"/>
                  </a:lnTo>
                  <a:lnTo>
                    <a:pt x="1769" y="430"/>
                  </a:lnTo>
                  <a:cubicBezTo>
                    <a:pt x="1684" y="363"/>
                    <a:pt x="1600" y="292"/>
                    <a:pt x="1512" y="229"/>
                  </a:cubicBezTo>
                  <a:cubicBezTo>
                    <a:pt x="1368" y="125"/>
                    <a:pt x="1153" y="56"/>
                    <a:pt x="962" y="36"/>
                  </a:cubicBezTo>
                  <a:cubicBezTo>
                    <a:pt x="918" y="25"/>
                    <a:pt x="874" y="18"/>
                    <a:pt x="831" y="15"/>
                  </a:cubicBezTo>
                  <a:cubicBezTo>
                    <a:pt x="787" y="6"/>
                    <a:pt x="744" y="1"/>
                    <a:pt x="7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281938" y="3713597"/>
              <a:ext cx="143995" cy="152792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646425" y="4017943"/>
              <a:ext cx="171419" cy="182141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288262" y="4076777"/>
              <a:ext cx="137053" cy="147981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585184" y="4490064"/>
              <a:ext cx="150043" cy="182416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081843" y="4276101"/>
              <a:ext cx="157535" cy="158772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1966373" y="4625535"/>
              <a:ext cx="164064" cy="196987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2350585" y="4689524"/>
              <a:ext cx="141795" cy="164752"/>
            </a:xfrm>
            <a:custGeom>
              <a:rect b="b" l="l" r="r" t="t"/>
              <a:pathLst>
                <a:path extrusionOk="0" h="2397" w="2063">
                  <a:moveTo>
                    <a:pt x="462" y="1"/>
                  </a:moveTo>
                  <a:cubicBezTo>
                    <a:pt x="355" y="1"/>
                    <a:pt x="252" y="43"/>
                    <a:pt x="174" y="119"/>
                  </a:cubicBezTo>
                  <a:cubicBezTo>
                    <a:pt x="88" y="209"/>
                    <a:pt x="62" y="314"/>
                    <a:pt x="48" y="426"/>
                  </a:cubicBezTo>
                  <a:cubicBezTo>
                    <a:pt x="13" y="520"/>
                    <a:pt x="0" y="619"/>
                    <a:pt x="9" y="720"/>
                  </a:cubicBezTo>
                  <a:cubicBezTo>
                    <a:pt x="19" y="835"/>
                    <a:pt x="46" y="949"/>
                    <a:pt x="89" y="1057"/>
                  </a:cubicBezTo>
                  <a:cubicBezTo>
                    <a:pt x="112" y="1121"/>
                    <a:pt x="136" y="1184"/>
                    <a:pt x="161" y="1248"/>
                  </a:cubicBezTo>
                  <a:cubicBezTo>
                    <a:pt x="206" y="1372"/>
                    <a:pt x="268" y="1488"/>
                    <a:pt x="346" y="1595"/>
                  </a:cubicBezTo>
                  <a:cubicBezTo>
                    <a:pt x="457" y="1756"/>
                    <a:pt x="562" y="1925"/>
                    <a:pt x="711" y="2050"/>
                  </a:cubicBezTo>
                  <a:cubicBezTo>
                    <a:pt x="765" y="2096"/>
                    <a:pt x="819" y="2141"/>
                    <a:pt x="872" y="2186"/>
                  </a:cubicBezTo>
                  <a:cubicBezTo>
                    <a:pt x="984" y="2279"/>
                    <a:pt x="1052" y="2337"/>
                    <a:pt x="1196" y="2376"/>
                  </a:cubicBezTo>
                  <a:cubicBezTo>
                    <a:pt x="1249" y="2390"/>
                    <a:pt x="1303" y="2396"/>
                    <a:pt x="1357" y="2396"/>
                  </a:cubicBezTo>
                  <a:cubicBezTo>
                    <a:pt x="1393" y="2396"/>
                    <a:pt x="1430" y="2393"/>
                    <a:pt x="1466" y="2387"/>
                  </a:cubicBezTo>
                  <a:cubicBezTo>
                    <a:pt x="1493" y="2394"/>
                    <a:pt x="1520" y="2397"/>
                    <a:pt x="1547" y="2397"/>
                  </a:cubicBezTo>
                  <a:cubicBezTo>
                    <a:pt x="1743" y="2397"/>
                    <a:pt x="1913" y="2235"/>
                    <a:pt x="1948" y="2039"/>
                  </a:cubicBezTo>
                  <a:cubicBezTo>
                    <a:pt x="2029" y="1879"/>
                    <a:pt x="2062" y="1696"/>
                    <a:pt x="2003" y="1513"/>
                  </a:cubicBezTo>
                  <a:cubicBezTo>
                    <a:pt x="1983" y="1448"/>
                    <a:pt x="1957" y="1386"/>
                    <a:pt x="1934" y="1323"/>
                  </a:cubicBezTo>
                  <a:cubicBezTo>
                    <a:pt x="1891" y="1200"/>
                    <a:pt x="1850" y="1073"/>
                    <a:pt x="1777" y="967"/>
                  </a:cubicBezTo>
                  <a:cubicBezTo>
                    <a:pt x="1737" y="908"/>
                    <a:pt x="1696" y="850"/>
                    <a:pt x="1656" y="792"/>
                  </a:cubicBezTo>
                  <a:cubicBezTo>
                    <a:pt x="1585" y="690"/>
                    <a:pt x="1519" y="576"/>
                    <a:pt x="1431" y="491"/>
                  </a:cubicBezTo>
                  <a:cubicBezTo>
                    <a:pt x="1382" y="442"/>
                    <a:pt x="1326" y="399"/>
                    <a:pt x="1274" y="353"/>
                  </a:cubicBezTo>
                  <a:cubicBezTo>
                    <a:pt x="1188" y="279"/>
                    <a:pt x="1102" y="190"/>
                    <a:pt x="1004" y="135"/>
                  </a:cubicBezTo>
                  <a:cubicBezTo>
                    <a:pt x="953" y="108"/>
                    <a:pt x="899" y="83"/>
                    <a:pt x="845" y="62"/>
                  </a:cubicBezTo>
                  <a:cubicBezTo>
                    <a:pt x="776" y="33"/>
                    <a:pt x="701" y="17"/>
                    <a:pt x="626" y="17"/>
                  </a:cubicBezTo>
                  <a:cubicBezTo>
                    <a:pt x="614" y="17"/>
                    <a:pt x="603" y="18"/>
                    <a:pt x="591" y="18"/>
                  </a:cubicBezTo>
                  <a:cubicBezTo>
                    <a:pt x="569" y="14"/>
                    <a:pt x="546" y="8"/>
                    <a:pt x="525" y="5"/>
                  </a:cubicBezTo>
                  <a:cubicBezTo>
                    <a:pt x="504" y="2"/>
                    <a:pt x="483" y="1"/>
                    <a:pt x="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2218413" y="4939709"/>
              <a:ext cx="108460" cy="121725"/>
            </a:xfrm>
            <a:custGeom>
              <a:rect b="b" l="l" r="r" t="t"/>
              <a:pathLst>
                <a:path extrusionOk="0" h="1771" w="1578">
                  <a:moveTo>
                    <a:pt x="574" y="1"/>
                  </a:moveTo>
                  <a:cubicBezTo>
                    <a:pt x="525" y="1"/>
                    <a:pt x="478" y="6"/>
                    <a:pt x="430" y="19"/>
                  </a:cubicBezTo>
                  <a:cubicBezTo>
                    <a:pt x="342" y="44"/>
                    <a:pt x="274" y="91"/>
                    <a:pt x="204" y="150"/>
                  </a:cubicBezTo>
                  <a:cubicBezTo>
                    <a:pt x="74" y="258"/>
                    <a:pt x="22" y="429"/>
                    <a:pt x="11" y="594"/>
                  </a:cubicBezTo>
                  <a:cubicBezTo>
                    <a:pt x="8" y="625"/>
                    <a:pt x="6" y="658"/>
                    <a:pt x="5" y="690"/>
                  </a:cubicBezTo>
                  <a:cubicBezTo>
                    <a:pt x="4" y="719"/>
                    <a:pt x="2" y="749"/>
                    <a:pt x="1" y="778"/>
                  </a:cubicBezTo>
                  <a:cubicBezTo>
                    <a:pt x="1" y="794"/>
                    <a:pt x="1" y="810"/>
                    <a:pt x="1" y="826"/>
                  </a:cubicBezTo>
                  <a:lnTo>
                    <a:pt x="28" y="1027"/>
                  </a:lnTo>
                  <a:cubicBezTo>
                    <a:pt x="50" y="1122"/>
                    <a:pt x="94" y="1212"/>
                    <a:pt x="161" y="1285"/>
                  </a:cubicBezTo>
                  <a:cubicBezTo>
                    <a:pt x="220" y="1364"/>
                    <a:pt x="283" y="1442"/>
                    <a:pt x="351" y="1516"/>
                  </a:cubicBezTo>
                  <a:cubicBezTo>
                    <a:pt x="447" y="1620"/>
                    <a:pt x="573" y="1693"/>
                    <a:pt x="711" y="1728"/>
                  </a:cubicBezTo>
                  <a:cubicBezTo>
                    <a:pt x="721" y="1731"/>
                    <a:pt x="733" y="1733"/>
                    <a:pt x="744" y="1736"/>
                  </a:cubicBezTo>
                  <a:cubicBezTo>
                    <a:pt x="802" y="1749"/>
                    <a:pt x="862" y="1757"/>
                    <a:pt x="922" y="1757"/>
                  </a:cubicBezTo>
                  <a:cubicBezTo>
                    <a:pt x="928" y="1757"/>
                    <a:pt x="933" y="1757"/>
                    <a:pt x="939" y="1756"/>
                  </a:cubicBezTo>
                  <a:cubicBezTo>
                    <a:pt x="975" y="1766"/>
                    <a:pt x="1015" y="1770"/>
                    <a:pt x="1055" y="1770"/>
                  </a:cubicBezTo>
                  <a:cubicBezTo>
                    <a:pt x="1135" y="1770"/>
                    <a:pt x="1217" y="1752"/>
                    <a:pt x="1280" y="1710"/>
                  </a:cubicBezTo>
                  <a:cubicBezTo>
                    <a:pt x="1373" y="1650"/>
                    <a:pt x="1471" y="1550"/>
                    <a:pt x="1488" y="1434"/>
                  </a:cubicBezTo>
                  <a:lnTo>
                    <a:pt x="1496" y="1375"/>
                  </a:lnTo>
                  <a:cubicBezTo>
                    <a:pt x="1499" y="1367"/>
                    <a:pt x="1504" y="1360"/>
                    <a:pt x="1507" y="1353"/>
                  </a:cubicBezTo>
                  <a:cubicBezTo>
                    <a:pt x="1528" y="1303"/>
                    <a:pt x="1538" y="1287"/>
                    <a:pt x="1544" y="1243"/>
                  </a:cubicBezTo>
                  <a:cubicBezTo>
                    <a:pt x="1556" y="1171"/>
                    <a:pt x="1577" y="1073"/>
                    <a:pt x="1574" y="1020"/>
                  </a:cubicBezTo>
                  <a:lnTo>
                    <a:pt x="1551" y="827"/>
                  </a:lnTo>
                  <a:cubicBezTo>
                    <a:pt x="1527" y="769"/>
                    <a:pt x="1502" y="712"/>
                    <a:pt x="1479" y="654"/>
                  </a:cubicBezTo>
                  <a:cubicBezTo>
                    <a:pt x="1463" y="618"/>
                    <a:pt x="1446" y="585"/>
                    <a:pt x="1430" y="549"/>
                  </a:cubicBezTo>
                  <a:cubicBezTo>
                    <a:pt x="1401" y="485"/>
                    <a:pt x="1365" y="423"/>
                    <a:pt x="1324" y="367"/>
                  </a:cubicBezTo>
                  <a:cubicBezTo>
                    <a:pt x="1263" y="284"/>
                    <a:pt x="1187" y="215"/>
                    <a:pt x="1097" y="161"/>
                  </a:cubicBezTo>
                  <a:cubicBezTo>
                    <a:pt x="1034" y="129"/>
                    <a:pt x="968" y="101"/>
                    <a:pt x="900" y="78"/>
                  </a:cubicBezTo>
                  <a:lnTo>
                    <a:pt x="819" y="46"/>
                  </a:lnTo>
                  <a:cubicBezTo>
                    <a:pt x="772" y="27"/>
                    <a:pt x="721" y="14"/>
                    <a:pt x="671" y="8"/>
                  </a:cubicBezTo>
                  <a:cubicBezTo>
                    <a:pt x="638" y="3"/>
                    <a:pt x="606" y="1"/>
                    <a:pt x="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85502" y="2883725"/>
              <a:ext cx="167364" cy="194719"/>
            </a:xfrm>
            <a:custGeom>
              <a:rect b="b" l="l" r="r" t="t"/>
              <a:pathLst>
                <a:path extrusionOk="0" h="2833" w="2435">
                  <a:moveTo>
                    <a:pt x="828" y="0"/>
                  </a:moveTo>
                  <a:cubicBezTo>
                    <a:pt x="756" y="2"/>
                    <a:pt x="684" y="10"/>
                    <a:pt x="613" y="31"/>
                  </a:cubicBezTo>
                  <a:lnTo>
                    <a:pt x="555" y="38"/>
                  </a:lnTo>
                  <a:cubicBezTo>
                    <a:pt x="470" y="59"/>
                    <a:pt x="391" y="101"/>
                    <a:pt x="328" y="160"/>
                  </a:cubicBezTo>
                  <a:cubicBezTo>
                    <a:pt x="299" y="186"/>
                    <a:pt x="271" y="215"/>
                    <a:pt x="248" y="245"/>
                  </a:cubicBezTo>
                  <a:lnTo>
                    <a:pt x="260" y="225"/>
                  </a:lnTo>
                  <a:lnTo>
                    <a:pt x="260" y="225"/>
                  </a:lnTo>
                  <a:cubicBezTo>
                    <a:pt x="245" y="240"/>
                    <a:pt x="235" y="257"/>
                    <a:pt x="222" y="273"/>
                  </a:cubicBezTo>
                  <a:cubicBezTo>
                    <a:pt x="204" y="294"/>
                    <a:pt x="185" y="317"/>
                    <a:pt x="169" y="342"/>
                  </a:cubicBezTo>
                  <a:cubicBezTo>
                    <a:pt x="60" y="499"/>
                    <a:pt x="1" y="686"/>
                    <a:pt x="1" y="878"/>
                  </a:cubicBezTo>
                  <a:cubicBezTo>
                    <a:pt x="1" y="933"/>
                    <a:pt x="3" y="987"/>
                    <a:pt x="5" y="1042"/>
                  </a:cubicBezTo>
                  <a:cubicBezTo>
                    <a:pt x="11" y="1199"/>
                    <a:pt x="31" y="1313"/>
                    <a:pt x="81" y="1447"/>
                  </a:cubicBezTo>
                  <a:lnTo>
                    <a:pt x="153" y="1639"/>
                  </a:lnTo>
                  <a:cubicBezTo>
                    <a:pt x="204" y="1773"/>
                    <a:pt x="250" y="1918"/>
                    <a:pt x="316" y="2042"/>
                  </a:cubicBezTo>
                  <a:cubicBezTo>
                    <a:pt x="382" y="2168"/>
                    <a:pt x="485" y="2280"/>
                    <a:pt x="576" y="2391"/>
                  </a:cubicBezTo>
                  <a:cubicBezTo>
                    <a:pt x="668" y="2501"/>
                    <a:pt x="777" y="2606"/>
                    <a:pt x="904" y="2676"/>
                  </a:cubicBezTo>
                  <a:cubicBezTo>
                    <a:pt x="1052" y="2757"/>
                    <a:pt x="1240" y="2822"/>
                    <a:pt x="1411" y="2822"/>
                  </a:cubicBezTo>
                  <a:cubicBezTo>
                    <a:pt x="1420" y="2822"/>
                    <a:pt x="1429" y="2822"/>
                    <a:pt x="1437" y="2822"/>
                  </a:cubicBezTo>
                  <a:lnTo>
                    <a:pt x="1459" y="2818"/>
                  </a:lnTo>
                  <a:cubicBezTo>
                    <a:pt x="1508" y="2828"/>
                    <a:pt x="1557" y="2833"/>
                    <a:pt x="1606" y="2833"/>
                  </a:cubicBezTo>
                  <a:cubicBezTo>
                    <a:pt x="1640" y="2833"/>
                    <a:pt x="1673" y="2830"/>
                    <a:pt x="1707" y="2826"/>
                  </a:cubicBezTo>
                  <a:cubicBezTo>
                    <a:pt x="1744" y="2821"/>
                    <a:pt x="1780" y="2810"/>
                    <a:pt x="1815" y="2799"/>
                  </a:cubicBezTo>
                  <a:lnTo>
                    <a:pt x="1877" y="2790"/>
                  </a:lnTo>
                  <a:cubicBezTo>
                    <a:pt x="1910" y="2782"/>
                    <a:pt x="1934" y="2760"/>
                    <a:pt x="1963" y="2744"/>
                  </a:cubicBezTo>
                  <a:cubicBezTo>
                    <a:pt x="1973" y="2740"/>
                    <a:pt x="1982" y="2735"/>
                    <a:pt x="1994" y="2731"/>
                  </a:cubicBezTo>
                  <a:lnTo>
                    <a:pt x="1994" y="2731"/>
                  </a:lnTo>
                  <a:lnTo>
                    <a:pt x="1979" y="2735"/>
                  </a:lnTo>
                  <a:cubicBezTo>
                    <a:pt x="2002" y="2721"/>
                    <a:pt x="2030" y="2715"/>
                    <a:pt x="2051" y="2697"/>
                  </a:cubicBezTo>
                  <a:cubicBezTo>
                    <a:pt x="2071" y="2678"/>
                    <a:pt x="2090" y="2658"/>
                    <a:pt x="2107" y="2636"/>
                  </a:cubicBezTo>
                  <a:lnTo>
                    <a:pt x="2107" y="2636"/>
                  </a:lnTo>
                  <a:lnTo>
                    <a:pt x="2102" y="2646"/>
                  </a:lnTo>
                  <a:cubicBezTo>
                    <a:pt x="2161" y="2593"/>
                    <a:pt x="2211" y="2531"/>
                    <a:pt x="2251" y="2462"/>
                  </a:cubicBezTo>
                  <a:cubicBezTo>
                    <a:pt x="2289" y="2394"/>
                    <a:pt x="2315" y="2322"/>
                    <a:pt x="2328" y="2246"/>
                  </a:cubicBezTo>
                  <a:cubicBezTo>
                    <a:pt x="2355" y="2192"/>
                    <a:pt x="2377" y="2135"/>
                    <a:pt x="2393" y="2077"/>
                  </a:cubicBezTo>
                  <a:cubicBezTo>
                    <a:pt x="2420" y="1969"/>
                    <a:pt x="2433" y="1858"/>
                    <a:pt x="2435" y="1747"/>
                  </a:cubicBezTo>
                  <a:cubicBezTo>
                    <a:pt x="2427" y="1516"/>
                    <a:pt x="2345" y="1320"/>
                    <a:pt x="2250" y="1116"/>
                  </a:cubicBezTo>
                  <a:cubicBezTo>
                    <a:pt x="2156" y="917"/>
                    <a:pt x="2022" y="751"/>
                    <a:pt x="1871" y="597"/>
                  </a:cubicBezTo>
                  <a:cubicBezTo>
                    <a:pt x="1734" y="457"/>
                    <a:pt x="1600" y="302"/>
                    <a:pt x="1429" y="206"/>
                  </a:cubicBezTo>
                  <a:cubicBezTo>
                    <a:pt x="1378" y="179"/>
                    <a:pt x="1325" y="156"/>
                    <a:pt x="1273" y="130"/>
                  </a:cubicBezTo>
                  <a:cubicBezTo>
                    <a:pt x="1126" y="59"/>
                    <a:pt x="996" y="2"/>
                    <a:pt x="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/>
          <p:nvPr>
            <p:ph idx="1" type="body"/>
          </p:nvPr>
        </p:nvSpPr>
        <p:spPr>
          <a:xfrm>
            <a:off x="733600" y="1387800"/>
            <a:ext cx="3566400" cy="30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84" name="Google Shape;84;p5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5"/>
          <p:cNvSpPr txBox="1"/>
          <p:nvPr>
            <p:ph idx="2" type="body"/>
          </p:nvPr>
        </p:nvSpPr>
        <p:spPr>
          <a:xfrm>
            <a:off x="4802115" y="1387800"/>
            <a:ext cx="3566400" cy="30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86" name="Google Shape;86;p5"/>
          <p:cNvSpPr/>
          <p:nvPr/>
        </p:nvSpPr>
        <p:spPr>
          <a:xfrm>
            <a:off x="3492850" y="3257726"/>
            <a:ext cx="5651115" cy="1885752"/>
          </a:xfrm>
          <a:custGeom>
            <a:rect b="b" l="l" r="r" t="t"/>
            <a:pathLst>
              <a:path extrusionOk="0" h="29163" w="87394">
                <a:moveTo>
                  <a:pt x="87393" y="0"/>
                </a:moveTo>
                <a:cubicBezTo>
                  <a:pt x="86559" y="97"/>
                  <a:pt x="85730" y="241"/>
                  <a:pt x="84912" y="431"/>
                </a:cubicBezTo>
                <a:cubicBezTo>
                  <a:pt x="79019" y="1810"/>
                  <a:pt x="73913" y="5665"/>
                  <a:pt x="69884" y="10272"/>
                </a:cubicBezTo>
                <a:cubicBezTo>
                  <a:pt x="67172" y="13374"/>
                  <a:pt x="64793" y="16913"/>
                  <a:pt x="61330" y="19095"/>
                </a:cubicBezTo>
                <a:cubicBezTo>
                  <a:pt x="58736" y="20731"/>
                  <a:pt x="55787" y="21430"/>
                  <a:pt x="52766" y="21430"/>
                </a:cubicBezTo>
                <a:cubicBezTo>
                  <a:pt x="48580" y="21430"/>
                  <a:pt x="44255" y="20089"/>
                  <a:pt x="40536" y="18041"/>
                </a:cubicBezTo>
                <a:cubicBezTo>
                  <a:pt x="37572" y="16409"/>
                  <a:pt x="34805" y="14358"/>
                  <a:pt x="31654" y="13147"/>
                </a:cubicBezTo>
                <a:cubicBezTo>
                  <a:pt x="29467" y="12307"/>
                  <a:pt x="27178" y="11921"/>
                  <a:pt x="24876" y="11921"/>
                </a:cubicBezTo>
                <a:cubicBezTo>
                  <a:pt x="18833" y="11921"/>
                  <a:pt x="12700" y="14587"/>
                  <a:pt x="8083" y="18717"/>
                </a:cubicBezTo>
                <a:cubicBezTo>
                  <a:pt x="4785" y="21667"/>
                  <a:pt x="2156" y="25255"/>
                  <a:pt x="0" y="29162"/>
                </a:cubicBezTo>
                <a:lnTo>
                  <a:pt x="87393" y="29162"/>
                </a:lnTo>
                <a:lnTo>
                  <a:pt x="8739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7" name="Google Shape;87;p5"/>
          <p:cNvSpPr/>
          <p:nvPr/>
        </p:nvSpPr>
        <p:spPr>
          <a:xfrm rot="-3382099">
            <a:off x="6414742" y="-919524"/>
            <a:ext cx="2803657" cy="5143371"/>
          </a:xfrm>
          <a:custGeom>
            <a:rect b="b" l="l" r="r" t="t"/>
            <a:pathLst>
              <a:path extrusionOk="0" h="74832" w="40791">
                <a:moveTo>
                  <a:pt x="32570" y="0"/>
                </a:moveTo>
                <a:cubicBezTo>
                  <a:pt x="34774" y="2601"/>
                  <a:pt x="36442" y="5743"/>
                  <a:pt x="37625" y="8879"/>
                </a:cubicBezTo>
                <a:cubicBezTo>
                  <a:pt x="39038" y="12621"/>
                  <a:pt x="39868" y="16650"/>
                  <a:pt x="39568" y="20674"/>
                </a:cubicBezTo>
                <a:cubicBezTo>
                  <a:pt x="39294" y="24330"/>
                  <a:pt x="38061" y="27989"/>
                  <a:pt x="35759" y="30834"/>
                </a:cubicBezTo>
                <a:cubicBezTo>
                  <a:pt x="33490" y="33641"/>
                  <a:pt x="30437" y="35603"/>
                  <a:pt x="27832" y="38049"/>
                </a:cubicBezTo>
                <a:cubicBezTo>
                  <a:pt x="25228" y="40495"/>
                  <a:pt x="23235" y="43524"/>
                  <a:pt x="22056" y="46936"/>
                </a:cubicBezTo>
                <a:cubicBezTo>
                  <a:pt x="21439" y="48723"/>
                  <a:pt x="21103" y="50569"/>
                  <a:pt x="20915" y="52451"/>
                </a:cubicBezTo>
                <a:cubicBezTo>
                  <a:pt x="20716" y="54447"/>
                  <a:pt x="20602" y="56450"/>
                  <a:pt x="20050" y="58387"/>
                </a:cubicBezTo>
                <a:cubicBezTo>
                  <a:pt x="19144" y="61573"/>
                  <a:pt x="17285" y="64395"/>
                  <a:pt x="14986" y="66708"/>
                </a:cubicBezTo>
                <a:cubicBezTo>
                  <a:pt x="12525" y="69186"/>
                  <a:pt x="9570" y="71057"/>
                  <a:pt x="6423" y="72489"/>
                </a:cubicBezTo>
                <a:cubicBezTo>
                  <a:pt x="4639" y="73299"/>
                  <a:pt x="2794" y="73968"/>
                  <a:pt x="928" y="74554"/>
                </a:cubicBezTo>
                <a:cubicBezTo>
                  <a:pt x="620" y="74652"/>
                  <a:pt x="310" y="74742"/>
                  <a:pt x="0" y="74831"/>
                </a:cubicBezTo>
                <a:lnTo>
                  <a:pt x="2761" y="74831"/>
                </a:lnTo>
                <a:cubicBezTo>
                  <a:pt x="3237" y="74667"/>
                  <a:pt x="3711" y="74495"/>
                  <a:pt x="4182" y="74318"/>
                </a:cubicBezTo>
                <a:cubicBezTo>
                  <a:pt x="7616" y="73015"/>
                  <a:pt x="10909" y="71315"/>
                  <a:pt x="13764" y="68947"/>
                </a:cubicBezTo>
                <a:cubicBezTo>
                  <a:pt x="16325" y="66824"/>
                  <a:pt x="18540" y="64173"/>
                  <a:pt x="19926" y="61096"/>
                </a:cubicBezTo>
                <a:cubicBezTo>
                  <a:pt x="20661" y="59466"/>
                  <a:pt x="21135" y="57759"/>
                  <a:pt x="21376" y="55980"/>
                </a:cubicBezTo>
                <a:cubicBezTo>
                  <a:pt x="21660" y="53878"/>
                  <a:pt x="21706" y="51744"/>
                  <a:pt x="22150" y="49664"/>
                </a:cubicBezTo>
                <a:cubicBezTo>
                  <a:pt x="22926" y="46025"/>
                  <a:pt x="24670" y="42610"/>
                  <a:pt x="27166" y="39896"/>
                </a:cubicBezTo>
                <a:cubicBezTo>
                  <a:pt x="29662" y="37181"/>
                  <a:pt x="32819" y="35219"/>
                  <a:pt x="35354" y="32547"/>
                </a:cubicBezTo>
                <a:cubicBezTo>
                  <a:pt x="37912" y="29852"/>
                  <a:pt x="39529" y="26415"/>
                  <a:pt x="40139" y="22720"/>
                </a:cubicBezTo>
                <a:cubicBezTo>
                  <a:pt x="40790" y="18772"/>
                  <a:pt x="40333" y="14702"/>
                  <a:pt x="39153" y="10903"/>
                </a:cubicBezTo>
                <a:cubicBezTo>
                  <a:pt x="38087" y="7466"/>
                  <a:pt x="36503" y="4179"/>
                  <a:pt x="34344" y="1320"/>
                </a:cubicBezTo>
                <a:cubicBezTo>
                  <a:pt x="34003" y="869"/>
                  <a:pt x="33639" y="431"/>
                  <a:pt x="3326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8" name="Google Shape;88;p5"/>
          <p:cNvSpPr/>
          <p:nvPr/>
        </p:nvSpPr>
        <p:spPr>
          <a:xfrm>
            <a:off x="7354709" y="4156476"/>
            <a:ext cx="1611907" cy="872879"/>
          </a:xfrm>
          <a:custGeom>
            <a:rect b="b" l="l" r="r" t="t"/>
            <a:pathLst>
              <a:path extrusionOk="0" h="13499" w="24928">
                <a:moveTo>
                  <a:pt x="16714" y="7001"/>
                </a:moveTo>
                <a:cubicBezTo>
                  <a:pt x="15309" y="8938"/>
                  <a:pt x="13613" y="10646"/>
                  <a:pt x="11687" y="12067"/>
                </a:cubicBezTo>
                <a:cubicBezTo>
                  <a:pt x="11862" y="11457"/>
                  <a:pt x="12974" y="10325"/>
                  <a:pt x="13185" y="10090"/>
                </a:cubicBezTo>
                <a:cubicBezTo>
                  <a:pt x="13777" y="9428"/>
                  <a:pt x="14412" y="8807"/>
                  <a:pt x="15088" y="8231"/>
                </a:cubicBezTo>
                <a:cubicBezTo>
                  <a:pt x="15606" y="7790"/>
                  <a:pt x="16153" y="7385"/>
                  <a:pt x="16714" y="7001"/>
                </a:cubicBezTo>
                <a:close/>
                <a:moveTo>
                  <a:pt x="18370" y="1"/>
                </a:moveTo>
                <a:cubicBezTo>
                  <a:pt x="18067" y="1"/>
                  <a:pt x="17755" y="41"/>
                  <a:pt x="17467" y="86"/>
                </a:cubicBezTo>
                <a:cubicBezTo>
                  <a:pt x="16171" y="290"/>
                  <a:pt x="14918" y="701"/>
                  <a:pt x="13729" y="1266"/>
                </a:cubicBezTo>
                <a:cubicBezTo>
                  <a:pt x="11295" y="2426"/>
                  <a:pt x="9155" y="4144"/>
                  <a:pt x="7198" y="6003"/>
                </a:cubicBezTo>
                <a:cubicBezTo>
                  <a:pt x="5994" y="7145"/>
                  <a:pt x="4842" y="8344"/>
                  <a:pt x="3686" y="9536"/>
                </a:cubicBezTo>
                <a:cubicBezTo>
                  <a:pt x="3109" y="10133"/>
                  <a:pt x="2539" y="10738"/>
                  <a:pt x="1953" y="11326"/>
                </a:cubicBezTo>
                <a:cubicBezTo>
                  <a:pt x="1320" y="11962"/>
                  <a:pt x="662" y="12554"/>
                  <a:pt x="85" y="13243"/>
                </a:cubicBezTo>
                <a:cubicBezTo>
                  <a:pt x="1" y="13344"/>
                  <a:pt x="73" y="13499"/>
                  <a:pt x="186" y="13499"/>
                </a:cubicBezTo>
                <a:cubicBezTo>
                  <a:pt x="209" y="13499"/>
                  <a:pt x="235" y="13492"/>
                  <a:pt x="261" y="13476"/>
                </a:cubicBezTo>
                <a:cubicBezTo>
                  <a:pt x="1355" y="12802"/>
                  <a:pt x="2267" y="11843"/>
                  <a:pt x="3188" y="10946"/>
                </a:cubicBezTo>
                <a:cubicBezTo>
                  <a:pt x="4149" y="10010"/>
                  <a:pt x="5074" y="9036"/>
                  <a:pt x="6018" y="8084"/>
                </a:cubicBezTo>
                <a:cubicBezTo>
                  <a:pt x="7831" y="6251"/>
                  <a:pt x="9716" y="4474"/>
                  <a:pt x="11878" y="3076"/>
                </a:cubicBezTo>
                <a:cubicBezTo>
                  <a:pt x="12914" y="2401"/>
                  <a:pt x="14015" y="1831"/>
                  <a:pt x="15165" y="1374"/>
                </a:cubicBezTo>
                <a:cubicBezTo>
                  <a:pt x="15694" y="1164"/>
                  <a:pt x="16235" y="983"/>
                  <a:pt x="16786" y="838"/>
                </a:cubicBezTo>
                <a:cubicBezTo>
                  <a:pt x="17277" y="709"/>
                  <a:pt x="17886" y="511"/>
                  <a:pt x="18433" y="511"/>
                </a:cubicBezTo>
                <a:cubicBezTo>
                  <a:pt x="18563" y="511"/>
                  <a:pt x="18690" y="522"/>
                  <a:pt x="18811" y="548"/>
                </a:cubicBezTo>
                <a:cubicBezTo>
                  <a:pt x="20456" y="904"/>
                  <a:pt x="18662" y="4060"/>
                  <a:pt x="17594" y="5719"/>
                </a:cubicBezTo>
                <a:cubicBezTo>
                  <a:pt x="16166" y="6537"/>
                  <a:pt x="14845" y="7529"/>
                  <a:pt x="13659" y="8670"/>
                </a:cubicBezTo>
                <a:cubicBezTo>
                  <a:pt x="12938" y="9363"/>
                  <a:pt x="12271" y="10110"/>
                  <a:pt x="11661" y="10904"/>
                </a:cubicBezTo>
                <a:cubicBezTo>
                  <a:pt x="11268" y="11417"/>
                  <a:pt x="10617" y="12269"/>
                  <a:pt x="11268" y="12851"/>
                </a:cubicBezTo>
                <a:cubicBezTo>
                  <a:pt x="11332" y="12908"/>
                  <a:pt x="11424" y="12949"/>
                  <a:pt x="11514" y="12949"/>
                </a:cubicBezTo>
                <a:cubicBezTo>
                  <a:pt x="11566" y="12949"/>
                  <a:pt x="11618" y="12935"/>
                  <a:pt x="11663" y="12903"/>
                </a:cubicBezTo>
                <a:cubicBezTo>
                  <a:pt x="13752" y="11391"/>
                  <a:pt x="15587" y="9554"/>
                  <a:pt x="17096" y="7461"/>
                </a:cubicBezTo>
                <a:cubicBezTo>
                  <a:pt x="17382" y="7063"/>
                  <a:pt x="17653" y="6656"/>
                  <a:pt x="17914" y="6240"/>
                </a:cubicBezTo>
                <a:cubicBezTo>
                  <a:pt x="18423" y="5945"/>
                  <a:pt x="18939" y="5664"/>
                  <a:pt x="19469" y="5415"/>
                </a:cubicBezTo>
                <a:cubicBezTo>
                  <a:pt x="20183" y="5082"/>
                  <a:pt x="21072" y="4588"/>
                  <a:pt x="21886" y="4588"/>
                </a:cubicBezTo>
                <a:cubicBezTo>
                  <a:pt x="21908" y="4588"/>
                  <a:pt x="21931" y="4588"/>
                  <a:pt x="21954" y="4589"/>
                </a:cubicBezTo>
                <a:cubicBezTo>
                  <a:pt x="23315" y="4638"/>
                  <a:pt x="22602" y="6262"/>
                  <a:pt x="22275" y="7000"/>
                </a:cubicBezTo>
                <a:cubicBezTo>
                  <a:pt x="21717" y="8261"/>
                  <a:pt x="20975" y="9404"/>
                  <a:pt x="20096" y="10438"/>
                </a:cubicBezTo>
                <a:cubicBezTo>
                  <a:pt x="19690" y="10778"/>
                  <a:pt x="19325" y="11166"/>
                  <a:pt x="19011" y="11594"/>
                </a:cubicBezTo>
                <a:lnTo>
                  <a:pt x="19001" y="11604"/>
                </a:lnTo>
                <a:lnTo>
                  <a:pt x="19002" y="11604"/>
                </a:lnTo>
                <a:cubicBezTo>
                  <a:pt x="18986" y="11626"/>
                  <a:pt x="18968" y="11646"/>
                  <a:pt x="18950" y="11669"/>
                </a:cubicBezTo>
                <a:cubicBezTo>
                  <a:pt x="18782" y="11905"/>
                  <a:pt x="19011" y="12149"/>
                  <a:pt x="19243" y="12149"/>
                </a:cubicBezTo>
                <a:cubicBezTo>
                  <a:pt x="19317" y="12149"/>
                  <a:pt x="19391" y="12124"/>
                  <a:pt x="19453" y="12065"/>
                </a:cubicBezTo>
                <a:cubicBezTo>
                  <a:pt x="19868" y="11672"/>
                  <a:pt x="20259" y="11251"/>
                  <a:pt x="20621" y="10809"/>
                </a:cubicBezTo>
                <a:cubicBezTo>
                  <a:pt x="21229" y="10314"/>
                  <a:pt x="21933" y="9953"/>
                  <a:pt x="22689" y="9745"/>
                </a:cubicBezTo>
                <a:cubicBezTo>
                  <a:pt x="22922" y="9682"/>
                  <a:pt x="23252" y="9584"/>
                  <a:pt x="23533" y="9584"/>
                </a:cubicBezTo>
                <a:cubicBezTo>
                  <a:pt x="23616" y="9584"/>
                  <a:pt x="23694" y="9592"/>
                  <a:pt x="23765" y="9613"/>
                </a:cubicBezTo>
                <a:cubicBezTo>
                  <a:pt x="24157" y="9725"/>
                  <a:pt x="24135" y="10219"/>
                  <a:pt x="24059" y="10541"/>
                </a:cubicBezTo>
                <a:cubicBezTo>
                  <a:pt x="23906" y="11196"/>
                  <a:pt x="23588" y="11645"/>
                  <a:pt x="23692" y="12348"/>
                </a:cubicBezTo>
                <a:cubicBezTo>
                  <a:pt x="23713" y="12488"/>
                  <a:pt x="23816" y="12550"/>
                  <a:pt x="23926" y="12550"/>
                </a:cubicBezTo>
                <a:cubicBezTo>
                  <a:pt x="24069" y="12550"/>
                  <a:pt x="24225" y="12445"/>
                  <a:pt x="24230" y="12274"/>
                </a:cubicBezTo>
                <a:cubicBezTo>
                  <a:pt x="24256" y="11414"/>
                  <a:pt x="24928" y="10702"/>
                  <a:pt x="24696" y="9804"/>
                </a:cubicBezTo>
                <a:cubicBezTo>
                  <a:pt x="24534" y="9183"/>
                  <a:pt x="24075" y="8995"/>
                  <a:pt x="23555" y="8995"/>
                </a:cubicBezTo>
                <a:cubicBezTo>
                  <a:pt x="23393" y="8995"/>
                  <a:pt x="23225" y="9013"/>
                  <a:pt x="23059" y="9042"/>
                </a:cubicBezTo>
                <a:cubicBezTo>
                  <a:pt x="22547" y="9134"/>
                  <a:pt x="22050" y="9290"/>
                  <a:pt x="21577" y="9506"/>
                </a:cubicBezTo>
                <a:cubicBezTo>
                  <a:pt x="21954" y="8925"/>
                  <a:pt x="22289" y="8319"/>
                  <a:pt x="22579" y="7690"/>
                </a:cubicBezTo>
                <a:cubicBezTo>
                  <a:pt x="23075" y="6615"/>
                  <a:pt x="24036" y="4333"/>
                  <a:pt x="22160" y="4060"/>
                </a:cubicBezTo>
                <a:cubicBezTo>
                  <a:pt x="22059" y="4046"/>
                  <a:pt x="21958" y="4039"/>
                  <a:pt x="21856" y="4039"/>
                </a:cubicBezTo>
                <a:cubicBezTo>
                  <a:pt x="21217" y="4039"/>
                  <a:pt x="20581" y="4306"/>
                  <a:pt x="20001" y="4540"/>
                </a:cubicBezTo>
                <a:cubicBezTo>
                  <a:pt x="19499" y="4742"/>
                  <a:pt x="19009" y="4974"/>
                  <a:pt x="18525" y="5219"/>
                </a:cubicBezTo>
                <a:cubicBezTo>
                  <a:pt x="18740" y="4838"/>
                  <a:pt x="18947" y="4455"/>
                  <a:pt x="19141" y="4063"/>
                </a:cubicBezTo>
                <a:cubicBezTo>
                  <a:pt x="19580" y="3168"/>
                  <a:pt x="20187" y="2051"/>
                  <a:pt x="19912" y="1009"/>
                </a:cubicBezTo>
                <a:cubicBezTo>
                  <a:pt x="19698" y="204"/>
                  <a:pt x="19056" y="1"/>
                  <a:pt x="1837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"/>
          <p:cNvSpPr/>
          <p:nvPr/>
        </p:nvSpPr>
        <p:spPr>
          <a:xfrm>
            <a:off x="6633775" y="-31"/>
            <a:ext cx="2509881" cy="1506733"/>
          </a:xfrm>
          <a:custGeom>
            <a:rect b="b" l="l" r="r" t="t"/>
            <a:pathLst>
              <a:path extrusionOk="0" h="31838" w="53035">
                <a:moveTo>
                  <a:pt x="59" y="0"/>
                </a:moveTo>
                <a:cubicBezTo>
                  <a:pt x="174" y="1745"/>
                  <a:pt x="30" y="3670"/>
                  <a:pt x="23" y="5325"/>
                </a:cubicBezTo>
                <a:cubicBezTo>
                  <a:pt x="1" y="10356"/>
                  <a:pt x="2936" y="15283"/>
                  <a:pt x="7312" y="17557"/>
                </a:cubicBezTo>
                <a:cubicBezTo>
                  <a:pt x="9699" y="18798"/>
                  <a:pt x="12276" y="19244"/>
                  <a:pt x="14927" y="19244"/>
                </a:cubicBezTo>
                <a:cubicBezTo>
                  <a:pt x="18829" y="19244"/>
                  <a:pt x="22892" y="18278"/>
                  <a:pt x="26750" y="17463"/>
                </a:cubicBezTo>
                <a:cubicBezTo>
                  <a:pt x="29365" y="16910"/>
                  <a:pt x="32163" y="16487"/>
                  <a:pt x="34884" y="16487"/>
                </a:cubicBezTo>
                <a:cubicBezTo>
                  <a:pt x="38905" y="16487"/>
                  <a:pt x="42759" y="17411"/>
                  <a:pt x="45611" y="20207"/>
                </a:cubicBezTo>
                <a:cubicBezTo>
                  <a:pt x="48890" y="23422"/>
                  <a:pt x="50011" y="28401"/>
                  <a:pt x="53034" y="31838"/>
                </a:cubicBezTo>
                <a:lnTo>
                  <a:pt x="53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6"/>
          <p:cNvSpPr/>
          <p:nvPr/>
        </p:nvSpPr>
        <p:spPr>
          <a:xfrm>
            <a:off x="6044591" y="3558325"/>
            <a:ext cx="3099193" cy="1584984"/>
          </a:xfrm>
          <a:custGeom>
            <a:rect b="b" l="l" r="r" t="t"/>
            <a:pathLst>
              <a:path extrusionOk="0" h="34018" w="66517">
                <a:moveTo>
                  <a:pt x="49069" y="0"/>
                </a:moveTo>
                <a:cubicBezTo>
                  <a:pt x="48942" y="0"/>
                  <a:pt x="48816" y="2"/>
                  <a:pt x="48689" y="4"/>
                </a:cubicBezTo>
                <a:cubicBezTo>
                  <a:pt x="42760" y="113"/>
                  <a:pt x="36563" y="3376"/>
                  <a:pt x="34445" y="9057"/>
                </a:cubicBezTo>
                <a:cubicBezTo>
                  <a:pt x="32579" y="14059"/>
                  <a:pt x="33743" y="20649"/>
                  <a:pt x="29674" y="24005"/>
                </a:cubicBezTo>
                <a:cubicBezTo>
                  <a:pt x="28250" y="25180"/>
                  <a:pt x="26646" y="25619"/>
                  <a:pt x="24932" y="25619"/>
                </a:cubicBezTo>
                <a:cubicBezTo>
                  <a:pt x="19848" y="25619"/>
                  <a:pt x="13797" y="21752"/>
                  <a:pt x="8610" y="21752"/>
                </a:cubicBezTo>
                <a:cubicBezTo>
                  <a:pt x="7003" y="21752"/>
                  <a:pt x="5479" y="22123"/>
                  <a:pt x="4093" y="23094"/>
                </a:cubicBezTo>
                <a:cubicBezTo>
                  <a:pt x="757" y="25432"/>
                  <a:pt x="376" y="29664"/>
                  <a:pt x="0" y="34018"/>
                </a:cubicBezTo>
                <a:lnTo>
                  <a:pt x="66515" y="34018"/>
                </a:lnTo>
                <a:lnTo>
                  <a:pt x="66516" y="5858"/>
                </a:lnTo>
                <a:cubicBezTo>
                  <a:pt x="66175" y="5666"/>
                  <a:pt x="65838" y="5476"/>
                  <a:pt x="65503" y="5288"/>
                </a:cubicBezTo>
                <a:cubicBezTo>
                  <a:pt x="60412" y="2430"/>
                  <a:pt x="54862" y="0"/>
                  <a:pt x="490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6"/>
          <p:cNvSpPr/>
          <p:nvPr/>
        </p:nvSpPr>
        <p:spPr>
          <a:xfrm>
            <a:off x="5207301" y="4466207"/>
            <a:ext cx="2549728" cy="677082"/>
          </a:xfrm>
          <a:custGeom>
            <a:rect b="b" l="l" r="r" t="t"/>
            <a:pathLst>
              <a:path extrusionOk="0" h="14532" w="54724">
                <a:moveTo>
                  <a:pt x="25234" y="0"/>
                </a:moveTo>
                <a:cubicBezTo>
                  <a:pt x="24731" y="0"/>
                  <a:pt x="24228" y="18"/>
                  <a:pt x="23724" y="56"/>
                </a:cubicBezTo>
                <a:cubicBezTo>
                  <a:pt x="14831" y="722"/>
                  <a:pt x="8767" y="7638"/>
                  <a:pt x="2155" y="12919"/>
                </a:cubicBezTo>
                <a:cubicBezTo>
                  <a:pt x="1449" y="13483"/>
                  <a:pt x="731" y="14020"/>
                  <a:pt x="1" y="14532"/>
                </a:cubicBezTo>
                <a:lnTo>
                  <a:pt x="1338" y="14532"/>
                </a:lnTo>
                <a:cubicBezTo>
                  <a:pt x="7745" y="9783"/>
                  <a:pt x="13182" y="3007"/>
                  <a:pt x="21188" y="1262"/>
                </a:cubicBezTo>
                <a:cubicBezTo>
                  <a:pt x="22593" y="956"/>
                  <a:pt x="23985" y="815"/>
                  <a:pt x="25362" y="815"/>
                </a:cubicBezTo>
                <a:cubicBezTo>
                  <a:pt x="33751" y="815"/>
                  <a:pt x="41541" y="6061"/>
                  <a:pt x="48044" y="11105"/>
                </a:cubicBezTo>
                <a:cubicBezTo>
                  <a:pt x="49632" y="12335"/>
                  <a:pt x="51247" y="13520"/>
                  <a:pt x="52969" y="14532"/>
                </a:cubicBezTo>
                <a:lnTo>
                  <a:pt x="54723" y="14532"/>
                </a:lnTo>
                <a:cubicBezTo>
                  <a:pt x="52870" y="13570"/>
                  <a:pt x="51135" y="12415"/>
                  <a:pt x="49457" y="11145"/>
                </a:cubicBezTo>
                <a:cubicBezTo>
                  <a:pt x="47451" y="9625"/>
                  <a:pt x="45502" y="8035"/>
                  <a:pt x="43421" y="6623"/>
                </a:cubicBezTo>
                <a:cubicBezTo>
                  <a:pt x="41399" y="5251"/>
                  <a:pt x="39289" y="4007"/>
                  <a:pt x="37086" y="2967"/>
                </a:cubicBezTo>
                <a:cubicBezTo>
                  <a:pt x="33377" y="1216"/>
                  <a:pt x="29335" y="0"/>
                  <a:pt x="2523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6"/>
          <p:cNvSpPr/>
          <p:nvPr/>
        </p:nvSpPr>
        <p:spPr>
          <a:xfrm>
            <a:off x="7313611" y="-125"/>
            <a:ext cx="1830058" cy="3010012"/>
          </a:xfrm>
          <a:custGeom>
            <a:rect b="b" l="l" r="r" t="t"/>
            <a:pathLst>
              <a:path extrusionOk="0" h="63603" w="38670">
                <a:moveTo>
                  <a:pt x="1113" y="1"/>
                </a:moveTo>
                <a:lnTo>
                  <a:pt x="754" y="2"/>
                </a:lnTo>
                <a:cubicBezTo>
                  <a:pt x="1" y="4214"/>
                  <a:pt x="1407" y="8829"/>
                  <a:pt x="4706" y="11609"/>
                </a:cubicBezTo>
                <a:cubicBezTo>
                  <a:pt x="7023" y="13561"/>
                  <a:pt x="9861" y="14671"/>
                  <a:pt x="12519" y="16027"/>
                </a:cubicBezTo>
                <a:cubicBezTo>
                  <a:pt x="15216" y="17405"/>
                  <a:pt x="17815" y="19144"/>
                  <a:pt x="19081" y="22068"/>
                </a:cubicBezTo>
                <a:cubicBezTo>
                  <a:pt x="20532" y="25421"/>
                  <a:pt x="20130" y="29306"/>
                  <a:pt x="19896" y="32860"/>
                </a:cubicBezTo>
                <a:cubicBezTo>
                  <a:pt x="19646" y="36678"/>
                  <a:pt x="19784" y="40530"/>
                  <a:pt x="20591" y="44275"/>
                </a:cubicBezTo>
                <a:cubicBezTo>
                  <a:pt x="21358" y="47831"/>
                  <a:pt x="22771" y="51234"/>
                  <a:pt x="24943" y="54129"/>
                </a:cubicBezTo>
                <a:cubicBezTo>
                  <a:pt x="26808" y="56615"/>
                  <a:pt x="29152" y="58681"/>
                  <a:pt x="31755" y="60318"/>
                </a:cubicBezTo>
                <a:cubicBezTo>
                  <a:pt x="33921" y="61680"/>
                  <a:pt x="36251" y="62761"/>
                  <a:pt x="38669" y="63603"/>
                </a:cubicBezTo>
                <a:lnTo>
                  <a:pt x="38669" y="62693"/>
                </a:lnTo>
                <a:cubicBezTo>
                  <a:pt x="37091" y="62136"/>
                  <a:pt x="35549" y="61476"/>
                  <a:pt x="34068" y="60689"/>
                </a:cubicBezTo>
                <a:cubicBezTo>
                  <a:pt x="31380" y="59262"/>
                  <a:pt x="28894" y="57429"/>
                  <a:pt x="26841" y="55141"/>
                </a:cubicBezTo>
                <a:cubicBezTo>
                  <a:pt x="24560" y="52600"/>
                  <a:pt x="22928" y="49548"/>
                  <a:pt x="21943" y="46252"/>
                </a:cubicBezTo>
                <a:cubicBezTo>
                  <a:pt x="20866" y="42649"/>
                  <a:pt x="20526" y="38864"/>
                  <a:pt x="20572" y="35110"/>
                </a:cubicBezTo>
                <a:cubicBezTo>
                  <a:pt x="20617" y="31527"/>
                  <a:pt x="21120" y="27848"/>
                  <a:pt x="20419" y="24303"/>
                </a:cubicBezTo>
                <a:cubicBezTo>
                  <a:pt x="20094" y="22659"/>
                  <a:pt x="19457" y="21088"/>
                  <a:pt x="18448" y="19759"/>
                </a:cubicBezTo>
                <a:cubicBezTo>
                  <a:pt x="17583" y="18619"/>
                  <a:pt x="16485" y="17696"/>
                  <a:pt x="15302" y="16922"/>
                </a:cubicBezTo>
                <a:cubicBezTo>
                  <a:pt x="12818" y="15301"/>
                  <a:pt x="10006" y="14311"/>
                  <a:pt x="7445" y="12833"/>
                </a:cubicBezTo>
                <a:cubicBezTo>
                  <a:pt x="6169" y="12097"/>
                  <a:pt x="4939" y="11237"/>
                  <a:pt x="3931" y="10139"/>
                </a:cubicBezTo>
                <a:cubicBezTo>
                  <a:pt x="2904" y="9020"/>
                  <a:pt x="2126" y="7661"/>
                  <a:pt x="1631" y="6213"/>
                </a:cubicBezTo>
                <a:cubicBezTo>
                  <a:pt x="955" y="4240"/>
                  <a:pt x="766" y="2070"/>
                  <a:pt x="111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6"/>
          <p:cNvSpPr/>
          <p:nvPr/>
        </p:nvSpPr>
        <p:spPr>
          <a:xfrm>
            <a:off x="8194399" y="4066033"/>
            <a:ext cx="120488" cy="92486"/>
          </a:xfrm>
          <a:custGeom>
            <a:rect b="b" l="l" r="r" t="t"/>
            <a:pathLst>
              <a:path extrusionOk="0" h="1985" w="2586">
                <a:moveTo>
                  <a:pt x="1617" y="0"/>
                </a:moveTo>
                <a:cubicBezTo>
                  <a:pt x="1561" y="0"/>
                  <a:pt x="1505" y="4"/>
                  <a:pt x="1449" y="7"/>
                </a:cubicBezTo>
                <a:cubicBezTo>
                  <a:pt x="1348" y="12"/>
                  <a:pt x="1244" y="14"/>
                  <a:pt x="1147" y="43"/>
                </a:cubicBezTo>
                <a:cubicBezTo>
                  <a:pt x="1052" y="72"/>
                  <a:pt x="960" y="120"/>
                  <a:pt x="871" y="160"/>
                </a:cubicBezTo>
                <a:cubicBezTo>
                  <a:pt x="816" y="184"/>
                  <a:pt x="763" y="209"/>
                  <a:pt x="708" y="233"/>
                </a:cubicBezTo>
                <a:cubicBezTo>
                  <a:pt x="595" y="285"/>
                  <a:pt x="499" y="370"/>
                  <a:pt x="408" y="455"/>
                </a:cubicBezTo>
                <a:lnTo>
                  <a:pt x="299" y="559"/>
                </a:lnTo>
                <a:cubicBezTo>
                  <a:pt x="139" y="709"/>
                  <a:pt x="0" y="951"/>
                  <a:pt x="25" y="1180"/>
                </a:cubicBezTo>
                <a:lnTo>
                  <a:pt x="28" y="1162"/>
                </a:lnTo>
                <a:lnTo>
                  <a:pt x="28" y="1162"/>
                </a:lnTo>
                <a:cubicBezTo>
                  <a:pt x="19" y="1268"/>
                  <a:pt x="33" y="1376"/>
                  <a:pt x="72" y="1477"/>
                </a:cubicBezTo>
                <a:cubicBezTo>
                  <a:pt x="89" y="1508"/>
                  <a:pt x="107" y="1538"/>
                  <a:pt x="128" y="1568"/>
                </a:cubicBezTo>
                <a:lnTo>
                  <a:pt x="128" y="1568"/>
                </a:lnTo>
                <a:cubicBezTo>
                  <a:pt x="129" y="1570"/>
                  <a:pt x="132" y="1573"/>
                  <a:pt x="133" y="1575"/>
                </a:cubicBezTo>
                <a:cubicBezTo>
                  <a:pt x="160" y="1620"/>
                  <a:pt x="192" y="1660"/>
                  <a:pt x="228" y="1698"/>
                </a:cubicBezTo>
                <a:cubicBezTo>
                  <a:pt x="280" y="1758"/>
                  <a:pt x="340" y="1813"/>
                  <a:pt x="408" y="1858"/>
                </a:cubicBezTo>
                <a:cubicBezTo>
                  <a:pt x="534" y="1940"/>
                  <a:pt x="683" y="1958"/>
                  <a:pt x="827" y="1971"/>
                </a:cubicBezTo>
                <a:cubicBezTo>
                  <a:pt x="884" y="1976"/>
                  <a:pt x="940" y="1979"/>
                  <a:pt x="996" y="1983"/>
                </a:cubicBezTo>
                <a:cubicBezTo>
                  <a:pt x="1016" y="1984"/>
                  <a:pt x="1035" y="1985"/>
                  <a:pt x="1054" y="1985"/>
                </a:cubicBezTo>
                <a:cubicBezTo>
                  <a:pt x="1224" y="1985"/>
                  <a:pt x="1388" y="1942"/>
                  <a:pt x="1551" y="1896"/>
                </a:cubicBezTo>
                <a:cubicBezTo>
                  <a:pt x="1673" y="1863"/>
                  <a:pt x="1803" y="1814"/>
                  <a:pt x="1905" y="1738"/>
                </a:cubicBezTo>
                <a:cubicBezTo>
                  <a:pt x="1953" y="1702"/>
                  <a:pt x="2001" y="1666"/>
                  <a:pt x="2048" y="1630"/>
                </a:cubicBezTo>
                <a:cubicBezTo>
                  <a:pt x="2142" y="1558"/>
                  <a:pt x="2228" y="1493"/>
                  <a:pt x="2300" y="1399"/>
                </a:cubicBezTo>
                <a:cubicBezTo>
                  <a:pt x="2403" y="1268"/>
                  <a:pt x="2515" y="1147"/>
                  <a:pt x="2552" y="976"/>
                </a:cubicBezTo>
                <a:cubicBezTo>
                  <a:pt x="2586" y="850"/>
                  <a:pt x="2586" y="718"/>
                  <a:pt x="2552" y="592"/>
                </a:cubicBezTo>
                <a:cubicBezTo>
                  <a:pt x="2521" y="471"/>
                  <a:pt x="2459" y="362"/>
                  <a:pt x="2371" y="272"/>
                </a:cubicBezTo>
                <a:cubicBezTo>
                  <a:pt x="2263" y="184"/>
                  <a:pt x="2171" y="111"/>
                  <a:pt x="2038" y="71"/>
                </a:cubicBezTo>
                <a:cubicBezTo>
                  <a:pt x="2015" y="63"/>
                  <a:pt x="1990" y="59"/>
                  <a:pt x="1966" y="53"/>
                </a:cubicBezTo>
                <a:cubicBezTo>
                  <a:pt x="1852" y="27"/>
                  <a:pt x="1734" y="0"/>
                  <a:pt x="16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8086354" y="4276953"/>
            <a:ext cx="138240" cy="117180"/>
          </a:xfrm>
          <a:custGeom>
            <a:rect b="b" l="l" r="r" t="t"/>
            <a:pathLst>
              <a:path extrusionOk="0" h="2515" w="2967">
                <a:moveTo>
                  <a:pt x="1770" y="1"/>
                </a:moveTo>
                <a:cubicBezTo>
                  <a:pt x="1629" y="1"/>
                  <a:pt x="1582" y="17"/>
                  <a:pt x="1482" y="59"/>
                </a:cubicBezTo>
                <a:cubicBezTo>
                  <a:pt x="1390" y="96"/>
                  <a:pt x="1295" y="128"/>
                  <a:pt x="1201" y="162"/>
                </a:cubicBezTo>
                <a:cubicBezTo>
                  <a:pt x="1021" y="229"/>
                  <a:pt x="874" y="319"/>
                  <a:pt x="715" y="420"/>
                </a:cubicBezTo>
                <a:cubicBezTo>
                  <a:pt x="603" y="492"/>
                  <a:pt x="495" y="577"/>
                  <a:pt x="410" y="684"/>
                </a:cubicBezTo>
                <a:cubicBezTo>
                  <a:pt x="351" y="759"/>
                  <a:pt x="282" y="840"/>
                  <a:pt x="233" y="923"/>
                </a:cubicBezTo>
                <a:cubicBezTo>
                  <a:pt x="214" y="956"/>
                  <a:pt x="197" y="991"/>
                  <a:pt x="182" y="1027"/>
                </a:cubicBezTo>
                <a:cubicBezTo>
                  <a:pt x="175" y="1038"/>
                  <a:pt x="165" y="1049"/>
                  <a:pt x="159" y="1060"/>
                </a:cubicBezTo>
                <a:cubicBezTo>
                  <a:pt x="110" y="1147"/>
                  <a:pt x="76" y="1240"/>
                  <a:pt x="57" y="1338"/>
                </a:cubicBezTo>
                <a:cubicBezTo>
                  <a:pt x="27" y="1416"/>
                  <a:pt x="12" y="1500"/>
                  <a:pt x="11" y="1583"/>
                </a:cubicBezTo>
                <a:cubicBezTo>
                  <a:pt x="1" y="1709"/>
                  <a:pt x="27" y="1835"/>
                  <a:pt x="83" y="1948"/>
                </a:cubicBezTo>
                <a:cubicBezTo>
                  <a:pt x="112" y="2010"/>
                  <a:pt x="171" y="2072"/>
                  <a:pt x="217" y="2119"/>
                </a:cubicBezTo>
                <a:cubicBezTo>
                  <a:pt x="216" y="2119"/>
                  <a:pt x="216" y="2118"/>
                  <a:pt x="215" y="2117"/>
                </a:cubicBezTo>
                <a:lnTo>
                  <a:pt x="215" y="2117"/>
                </a:lnTo>
                <a:cubicBezTo>
                  <a:pt x="259" y="2165"/>
                  <a:pt x="307" y="2207"/>
                  <a:pt x="361" y="2239"/>
                </a:cubicBezTo>
                <a:cubicBezTo>
                  <a:pt x="472" y="2327"/>
                  <a:pt x="600" y="2389"/>
                  <a:pt x="737" y="2419"/>
                </a:cubicBezTo>
                <a:cubicBezTo>
                  <a:pt x="897" y="2490"/>
                  <a:pt x="917" y="2493"/>
                  <a:pt x="1146" y="2510"/>
                </a:cubicBezTo>
                <a:cubicBezTo>
                  <a:pt x="1178" y="2513"/>
                  <a:pt x="1210" y="2514"/>
                  <a:pt x="1242" y="2514"/>
                </a:cubicBezTo>
                <a:cubicBezTo>
                  <a:pt x="1343" y="2514"/>
                  <a:pt x="1443" y="2499"/>
                  <a:pt x="1540" y="2469"/>
                </a:cubicBezTo>
                <a:cubicBezTo>
                  <a:pt x="1672" y="2426"/>
                  <a:pt x="1802" y="2374"/>
                  <a:pt x="1929" y="2318"/>
                </a:cubicBezTo>
                <a:cubicBezTo>
                  <a:pt x="2067" y="2272"/>
                  <a:pt x="2191" y="2190"/>
                  <a:pt x="2289" y="2080"/>
                </a:cubicBezTo>
                <a:lnTo>
                  <a:pt x="2314" y="2060"/>
                </a:lnTo>
                <a:cubicBezTo>
                  <a:pt x="2334" y="2044"/>
                  <a:pt x="2354" y="2027"/>
                  <a:pt x="2374" y="2011"/>
                </a:cubicBezTo>
                <a:cubicBezTo>
                  <a:pt x="2410" y="1979"/>
                  <a:pt x="2446" y="1949"/>
                  <a:pt x="2482" y="1918"/>
                </a:cubicBezTo>
                <a:cubicBezTo>
                  <a:pt x="2837" y="1603"/>
                  <a:pt x="2966" y="1095"/>
                  <a:pt x="2785" y="651"/>
                </a:cubicBezTo>
                <a:cubicBezTo>
                  <a:pt x="2664" y="358"/>
                  <a:pt x="2413" y="126"/>
                  <a:pt x="2110" y="40"/>
                </a:cubicBezTo>
                <a:cubicBezTo>
                  <a:pt x="2011" y="17"/>
                  <a:pt x="1909" y="4"/>
                  <a:pt x="1806" y="1"/>
                </a:cubicBezTo>
                <a:cubicBezTo>
                  <a:pt x="1793" y="1"/>
                  <a:pt x="1781" y="1"/>
                  <a:pt x="17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086774" y="4350614"/>
            <a:ext cx="186" cy="978"/>
          </a:xfrm>
          <a:custGeom>
            <a:rect b="b" l="l" r="r" t="t"/>
            <a:pathLst>
              <a:path extrusionOk="0" h="21" w="4">
                <a:moveTo>
                  <a:pt x="3" y="1"/>
                </a:moveTo>
                <a:lnTo>
                  <a:pt x="2" y="11"/>
                </a:lnTo>
                <a:lnTo>
                  <a:pt x="2" y="11"/>
                </a:lnTo>
                <a:cubicBezTo>
                  <a:pt x="2" y="8"/>
                  <a:pt x="3" y="5"/>
                  <a:pt x="3" y="2"/>
                </a:cubicBezTo>
                <a:lnTo>
                  <a:pt x="3" y="1"/>
                </a:lnTo>
                <a:close/>
                <a:moveTo>
                  <a:pt x="2" y="11"/>
                </a:moveTo>
                <a:cubicBezTo>
                  <a:pt x="1" y="14"/>
                  <a:pt x="0" y="17"/>
                  <a:pt x="0" y="21"/>
                </a:cubicBezTo>
                <a:lnTo>
                  <a:pt x="2" y="11"/>
                </a:lnTo>
                <a:close/>
              </a:path>
            </a:pathLst>
          </a:custGeom>
          <a:solidFill>
            <a:srgbClr val="FDD6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086914" y="4342414"/>
            <a:ext cx="1025" cy="8247"/>
          </a:xfrm>
          <a:custGeom>
            <a:rect b="b" l="l" r="r" t="t"/>
            <a:pathLst>
              <a:path extrusionOk="0" h="177" w="22">
                <a:moveTo>
                  <a:pt x="22" y="1"/>
                </a:moveTo>
                <a:cubicBezTo>
                  <a:pt x="10" y="59"/>
                  <a:pt x="3" y="118"/>
                  <a:pt x="0" y="177"/>
                </a:cubicBezTo>
                <a:cubicBezTo>
                  <a:pt x="7" y="118"/>
                  <a:pt x="15" y="60"/>
                  <a:pt x="22" y="1"/>
                </a:cubicBezTo>
                <a:close/>
              </a:path>
            </a:pathLst>
          </a:custGeom>
          <a:solidFill>
            <a:srgbClr val="FDD6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8384678" y="4415329"/>
            <a:ext cx="127058" cy="105299"/>
          </a:xfrm>
          <a:custGeom>
            <a:rect b="b" l="l" r="r" t="t"/>
            <a:pathLst>
              <a:path extrusionOk="0" h="2260" w="2727">
                <a:moveTo>
                  <a:pt x="1519" y="1"/>
                </a:moveTo>
                <a:cubicBezTo>
                  <a:pt x="1471" y="1"/>
                  <a:pt x="1423" y="4"/>
                  <a:pt x="1375" y="11"/>
                </a:cubicBezTo>
                <a:cubicBezTo>
                  <a:pt x="1286" y="23"/>
                  <a:pt x="1189" y="31"/>
                  <a:pt x="1100" y="56"/>
                </a:cubicBezTo>
                <a:cubicBezTo>
                  <a:pt x="913" y="105"/>
                  <a:pt x="761" y="204"/>
                  <a:pt x="614" y="322"/>
                </a:cubicBezTo>
                <a:lnTo>
                  <a:pt x="656" y="288"/>
                </a:lnTo>
                <a:lnTo>
                  <a:pt x="656" y="288"/>
                </a:lnTo>
                <a:cubicBezTo>
                  <a:pt x="607" y="327"/>
                  <a:pt x="557" y="364"/>
                  <a:pt x="506" y="400"/>
                </a:cubicBezTo>
                <a:cubicBezTo>
                  <a:pt x="326" y="530"/>
                  <a:pt x="202" y="654"/>
                  <a:pt x="117" y="863"/>
                </a:cubicBezTo>
                <a:cubicBezTo>
                  <a:pt x="45" y="1039"/>
                  <a:pt x="0" y="1259"/>
                  <a:pt x="61" y="1449"/>
                </a:cubicBezTo>
                <a:lnTo>
                  <a:pt x="68" y="1461"/>
                </a:lnTo>
                <a:cubicBezTo>
                  <a:pt x="68" y="1468"/>
                  <a:pt x="70" y="1474"/>
                  <a:pt x="70" y="1480"/>
                </a:cubicBezTo>
                <a:cubicBezTo>
                  <a:pt x="113" y="1637"/>
                  <a:pt x="193" y="1781"/>
                  <a:pt x="307" y="1897"/>
                </a:cubicBezTo>
                <a:cubicBezTo>
                  <a:pt x="420" y="2013"/>
                  <a:pt x="561" y="2098"/>
                  <a:pt x="715" y="2141"/>
                </a:cubicBezTo>
                <a:cubicBezTo>
                  <a:pt x="895" y="2195"/>
                  <a:pt x="1113" y="2259"/>
                  <a:pt x="1298" y="2259"/>
                </a:cubicBezTo>
                <a:cubicBezTo>
                  <a:pt x="1304" y="2259"/>
                  <a:pt x="1310" y="2259"/>
                  <a:pt x="1316" y="2259"/>
                </a:cubicBezTo>
                <a:cubicBezTo>
                  <a:pt x="1776" y="2248"/>
                  <a:pt x="2323" y="1988"/>
                  <a:pt x="2505" y="1528"/>
                </a:cubicBezTo>
                <a:cubicBezTo>
                  <a:pt x="2577" y="1431"/>
                  <a:pt x="2643" y="1328"/>
                  <a:pt x="2676" y="1206"/>
                </a:cubicBezTo>
                <a:cubicBezTo>
                  <a:pt x="2727" y="1011"/>
                  <a:pt x="2711" y="804"/>
                  <a:pt x="2633" y="618"/>
                </a:cubicBezTo>
                <a:cubicBezTo>
                  <a:pt x="2505" y="306"/>
                  <a:pt x="2234" y="125"/>
                  <a:pt x="1916" y="79"/>
                </a:cubicBezTo>
                <a:cubicBezTo>
                  <a:pt x="1790" y="28"/>
                  <a:pt x="1655" y="1"/>
                  <a:pt x="15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043304" y="4600531"/>
            <a:ext cx="135631" cy="94956"/>
          </a:xfrm>
          <a:custGeom>
            <a:rect b="b" l="l" r="r" t="t"/>
            <a:pathLst>
              <a:path extrusionOk="0" h="2038" w="2911">
                <a:moveTo>
                  <a:pt x="1984" y="13"/>
                </a:moveTo>
                <a:cubicBezTo>
                  <a:pt x="1978" y="13"/>
                  <a:pt x="1972" y="14"/>
                  <a:pt x="1967" y="15"/>
                </a:cubicBezTo>
                <a:lnTo>
                  <a:pt x="1967" y="15"/>
                </a:lnTo>
                <a:cubicBezTo>
                  <a:pt x="1972" y="14"/>
                  <a:pt x="1978" y="13"/>
                  <a:pt x="1984" y="13"/>
                </a:cubicBezTo>
                <a:close/>
                <a:moveTo>
                  <a:pt x="2151" y="1"/>
                </a:moveTo>
                <a:cubicBezTo>
                  <a:pt x="2095" y="1"/>
                  <a:pt x="2039" y="6"/>
                  <a:pt x="1984" y="13"/>
                </a:cubicBezTo>
                <a:lnTo>
                  <a:pt x="1984" y="13"/>
                </a:lnTo>
                <a:cubicBezTo>
                  <a:pt x="1988" y="12"/>
                  <a:pt x="1992" y="11"/>
                  <a:pt x="1997" y="11"/>
                </a:cubicBezTo>
                <a:lnTo>
                  <a:pt x="1997" y="11"/>
                </a:lnTo>
                <a:lnTo>
                  <a:pt x="1966" y="15"/>
                </a:lnTo>
                <a:lnTo>
                  <a:pt x="1966" y="15"/>
                </a:lnTo>
                <a:cubicBezTo>
                  <a:pt x="1966" y="15"/>
                  <a:pt x="1967" y="15"/>
                  <a:pt x="1967" y="15"/>
                </a:cubicBezTo>
                <a:lnTo>
                  <a:pt x="1967" y="15"/>
                </a:lnTo>
                <a:cubicBezTo>
                  <a:pt x="1966" y="15"/>
                  <a:pt x="1966" y="15"/>
                  <a:pt x="1965" y="15"/>
                </a:cubicBezTo>
                <a:lnTo>
                  <a:pt x="1966" y="15"/>
                </a:lnTo>
                <a:lnTo>
                  <a:pt x="1966" y="15"/>
                </a:lnTo>
                <a:cubicBezTo>
                  <a:pt x="1951" y="16"/>
                  <a:pt x="1936" y="18"/>
                  <a:pt x="1920" y="21"/>
                </a:cubicBezTo>
                <a:cubicBezTo>
                  <a:pt x="1873" y="11"/>
                  <a:pt x="1825" y="3"/>
                  <a:pt x="1776" y="2"/>
                </a:cubicBezTo>
                <a:cubicBezTo>
                  <a:pt x="1770" y="2"/>
                  <a:pt x="1763" y="2"/>
                  <a:pt x="1757" y="2"/>
                </a:cubicBezTo>
                <a:cubicBezTo>
                  <a:pt x="1657" y="2"/>
                  <a:pt x="1559" y="22"/>
                  <a:pt x="1461" y="38"/>
                </a:cubicBezTo>
                <a:cubicBezTo>
                  <a:pt x="1374" y="54"/>
                  <a:pt x="1291" y="75"/>
                  <a:pt x="1208" y="106"/>
                </a:cubicBezTo>
                <a:cubicBezTo>
                  <a:pt x="1164" y="121"/>
                  <a:pt x="1118" y="136"/>
                  <a:pt x="1074" y="152"/>
                </a:cubicBezTo>
                <a:cubicBezTo>
                  <a:pt x="890" y="217"/>
                  <a:pt x="772" y="279"/>
                  <a:pt x="623" y="411"/>
                </a:cubicBezTo>
                <a:cubicBezTo>
                  <a:pt x="564" y="464"/>
                  <a:pt x="511" y="524"/>
                  <a:pt x="462" y="588"/>
                </a:cubicBezTo>
                <a:cubicBezTo>
                  <a:pt x="436" y="616"/>
                  <a:pt x="407" y="642"/>
                  <a:pt x="383" y="671"/>
                </a:cubicBezTo>
                <a:lnTo>
                  <a:pt x="282" y="805"/>
                </a:lnTo>
                <a:cubicBezTo>
                  <a:pt x="156" y="877"/>
                  <a:pt x="92" y="1031"/>
                  <a:pt x="57" y="1172"/>
                </a:cubicBezTo>
                <a:cubicBezTo>
                  <a:pt x="21" y="1210"/>
                  <a:pt x="1" y="1261"/>
                  <a:pt x="1" y="1313"/>
                </a:cubicBezTo>
                <a:cubicBezTo>
                  <a:pt x="4" y="1391"/>
                  <a:pt x="43" y="1462"/>
                  <a:pt x="106" y="1505"/>
                </a:cubicBezTo>
                <a:cubicBezTo>
                  <a:pt x="188" y="1645"/>
                  <a:pt x="286" y="1737"/>
                  <a:pt x="453" y="1799"/>
                </a:cubicBezTo>
                <a:cubicBezTo>
                  <a:pt x="472" y="1805"/>
                  <a:pt x="489" y="1810"/>
                  <a:pt x="508" y="1816"/>
                </a:cubicBezTo>
                <a:cubicBezTo>
                  <a:pt x="606" y="1874"/>
                  <a:pt x="711" y="1919"/>
                  <a:pt x="819" y="1952"/>
                </a:cubicBezTo>
                <a:cubicBezTo>
                  <a:pt x="889" y="1980"/>
                  <a:pt x="962" y="2001"/>
                  <a:pt x="1036" y="2012"/>
                </a:cubicBezTo>
                <a:cubicBezTo>
                  <a:pt x="1136" y="2026"/>
                  <a:pt x="1224" y="2038"/>
                  <a:pt x="1313" y="2038"/>
                </a:cubicBezTo>
                <a:cubicBezTo>
                  <a:pt x="1402" y="2038"/>
                  <a:pt x="1491" y="2026"/>
                  <a:pt x="1590" y="1993"/>
                </a:cubicBezTo>
                <a:cubicBezTo>
                  <a:pt x="1635" y="1979"/>
                  <a:pt x="1680" y="1963"/>
                  <a:pt x="1724" y="1947"/>
                </a:cubicBezTo>
                <a:cubicBezTo>
                  <a:pt x="1876" y="1893"/>
                  <a:pt x="2026" y="1832"/>
                  <a:pt x="2160" y="1740"/>
                </a:cubicBezTo>
                <a:cubicBezTo>
                  <a:pt x="2246" y="1682"/>
                  <a:pt x="2327" y="1616"/>
                  <a:pt x="2399" y="1542"/>
                </a:cubicBezTo>
                <a:cubicBezTo>
                  <a:pt x="2442" y="1495"/>
                  <a:pt x="2480" y="1444"/>
                  <a:pt x="2513" y="1390"/>
                </a:cubicBezTo>
                <a:cubicBezTo>
                  <a:pt x="2541" y="1364"/>
                  <a:pt x="2572" y="1338"/>
                  <a:pt x="2599" y="1309"/>
                </a:cubicBezTo>
                <a:cubicBezTo>
                  <a:pt x="2797" y="1104"/>
                  <a:pt x="2910" y="825"/>
                  <a:pt x="2833" y="534"/>
                </a:cubicBezTo>
                <a:cubicBezTo>
                  <a:pt x="2769" y="297"/>
                  <a:pt x="2570" y="77"/>
                  <a:pt x="2333" y="21"/>
                </a:cubicBezTo>
                <a:cubicBezTo>
                  <a:pt x="2271" y="6"/>
                  <a:pt x="2211" y="1"/>
                  <a:pt x="21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7776617" y="4507813"/>
            <a:ext cx="122445" cy="98636"/>
          </a:xfrm>
          <a:custGeom>
            <a:rect b="b" l="l" r="r" t="t"/>
            <a:pathLst>
              <a:path extrusionOk="0" h="2117" w="2628">
                <a:moveTo>
                  <a:pt x="1309" y="0"/>
                </a:moveTo>
                <a:cubicBezTo>
                  <a:pt x="1234" y="0"/>
                  <a:pt x="1158" y="9"/>
                  <a:pt x="1066" y="33"/>
                </a:cubicBezTo>
                <a:cubicBezTo>
                  <a:pt x="903" y="78"/>
                  <a:pt x="788" y="152"/>
                  <a:pt x="661" y="248"/>
                </a:cubicBezTo>
                <a:cubicBezTo>
                  <a:pt x="576" y="313"/>
                  <a:pt x="471" y="381"/>
                  <a:pt x="401" y="453"/>
                </a:cubicBezTo>
                <a:cubicBezTo>
                  <a:pt x="357" y="497"/>
                  <a:pt x="319" y="546"/>
                  <a:pt x="286" y="600"/>
                </a:cubicBezTo>
                <a:lnTo>
                  <a:pt x="259" y="627"/>
                </a:lnTo>
                <a:cubicBezTo>
                  <a:pt x="69" y="810"/>
                  <a:pt x="1" y="1109"/>
                  <a:pt x="69" y="1364"/>
                </a:cubicBezTo>
                <a:cubicBezTo>
                  <a:pt x="103" y="1489"/>
                  <a:pt x="168" y="1604"/>
                  <a:pt x="259" y="1696"/>
                </a:cubicBezTo>
                <a:cubicBezTo>
                  <a:pt x="328" y="1764"/>
                  <a:pt x="409" y="1818"/>
                  <a:pt x="498" y="1854"/>
                </a:cubicBezTo>
                <a:cubicBezTo>
                  <a:pt x="725" y="2021"/>
                  <a:pt x="1049" y="2117"/>
                  <a:pt x="1337" y="2117"/>
                </a:cubicBezTo>
                <a:cubicBezTo>
                  <a:pt x="1436" y="2117"/>
                  <a:pt x="1531" y="2105"/>
                  <a:pt x="1616" y="2081"/>
                </a:cubicBezTo>
                <a:cubicBezTo>
                  <a:pt x="1747" y="2045"/>
                  <a:pt x="1906" y="1956"/>
                  <a:pt x="2033" y="1887"/>
                </a:cubicBezTo>
                <a:cubicBezTo>
                  <a:pt x="2419" y="1675"/>
                  <a:pt x="2628" y="1188"/>
                  <a:pt x="2510" y="753"/>
                </a:cubicBezTo>
                <a:cubicBezTo>
                  <a:pt x="2452" y="535"/>
                  <a:pt x="2327" y="368"/>
                  <a:pt x="2158" y="234"/>
                </a:cubicBezTo>
                <a:cubicBezTo>
                  <a:pt x="2066" y="147"/>
                  <a:pt x="1952" y="85"/>
                  <a:pt x="1830" y="57"/>
                </a:cubicBezTo>
                <a:cubicBezTo>
                  <a:pt x="1733" y="41"/>
                  <a:pt x="1636" y="28"/>
                  <a:pt x="1539" y="18"/>
                </a:cubicBezTo>
                <a:cubicBezTo>
                  <a:pt x="1455" y="8"/>
                  <a:pt x="1383" y="0"/>
                  <a:pt x="13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7594119" y="4783263"/>
            <a:ext cx="129807" cy="115922"/>
          </a:xfrm>
          <a:custGeom>
            <a:rect b="b" l="l" r="r" t="t"/>
            <a:pathLst>
              <a:path extrusionOk="0" h="2488" w="2786">
                <a:moveTo>
                  <a:pt x="1609" y="1"/>
                </a:moveTo>
                <a:cubicBezTo>
                  <a:pt x="1550" y="1"/>
                  <a:pt x="1491" y="7"/>
                  <a:pt x="1432" y="20"/>
                </a:cubicBezTo>
                <a:cubicBezTo>
                  <a:pt x="1418" y="21"/>
                  <a:pt x="1403" y="23"/>
                  <a:pt x="1387" y="24"/>
                </a:cubicBezTo>
                <a:cubicBezTo>
                  <a:pt x="1347" y="21"/>
                  <a:pt x="1308" y="19"/>
                  <a:pt x="1268" y="19"/>
                </a:cubicBezTo>
                <a:cubicBezTo>
                  <a:pt x="1031" y="19"/>
                  <a:pt x="802" y="84"/>
                  <a:pt x="593" y="235"/>
                </a:cubicBezTo>
                <a:cubicBezTo>
                  <a:pt x="432" y="353"/>
                  <a:pt x="276" y="485"/>
                  <a:pt x="174" y="664"/>
                </a:cubicBezTo>
                <a:cubicBezTo>
                  <a:pt x="135" y="761"/>
                  <a:pt x="96" y="856"/>
                  <a:pt x="57" y="951"/>
                </a:cubicBezTo>
                <a:cubicBezTo>
                  <a:pt x="8" y="1105"/>
                  <a:pt x="1" y="1269"/>
                  <a:pt x="36" y="1428"/>
                </a:cubicBezTo>
                <a:cubicBezTo>
                  <a:pt x="36" y="1534"/>
                  <a:pt x="63" y="1638"/>
                  <a:pt x="116" y="1730"/>
                </a:cubicBezTo>
                <a:cubicBezTo>
                  <a:pt x="142" y="1830"/>
                  <a:pt x="194" y="1921"/>
                  <a:pt x="266" y="1994"/>
                </a:cubicBezTo>
                <a:cubicBezTo>
                  <a:pt x="415" y="2193"/>
                  <a:pt x="628" y="2366"/>
                  <a:pt x="873" y="2424"/>
                </a:cubicBezTo>
                <a:cubicBezTo>
                  <a:pt x="892" y="2428"/>
                  <a:pt x="910" y="2432"/>
                  <a:pt x="929" y="2436"/>
                </a:cubicBezTo>
                <a:lnTo>
                  <a:pt x="958" y="2444"/>
                </a:lnTo>
                <a:cubicBezTo>
                  <a:pt x="1049" y="2473"/>
                  <a:pt x="1143" y="2488"/>
                  <a:pt x="1238" y="2488"/>
                </a:cubicBezTo>
                <a:cubicBezTo>
                  <a:pt x="1306" y="2488"/>
                  <a:pt x="1373" y="2480"/>
                  <a:pt x="1439" y="2465"/>
                </a:cubicBezTo>
                <a:cubicBezTo>
                  <a:pt x="1547" y="2465"/>
                  <a:pt x="1652" y="2436"/>
                  <a:pt x="1745" y="2380"/>
                </a:cubicBezTo>
                <a:cubicBezTo>
                  <a:pt x="1825" y="2356"/>
                  <a:pt x="1899" y="2314"/>
                  <a:pt x="1962" y="2259"/>
                </a:cubicBezTo>
                <a:cubicBezTo>
                  <a:pt x="2127" y="2183"/>
                  <a:pt x="2298" y="2098"/>
                  <a:pt x="2421" y="1961"/>
                </a:cubicBezTo>
                <a:cubicBezTo>
                  <a:pt x="2591" y="1772"/>
                  <a:pt x="2707" y="1552"/>
                  <a:pt x="2748" y="1298"/>
                </a:cubicBezTo>
                <a:lnTo>
                  <a:pt x="2779" y="1050"/>
                </a:lnTo>
                <a:cubicBezTo>
                  <a:pt x="2785" y="926"/>
                  <a:pt x="2758" y="802"/>
                  <a:pt x="2702" y="693"/>
                </a:cubicBezTo>
                <a:cubicBezTo>
                  <a:pt x="2621" y="497"/>
                  <a:pt x="2501" y="369"/>
                  <a:pt x="2330" y="247"/>
                </a:cubicBezTo>
                <a:cubicBezTo>
                  <a:pt x="2294" y="222"/>
                  <a:pt x="2259" y="193"/>
                  <a:pt x="2223" y="167"/>
                </a:cubicBezTo>
                <a:cubicBezTo>
                  <a:pt x="2068" y="56"/>
                  <a:pt x="1945" y="41"/>
                  <a:pt x="1776" y="18"/>
                </a:cubicBezTo>
                <a:cubicBezTo>
                  <a:pt x="1721" y="6"/>
                  <a:pt x="1665" y="1"/>
                  <a:pt x="16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7906606" y="4876539"/>
            <a:ext cx="124495" cy="91508"/>
          </a:xfrm>
          <a:custGeom>
            <a:rect b="b" l="l" r="r" t="t"/>
            <a:pathLst>
              <a:path extrusionOk="0" h="1964" w="2672">
                <a:moveTo>
                  <a:pt x="1632" y="0"/>
                </a:moveTo>
                <a:cubicBezTo>
                  <a:pt x="1547" y="0"/>
                  <a:pt x="1463" y="11"/>
                  <a:pt x="1381" y="34"/>
                </a:cubicBezTo>
                <a:cubicBezTo>
                  <a:pt x="1322" y="50"/>
                  <a:pt x="1262" y="67"/>
                  <a:pt x="1201" y="80"/>
                </a:cubicBezTo>
                <a:cubicBezTo>
                  <a:pt x="1072" y="107"/>
                  <a:pt x="948" y="151"/>
                  <a:pt x="829" y="211"/>
                </a:cubicBezTo>
                <a:cubicBezTo>
                  <a:pt x="812" y="220"/>
                  <a:pt x="793" y="228"/>
                  <a:pt x="775" y="237"/>
                </a:cubicBezTo>
                <a:cubicBezTo>
                  <a:pt x="615" y="298"/>
                  <a:pt x="453" y="354"/>
                  <a:pt x="331" y="486"/>
                </a:cubicBezTo>
                <a:cubicBezTo>
                  <a:pt x="256" y="563"/>
                  <a:pt x="191" y="646"/>
                  <a:pt x="136" y="737"/>
                </a:cubicBezTo>
                <a:cubicBezTo>
                  <a:pt x="48" y="844"/>
                  <a:pt x="1" y="978"/>
                  <a:pt x="1" y="1116"/>
                </a:cubicBezTo>
                <a:cubicBezTo>
                  <a:pt x="1" y="1303"/>
                  <a:pt x="83" y="1461"/>
                  <a:pt x="211" y="1579"/>
                </a:cubicBezTo>
                <a:cubicBezTo>
                  <a:pt x="360" y="1770"/>
                  <a:pt x="577" y="1907"/>
                  <a:pt x="812" y="1939"/>
                </a:cubicBezTo>
                <a:cubicBezTo>
                  <a:pt x="925" y="1955"/>
                  <a:pt x="1038" y="1963"/>
                  <a:pt x="1152" y="1963"/>
                </a:cubicBezTo>
                <a:cubicBezTo>
                  <a:pt x="1178" y="1963"/>
                  <a:pt x="1204" y="1963"/>
                  <a:pt x="1230" y="1962"/>
                </a:cubicBezTo>
                <a:cubicBezTo>
                  <a:pt x="1351" y="1956"/>
                  <a:pt x="1479" y="1945"/>
                  <a:pt x="1595" y="1906"/>
                </a:cubicBezTo>
                <a:cubicBezTo>
                  <a:pt x="1707" y="1865"/>
                  <a:pt x="1818" y="1816"/>
                  <a:pt x="1925" y="1760"/>
                </a:cubicBezTo>
                <a:cubicBezTo>
                  <a:pt x="1975" y="1734"/>
                  <a:pt x="2027" y="1710"/>
                  <a:pt x="2075" y="1680"/>
                </a:cubicBezTo>
                <a:cubicBezTo>
                  <a:pt x="2201" y="1602"/>
                  <a:pt x="2335" y="1481"/>
                  <a:pt x="2403" y="1348"/>
                </a:cubicBezTo>
                <a:cubicBezTo>
                  <a:pt x="2422" y="1315"/>
                  <a:pt x="2439" y="1276"/>
                  <a:pt x="2456" y="1236"/>
                </a:cubicBezTo>
                <a:cubicBezTo>
                  <a:pt x="2477" y="1205"/>
                  <a:pt x="2495" y="1172"/>
                  <a:pt x="2511" y="1139"/>
                </a:cubicBezTo>
                <a:cubicBezTo>
                  <a:pt x="2559" y="1018"/>
                  <a:pt x="2579" y="887"/>
                  <a:pt x="2567" y="757"/>
                </a:cubicBezTo>
                <a:cubicBezTo>
                  <a:pt x="2570" y="750"/>
                  <a:pt x="2575" y="743"/>
                  <a:pt x="2577" y="736"/>
                </a:cubicBezTo>
                <a:cubicBezTo>
                  <a:pt x="2671" y="476"/>
                  <a:pt x="2464" y="197"/>
                  <a:pt x="2219" y="148"/>
                </a:cubicBezTo>
                <a:cubicBezTo>
                  <a:pt x="2151" y="100"/>
                  <a:pt x="2076" y="64"/>
                  <a:pt x="1998" y="41"/>
                </a:cubicBezTo>
                <a:cubicBezTo>
                  <a:pt x="1933" y="24"/>
                  <a:pt x="1867" y="15"/>
                  <a:pt x="1801" y="15"/>
                </a:cubicBezTo>
                <a:cubicBezTo>
                  <a:pt x="1745" y="5"/>
                  <a:pt x="1688" y="0"/>
                  <a:pt x="16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8356071" y="4719991"/>
            <a:ext cx="120908" cy="112428"/>
          </a:xfrm>
          <a:custGeom>
            <a:rect b="b" l="l" r="r" t="t"/>
            <a:pathLst>
              <a:path extrusionOk="0" h="2413" w="2595">
                <a:moveTo>
                  <a:pt x="1468" y="0"/>
                </a:moveTo>
                <a:cubicBezTo>
                  <a:pt x="1349" y="0"/>
                  <a:pt x="1235" y="20"/>
                  <a:pt x="1100" y="43"/>
                </a:cubicBezTo>
                <a:cubicBezTo>
                  <a:pt x="927" y="75"/>
                  <a:pt x="799" y="98"/>
                  <a:pt x="632" y="198"/>
                </a:cubicBezTo>
                <a:cubicBezTo>
                  <a:pt x="413" y="329"/>
                  <a:pt x="264" y="526"/>
                  <a:pt x="149" y="749"/>
                </a:cubicBezTo>
                <a:cubicBezTo>
                  <a:pt x="55" y="914"/>
                  <a:pt x="6" y="1101"/>
                  <a:pt x="6" y="1290"/>
                </a:cubicBezTo>
                <a:cubicBezTo>
                  <a:pt x="0" y="1433"/>
                  <a:pt x="31" y="1575"/>
                  <a:pt x="97" y="1702"/>
                </a:cubicBezTo>
                <a:cubicBezTo>
                  <a:pt x="137" y="1833"/>
                  <a:pt x="212" y="1951"/>
                  <a:pt x="313" y="2046"/>
                </a:cubicBezTo>
                <a:cubicBezTo>
                  <a:pt x="439" y="2176"/>
                  <a:pt x="597" y="2271"/>
                  <a:pt x="773" y="2320"/>
                </a:cubicBezTo>
                <a:cubicBezTo>
                  <a:pt x="922" y="2379"/>
                  <a:pt x="1076" y="2412"/>
                  <a:pt x="1232" y="2412"/>
                </a:cubicBezTo>
                <a:cubicBezTo>
                  <a:pt x="1329" y="2412"/>
                  <a:pt x="1427" y="2400"/>
                  <a:pt x="1525" y="2372"/>
                </a:cubicBezTo>
                <a:cubicBezTo>
                  <a:pt x="1694" y="2325"/>
                  <a:pt x="1823" y="2238"/>
                  <a:pt x="1966" y="2149"/>
                </a:cubicBezTo>
                <a:cubicBezTo>
                  <a:pt x="2237" y="1980"/>
                  <a:pt x="2473" y="1724"/>
                  <a:pt x="2537" y="1392"/>
                </a:cubicBezTo>
                <a:cubicBezTo>
                  <a:pt x="2541" y="1369"/>
                  <a:pt x="2545" y="1346"/>
                  <a:pt x="2550" y="1322"/>
                </a:cubicBezTo>
                <a:cubicBezTo>
                  <a:pt x="2587" y="1111"/>
                  <a:pt x="2594" y="984"/>
                  <a:pt x="2545" y="774"/>
                </a:cubicBezTo>
                <a:lnTo>
                  <a:pt x="2545" y="806"/>
                </a:lnTo>
                <a:cubicBezTo>
                  <a:pt x="2540" y="768"/>
                  <a:pt x="2531" y="732"/>
                  <a:pt x="2519" y="696"/>
                </a:cubicBezTo>
                <a:cubicBezTo>
                  <a:pt x="2502" y="660"/>
                  <a:pt x="2482" y="627"/>
                  <a:pt x="2459" y="595"/>
                </a:cubicBezTo>
                <a:lnTo>
                  <a:pt x="2459" y="595"/>
                </a:lnTo>
                <a:lnTo>
                  <a:pt x="2483" y="621"/>
                </a:lnTo>
                <a:cubicBezTo>
                  <a:pt x="2388" y="438"/>
                  <a:pt x="2270" y="347"/>
                  <a:pt x="2115" y="225"/>
                </a:cubicBezTo>
                <a:lnTo>
                  <a:pt x="2054" y="177"/>
                </a:lnTo>
                <a:cubicBezTo>
                  <a:pt x="1960" y="105"/>
                  <a:pt x="1848" y="66"/>
                  <a:pt x="1737" y="36"/>
                </a:cubicBezTo>
                <a:cubicBezTo>
                  <a:pt x="1639" y="10"/>
                  <a:pt x="1552" y="0"/>
                  <a:pt x="146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7806604" y="250323"/>
            <a:ext cx="1059134" cy="397246"/>
          </a:xfrm>
          <a:custGeom>
            <a:rect b="b" l="l" r="r" t="t"/>
            <a:pathLst>
              <a:path extrusionOk="0" h="8394" w="22380">
                <a:moveTo>
                  <a:pt x="12706" y="4143"/>
                </a:moveTo>
                <a:lnTo>
                  <a:pt x="12706" y="4143"/>
                </a:lnTo>
                <a:cubicBezTo>
                  <a:pt x="12813" y="5027"/>
                  <a:pt x="12654" y="6011"/>
                  <a:pt x="12105" y="6710"/>
                </a:cubicBezTo>
                <a:cubicBezTo>
                  <a:pt x="11901" y="6972"/>
                  <a:pt x="11499" y="7347"/>
                  <a:pt x="11125" y="7347"/>
                </a:cubicBezTo>
                <a:cubicBezTo>
                  <a:pt x="11048" y="7347"/>
                  <a:pt x="10972" y="7331"/>
                  <a:pt x="10899" y="7295"/>
                </a:cubicBezTo>
                <a:cubicBezTo>
                  <a:pt x="10314" y="7004"/>
                  <a:pt x="10665" y="6155"/>
                  <a:pt x="10935" y="5793"/>
                </a:cubicBezTo>
                <a:cubicBezTo>
                  <a:pt x="11408" y="5158"/>
                  <a:pt x="12039" y="4615"/>
                  <a:pt x="12706" y="4143"/>
                </a:cubicBezTo>
                <a:close/>
                <a:moveTo>
                  <a:pt x="8226" y="1"/>
                </a:moveTo>
                <a:cubicBezTo>
                  <a:pt x="7103" y="1"/>
                  <a:pt x="5958" y="205"/>
                  <a:pt x="4923" y="470"/>
                </a:cubicBezTo>
                <a:cubicBezTo>
                  <a:pt x="4009" y="705"/>
                  <a:pt x="3123" y="1031"/>
                  <a:pt x="2274" y="1444"/>
                </a:cubicBezTo>
                <a:cubicBezTo>
                  <a:pt x="1506" y="1817"/>
                  <a:pt x="565" y="2225"/>
                  <a:pt x="85" y="2969"/>
                </a:cubicBezTo>
                <a:cubicBezTo>
                  <a:pt x="0" y="3099"/>
                  <a:pt x="117" y="3254"/>
                  <a:pt x="252" y="3254"/>
                </a:cubicBezTo>
                <a:cubicBezTo>
                  <a:pt x="266" y="3254"/>
                  <a:pt x="280" y="3252"/>
                  <a:pt x="294" y="3248"/>
                </a:cubicBezTo>
                <a:cubicBezTo>
                  <a:pt x="888" y="3094"/>
                  <a:pt x="1367" y="2699"/>
                  <a:pt x="1905" y="2403"/>
                </a:cubicBezTo>
                <a:cubicBezTo>
                  <a:pt x="2500" y="2077"/>
                  <a:pt x="3117" y="1793"/>
                  <a:pt x="3752" y="1557"/>
                </a:cubicBezTo>
                <a:cubicBezTo>
                  <a:pt x="4993" y="1093"/>
                  <a:pt x="6297" y="800"/>
                  <a:pt x="7616" y="715"/>
                </a:cubicBezTo>
                <a:cubicBezTo>
                  <a:pt x="7880" y="698"/>
                  <a:pt x="8149" y="686"/>
                  <a:pt x="8419" y="686"/>
                </a:cubicBezTo>
                <a:cubicBezTo>
                  <a:pt x="9395" y="686"/>
                  <a:pt x="10388" y="837"/>
                  <a:pt x="11199" y="1417"/>
                </a:cubicBezTo>
                <a:cubicBezTo>
                  <a:pt x="11831" y="1871"/>
                  <a:pt x="12266" y="2542"/>
                  <a:pt x="12511" y="3283"/>
                </a:cubicBezTo>
                <a:cubicBezTo>
                  <a:pt x="11847" y="3724"/>
                  <a:pt x="11217" y="4217"/>
                  <a:pt x="10631" y="4757"/>
                </a:cubicBezTo>
                <a:cubicBezTo>
                  <a:pt x="10106" y="5243"/>
                  <a:pt x="9639" y="5855"/>
                  <a:pt x="9587" y="6605"/>
                </a:cubicBezTo>
                <a:cubicBezTo>
                  <a:pt x="9541" y="7276"/>
                  <a:pt x="9830" y="7939"/>
                  <a:pt x="10439" y="8236"/>
                </a:cubicBezTo>
                <a:cubicBezTo>
                  <a:pt x="10664" y="8345"/>
                  <a:pt x="10885" y="8394"/>
                  <a:pt x="11100" y="8394"/>
                </a:cubicBezTo>
                <a:cubicBezTo>
                  <a:pt x="12128" y="8394"/>
                  <a:pt x="13004" y="7284"/>
                  <a:pt x="13320" y="6350"/>
                </a:cubicBezTo>
                <a:cubicBezTo>
                  <a:pt x="13611" y="5486"/>
                  <a:pt x="13611" y="4561"/>
                  <a:pt x="13388" y="3692"/>
                </a:cubicBezTo>
                <a:cubicBezTo>
                  <a:pt x="13548" y="3591"/>
                  <a:pt x="13707" y="3495"/>
                  <a:pt x="13866" y="3401"/>
                </a:cubicBezTo>
                <a:cubicBezTo>
                  <a:pt x="14994" y="2735"/>
                  <a:pt x="16224" y="2207"/>
                  <a:pt x="17493" y="1908"/>
                </a:cubicBezTo>
                <a:cubicBezTo>
                  <a:pt x="17875" y="1819"/>
                  <a:pt x="18269" y="1766"/>
                  <a:pt x="18654" y="1766"/>
                </a:cubicBezTo>
                <a:cubicBezTo>
                  <a:pt x="19713" y="1766"/>
                  <a:pt x="20706" y="2162"/>
                  <a:pt x="21203" y="3274"/>
                </a:cubicBezTo>
                <a:cubicBezTo>
                  <a:pt x="21795" y="4599"/>
                  <a:pt x="21043" y="5961"/>
                  <a:pt x="20126" y="6902"/>
                </a:cubicBezTo>
                <a:cubicBezTo>
                  <a:pt x="20012" y="7017"/>
                  <a:pt x="20111" y="7196"/>
                  <a:pt x="20252" y="7196"/>
                </a:cubicBezTo>
                <a:cubicBezTo>
                  <a:pt x="20265" y="7196"/>
                  <a:pt x="20277" y="7194"/>
                  <a:pt x="20290" y="7191"/>
                </a:cubicBezTo>
                <a:cubicBezTo>
                  <a:pt x="21684" y="6877"/>
                  <a:pt x="22380" y="5383"/>
                  <a:pt x="22193" y="3998"/>
                </a:cubicBezTo>
                <a:cubicBezTo>
                  <a:pt x="21998" y="2548"/>
                  <a:pt x="20855" y="1338"/>
                  <a:pt x="19455" y="1077"/>
                </a:cubicBezTo>
                <a:cubicBezTo>
                  <a:pt x="19178" y="1025"/>
                  <a:pt x="18898" y="1002"/>
                  <a:pt x="18617" y="1002"/>
                </a:cubicBezTo>
                <a:cubicBezTo>
                  <a:pt x="17305" y="1002"/>
                  <a:pt x="15960" y="1509"/>
                  <a:pt x="14793" y="2026"/>
                </a:cubicBezTo>
                <a:cubicBezTo>
                  <a:pt x="14215" y="2282"/>
                  <a:pt x="13654" y="2574"/>
                  <a:pt x="13114" y="2900"/>
                </a:cubicBezTo>
                <a:cubicBezTo>
                  <a:pt x="12579" y="1686"/>
                  <a:pt x="11591" y="683"/>
                  <a:pt x="10330" y="293"/>
                </a:cubicBezTo>
                <a:cubicBezTo>
                  <a:pt x="9661" y="85"/>
                  <a:pt x="8948" y="1"/>
                  <a:pt x="822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6"/>
          <p:cNvSpPr/>
          <p:nvPr/>
        </p:nvSpPr>
        <p:spPr>
          <a:xfrm>
            <a:off x="-2" y="4372275"/>
            <a:ext cx="818846" cy="770995"/>
          </a:xfrm>
          <a:custGeom>
            <a:rect b="b" l="l" r="r" t="t"/>
            <a:pathLst>
              <a:path extrusionOk="0" h="15210" w="16154">
                <a:moveTo>
                  <a:pt x="0" y="1"/>
                </a:moveTo>
                <a:lnTo>
                  <a:pt x="0" y="15210"/>
                </a:lnTo>
                <a:lnTo>
                  <a:pt x="16153" y="15210"/>
                </a:lnTo>
                <a:cubicBezTo>
                  <a:pt x="15083" y="12179"/>
                  <a:pt x="13675" y="9303"/>
                  <a:pt x="11709" y="6797"/>
                </a:cubicBezTo>
                <a:cubicBezTo>
                  <a:pt x="8823" y="3115"/>
                  <a:pt x="4518" y="365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6"/>
          <p:cNvSpPr/>
          <p:nvPr/>
        </p:nvSpPr>
        <p:spPr>
          <a:xfrm>
            <a:off x="56721" y="4658168"/>
            <a:ext cx="557590" cy="367249"/>
          </a:xfrm>
          <a:custGeom>
            <a:rect b="b" l="l" r="r" t="t"/>
            <a:pathLst>
              <a:path extrusionOk="0" h="7245" w="11000">
                <a:moveTo>
                  <a:pt x="4375" y="0"/>
                </a:moveTo>
                <a:cubicBezTo>
                  <a:pt x="3572" y="0"/>
                  <a:pt x="2682" y="356"/>
                  <a:pt x="1952" y="645"/>
                </a:cubicBezTo>
                <a:cubicBezTo>
                  <a:pt x="1197" y="942"/>
                  <a:pt x="507" y="1210"/>
                  <a:pt x="33" y="1902"/>
                </a:cubicBezTo>
                <a:cubicBezTo>
                  <a:pt x="0" y="1951"/>
                  <a:pt x="42" y="2027"/>
                  <a:pt x="97" y="2027"/>
                </a:cubicBezTo>
                <a:cubicBezTo>
                  <a:pt x="99" y="2027"/>
                  <a:pt x="100" y="2027"/>
                  <a:pt x="102" y="2027"/>
                </a:cubicBezTo>
                <a:cubicBezTo>
                  <a:pt x="938" y="1961"/>
                  <a:pt x="1611" y="1549"/>
                  <a:pt x="2402" y="1285"/>
                </a:cubicBezTo>
                <a:cubicBezTo>
                  <a:pt x="2828" y="1142"/>
                  <a:pt x="3262" y="1024"/>
                  <a:pt x="3702" y="929"/>
                </a:cubicBezTo>
                <a:cubicBezTo>
                  <a:pt x="3876" y="891"/>
                  <a:pt x="4120" y="823"/>
                  <a:pt x="4330" y="823"/>
                </a:cubicBezTo>
                <a:cubicBezTo>
                  <a:pt x="4568" y="823"/>
                  <a:pt x="4763" y="910"/>
                  <a:pt x="4771" y="1226"/>
                </a:cubicBezTo>
                <a:cubicBezTo>
                  <a:pt x="4785" y="1926"/>
                  <a:pt x="3902" y="2445"/>
                  <a:pt x="3664" y="3078"/>
                </a:cubicBezTo>
                <a:cubicBezTo>
                  <a:pt x="3458" y="3622"/>
                  <a:pt x="3506" y="4326"/>
                  <a:pt x="3990" y="4700"/>
                </a:cubicBezTo>
                <a:cubicBezTo>
                  <a:pt x="4206" y="4867"/>
                  <a:pt x="4441" y="4927"/>
                  <a:pt x="4683" y="4927"/>
                </a:cubicBezTo>
                <a:cubicBezTo>
                  <a:pt x="5132" y="4927"/>
                  <a:pt x="5607" y="4723"/>
                  <a:pt x="6033" y="4624"/>
                </a:cubicBezTo>
                <a:cubicBezTo>
                  <a:pt x="6265" y="4570"/>
                  <a:pt x="6989" y="4394"/>
                  <a:pt x="7578" y="4394"/>
                </a:cubicBezTo>
                <a:cubicBezTo>
                  <a:pt x="8024" y="4394"/>
                  <a:pt x="8391" y="4495"/>
                  <a:pt x="8408" y="4826"/>
                </a:cubicBezTo>
                <a:cubicBezTo>
                  <a:pt x="8426" y="5150"/>
                  <a:pt x="8206" y="5455"/>
                  <a:pt x="8250" y="5804"/>
                </a:cubicBezTo>
                <a:cubicBezTo>
                  <a:pt x="8286" y="6101"/>
                  <a:pt x="8417" y="6375"/>
                  <a:pt x="8606" y="6603"/>
                </a:cubicBezTo>
                <a:cubicBezTo>
                  <a:pt x="9030" y="7116"/>
                  <a:pt x="9560" y="7245"/>
                  <a:pt x="10141" y="7245"/>
                </a:cubicBezTo>
                <a:cubicBezTo>
                  <a:pt x="10317" y="7245"/>
                  <a:pt x="10497" y="7233"/>
                  <a:pt x="10681" y="7216"/>
                </a:cubicBezTo>
                <a:cubicBezTo>
                  <a:pt x="10926" y="7195"/>
                  <a:pt x="10999" y="6837"/>
                  <a:pt x="10741" y="6762"/>
                </a:cubicBezTo>
                <a:cubicBezTo>
                  <a:pt x="10306" y="6636"/>
                  <a:pt x="9793" y="6496"/>
                  <a:pt x="9418" y="6231"/>
                </a:cubicBezTo>
                <a:cubicBezTo>
                  <a:pt x="9003" y="5937"/>
                  <a:pt x="9015" y="5640"/>
                  <a:pt x="9116" y="5183"/>
                </a:cubicBezTo>
                <a:cubicBezTo>
                  <a:pt x="9263" y="4523"/>
                  <a:pt x="9032" y="3977"/>
                  <a:pt x="8391" y="3743"/>
                </a:cubicBezTo>
                <a:cubicBezTo>
                  <a:pt x="8092" y="3635"/>
                  <a:pt x="7766" y="3595"/>
                  <a:pt x="7435" y="3595"/>
                </a:cubicBezTo>
                <a:cubicBezTo>
                  <a:pt x="6946" y="3595"/>
                  <a:pt x="6445" y="3681"/>
                  <a:pt x="6000" y="3762"/>
                </a:cubicBezTo>
                <a:cubicBezTo>
                  <a:pt x="5610" y="3833"/>
                  <a:pt x="5165" y="4045"/>
                  <a:pt x="4769" y="4045"/>
                </a:cubicBezTo>
                <a:cubicBezTo>
                  <a:pt x="4762" y="4045"/>
                  <a:pt x="4756" y="4045"/>
                  <a:pt x="4749" y="4045"/>
                </a:cubicBezTo>
                <a:cubicBezTo>
                  <a:pt x="4184" y="4036"/>
                  <a:pt x="4429" y="3367"/>
                  <a:pt x="4622" y="3079"/>
                </a:cubicBezTo>
                <a:cubicBezTo>
                  <a:pt x="5025" y="2482"/>
                  <a:pt x="5584" y="2010"/>
                  <a:pt x="5587" y="1224"/>
                </a:cubicBezTo>
                <a:cubicBezTo>
                  <a:pt x="5588" y="528"/>
                  <a:pt x="5110" y="15"/>
                  <a:pt x="4431" y="1"/>
                </a:cubicBezTo>
                <a:cubicBezTo>
                  <a:pt x="4412" y="1"/>
                  <a:pt x="4393" y="0"/>
                  <a:pt x="43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/>
          <p:nvPr>
            <p:ph type="title"/>
          </p:nvPr>
        </p:nvSpPr>
        <p:spPr>
          <a:xfrm>
            <a:off x="5176050" y="1498938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5176050" y="2332938"/>
            <a:ext cx="2808000" cy="19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7"/>
          <p:cNvSpPr/>
          <p:nvPr/>
        </p:nvSpPr>
        <p:spPr>
          <a:xfrm rot="9082513">
            <a:off x="6980102" y="3952157"/>
            <a:ext cx="3598474" cy="1443190"/>
          </a:xfrm>
          <a:custGeom>
            <a:rect b="b" l="l" r="r" t="t"/>
            <a:pathLst>
              <a:path extrusionOk="0" h="23791" w="59323">
                <a:moveTo>
                  <a:pt x="29666" y="1"/>
                </a:moveTo>
                <a:cubicBezTo>
                  <a:pt x="25503" y="1"/>
                  <a:pt x="21341" y="308"/>
                  <a:pt x="17214" y="922"/>
                </a:cubicBezTo>
                <a:cubicBezTo>
                  <a:pt x="13145" y="1527"/>
                  <a:pt x="9019" y="2430"/>
                  <a:pt x="4944" y="2430"/>
                </a:cubicBezTo>
                <a:cubicBezTo>
                  <a:pt x="3285" y="2430"/>
                  <a:pt x="1635" y="2280"/>
                  <a:pt x="1" y="1901"/>
                </a:cubicBezTo>
                <a:lnTo>
                  <a:pt x="1" y="1901"/>
                </a:lnTo>
                <a:cubicBezTo>
                  <a:pt x="2397" y="5355"/>
                  <a:pt x="4980" y="8968"/>
                  <a:pt x="8690" y="10572"/>
                </a:cubicBezTo>
                <a:cubicBezTo>
                  <a:pt x="10291" y="11265"/>
                  <a:pt x="12021" y="11540"/>
                  <a:pt x="13658" y="12122"/>
                </a:cubicBezTo>
                <a:cubicBezTo>
                  <a:pt x="15404" y="12743"/>
                  <a:pt x="17041" y="13716"/>
                  <a:pt x="18462" y="14977"/>
                </a:cubicBezTo>
                <a:cubicBezTo>
                  <a:pt x="21556" y="17721"/>
                  <a:pt x="23753" y="21884"/>
                  <a:pt x="27537" y="23293"/>
                </a:cubicBezTo>
                <a:cubicBezTo>
                  <a:pt x="28469" y="23640"/>
                  <a:pt x="29436" y="23791"/>
                  <a:pt x="30413" y="23791"/>
                </a:cubicBezTo>
                <a:cubicBezTo>
                  <a:pt x="32293" y="23791"/>
                  <a:pt x="34206" y="23232"/>
                  <a:pt x="35956" y="22439"/>
                </a:cubicBezTo>
                <a:cubicBezTo>
                  <a:pt x="38614" y="21234"/>
                  <a:pt x="41050" y="19511"/>
                  <a:pt x="43703" y="18293"/>
                </a:cubicBezTo>
                <a:cubicBezTo>
                  <a:pt x="46691" y="16921"/>
                  <a:pt x="49939" y="16224"/>
                  <a:pt x="53185" y="16224"/>
                </a:cubicBezTo>
                <a:cubicBezTo>
                  <a:pt x="55254" y="16224"/>
                  <a:pt x="57322" y="16507"/>
                  <a:pt x="59323" y="17078"/>
                </a:cubicBezTo>
                <a:lnTo>
                  <a:pt x="48152" y="3306"/>
                </a:lnTo>
                <a:cubicBezTo>
                  <a:pt x="45654" y="1493"/>
                  <a:pt x="42570" y="936"/>
                  <a:pt x="39580" y="583"/>
                </a:cubicBezTo>
                <a:cubicBezTo>
                  <a:pt x="36286" y="195"/>
                  <a:pt x="32976" y="1"/>
                  <a:pt x="2966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5" y="6"/>
            <a:ext cx="4851835" cy="1109233"/>
            <a:chOff x="4388400" y="3092250"/>
            <a:chExt cx="1471100" cy="336325"/>
          </a:xfrm>
        </p:grpSpPr>
        <p:sp>
          <p:nvSpPr>
            <p:cNvPr id="113" name="Google Shape;113;p7"/>
            <p:cNvSpPr/>
            <p:nvPr/>
          </p:nvSpPr>
          <p:spPr>
            <a:xfrm>
              <a:off x="4388400" y="3092250"/>
              <a:ext cx="1278950" cy="334150"/>
            </a:xfrm>
            <a:custGeom>
              <a:rect b="b" l="l" r="r" t="t"/>
              <a:pathLst>
                <a:path extrusionOk="0" h="13366" w="51158">
                  <a:moveTo>
                    <a:pt x="1" y="0"/>
                  </a:moveTo>
                  <a:lnTo>
                    <a:pt x="1" y="7976"/>
                  </a:lnTo>
                  <a:cubicBezTo>
                    <a:pt x="1798" y="7380"/>
                    <a:pt x="3686" y="7067"/>
                    <a:pt x="5569" y="7067"/>
                  </a:cubicBezTo>
                  <a:cubicBezTo>
                    <a:pt x="7497" y="7067"/>
                    <a:pt x="9419" y="7395"/>
                    <a:pt x="11235" y="8083"/>
                  </a:cubicBezTo>
                  <a:cubicBezTo>
                    <a:pt x="14534" y="9331"/>
                    <a:pt x="17416" y="11599"/>
                    <a:pt x="20774" y="12664"/>
                  </a:cubicBezTo>
                  <a:cubicBezTo>
                    <a:pt x="22298" y="13148"/>
                    <a:pt x="23846" y="13365"/>
                    <a:pt x="25396" y="13365"/>
                  </a:cubicBezTo>
                  <a:cubicBezTo>
                    <a:pt x="31110" y="13365"/>
                    <a:pt x="36868" y="10413"/>
                    <a:pt x="41698" y="6972"/>
                  </a:cubicBezTo>
                  <a:cubicBezTo>
                    <a:pt x="44867" y="4714"/>
                    <a:pt x="47937" y="2191"/>
                    <a:pt x="5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4388400" y="3092250"/>
              <a:ext cx="1471100" cy="336325"/>
            </a:xfrm>
            <a:custGeom>
              <a:rect b="b" l="l" r="r" t="t"/>
              <a:pathLst>
                <a:path extrusionOk="0" h="13453" w="58844">
                  <a:moveTo>
                    <a:pt x="57679" y="0"/>
                  </a:moveTo>
                  <a:cubicBezTo>
                    <a:pt x="56174" y="1515"/>
                    <a:pt x="54621" y="2979"/>
                    <a:pt x="52988" y="4346"/>
                  </a:cubicBezTo>
                  <a:cubicBezTo>
                    <a:pt x="49009" y="7678"/>
                    <a:pt x="44524" y="10433"/>
                    <a:pt x="39517" y="11752"/>
                  </a:cubicBezTo>
                  <a:cubicBezTo>
                    <a:pt x="37403" y="12309"/>
                    <a:pt x="35205" y="12621"/>
                    <a:pt x="33013" y="12621"/>
                  </a:cubicBezTo>
                  <a:cubicBezTo>
                    <a:pt x="30363" y="12621"/>
                    <a:pt x="27724" y="12165"/>
                    <a:pt x="25254" y="11134"/>
                  </a:cubicBezTo>
                  <a:cubicBezTo>
                    <a:pt x="24124" y="10663"/>
                    <a:pt x="23045" y="10078"/>
                    <a:pt x="22033" y="9390"/>
                  </a:cubicBezTo>
                  <a:cubicBezTo>
                    <a:pt x="20859" y="8589"/>
                    <a:pt x="19759" y="7680"/>
                    <a:pt x="18625" y="6821"/>
                  </a:cubicBezTo>
                  <a:cubicBezTo>
                    <a:pt x="16626" y="5306"/>
                    <a:pt x="14429" y="4103"/>
                    <a:pt x="12064" y="3304"/>
                  </a:cubicBezTo>
                  <a:cubicBezTo>
                    <a:pt x="9770" y="2531"/>
                    <a:pt x="7335" y="2132"/>
                    <a:pt x="4901" y="2132"/>
                  </a:cubicBezTo>
                  <a:cubicBezTo>
                    <a:pt x="3251" y="2132"/>
                    <a:pt x="1603" y="2315"/>
                    <a:pt x="1" y="2691"/>
                  </a:cubicBezTo>
                  <a:lnTo>
                    <a:pt x="1" y="2999"/>
                  </a:lnTo>
                  <a:cubicBezTo>
                    <a:pt x="1145" y="2741"/>
                    <a:pt x="2308" y="2578"/>
                    <a:pt x="3479" y="2512"/>
                  </a:cubicBezTo>
                  <a:cubicBezTo>
                    <a:pt x="3887" y="2489"/>
                    <a:pt x="4295" y="2478"/>
                    <a:pt x="4703" y="2478"/>
                  </a:cubicBezTo>
                  <a:cubicBezTo>
                    <a:pt x="6770" y="2478"/>
                    <a:pt x="8831" y="2768"/>
                    <a:pt x="10822" y="3340"/>
                  </a:cubicBezTo>
                  <a:cubicBezTo>
                    <a:pt x="13214" y="4028"/>
                    <a:pt x="15507" y="5125"/>
                    <a:pt x="17504" y="6648"/>
                  </a:cubicBezTo>
                  <a:cubicBezTo>
                    <a:pt x="18653" y="7523"/>
                    <a:pt x="19705" y="8521"/>
                    <a:pt x="20832" y="9422"/>
                  </a:cubicBezTo>
                  <a:cubicBezTo>
                    <a:pt x="21827" y="10219"/>
                    <a:pt x="22885" y="10915"/>
                    <a:pt x="24024" y="11475"/>
                  </a:cubicBezTo>
                  <a:cubicBezTo>
                    <a:pt x="26825" y="12856"/>
                    <a:pt x="29910" y="13452"/>
                    <a:pt x="33003" y="13452"/>
                  </a:cubicBezTo>
                  <a:cubicBezTo>
                    <a:pt x="34783" y="13452"/>
                    <a:pt x="36566" y="13255"/>
                    <a:pt x="38299" y="12896"/>
                  </a:cubicBezTo>
                  <a:cubicBezTo>
                    <a:pt x="43346" y="11852"/>
                    <a:pt x="47940" y="9366"/>
                    <a:pt x="52018" y="6192"/>
                  </a:cubicBezTo>
                  <a:cubicBezTo>
                    <a:pt x="54132" y="4548"/>
                    <a:pt x="56118" y="2740"/>
                    <a:pt x="58017" y="843"/>
                  </a:cubicBezTo>
                  <a:cubicBezTo>
                    <a:pt x="58295" y="565"/>
                    <a:pt x="58569" y="281"/>
                    <a:pt x="588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4920125" y="3148975"/>
              <a:ext cx="78050" cy="76000"/>
            </a:xfrm>
            <a:custGeom>
              <a:rect b="b" l="l" r="r" t="t"/>
              <a:pathLst>
                <a:path extrusionOk="0" h="3040" w="3122">
                  <a:moveTo>
                    <a:pt x="1547" y="1"/>
                  </a:moveTo>
                  <a:cubicBezTo>
                    <a:pt x="1431" y="1"/>
                    <a:pt x="1315" y="19"/>
                    <a:pt x="1204" y="56"/>
                  </a:cubicBezTo>
                  <a:lnTo>
                    <a:pt x="851" y="210"/>
                  </a:lnTo>
                  <a:lnTo>
                    <a:pt x="842" y="214"/>
                  </a:lnTo>
                  <a:lnTo>
                    <a:pt x="823" y="223"/>
                  </a:lnTo>
                  <a:lnTo>
                    <a:pt x="780" y="244"/>
                  </a:lnTo>
                  <a:cubicBezTo>
                    <a:pt x="566" y="374"/>
                    <a:pt x="388" y="557"/>
                    <a:pt x="263" y="775"/>
                  </a:cubicBezTo>
                  <a:cubicBezTo>
                    <a:pt x="1" y="1237"/>
                    <a:pt x="1" y="1805"/>
                    <a:pt x="263" y="2268"/>
                  </a:cubicBezTo>
                  <a:cubicBezTo>
                    <a:pt x="388" y="2485"/>
                    <a:pt x="566" y="2668"/>
                    <a:pt x="780" y="2798"/>
                  </a:cubicBezTo>
                  <a:cubicBezTo>
                    <a:pt x="916" y="2866"/>
                    <a:pt x="1071" y="2955"/>
                    <a:pt x="1204" y="2985"/>
                  </a:cubicBezTo>
                  <a:lnTo>
                    <a:pt x="1597" y="3040"/>
                  </a:lnTo>
                  <a:lnTo>
                    <a:pt x="1991" y="2985"/>
                  </a:lnTo>
                  <a:cubicBezTo>
                    <a:pt x="1998" y="2984"/>
                    <a:pt x="2005" y="2982"/>
                    <a:pt x="2011" y="2979"/>
                  </a:cubicBezTo>
                  <a:cubicBezTo>
                    <a:pt x="2079" y="2956"/>
                    <a:pt x="2144" y="2928"/>
                    <a:pt x="2207" y="2897"/>
                  </a:cubicBezTo>
                  <a:cubicBezTo>
                    <a:pt x="2331" y="2863"/>
                    <a:pt x="2442" y="2795"/>
                    <a:pt x="2531" y="2703"/>
                  </a:cubicBezTo>
                  <a:cubicBezTo>
                    <a:pt x="2590" y="2674"/>
                    <a:pt x="2644" y="2631"/>
                    <a:pt x="2685" y="2579"/>
                  </a:cubicBezTo>
                  <a:cubicBezTo>
                    <a:pt x="2825" y="2448"/>
                    <a:pt x="2929" y="2282"/>
                    <a:pt x="2987" y="2098"/>
                  </a:cubicBezTo>
                  <a:cubicBezTo>
                    <a:pt x="3079" y="1920"/>
                    <a:pt x="3122" y="1721"/>
                    <a:pt x="3113" y="1521"/>
                  </a:cubicBezTo>
                  <a:cubicBezTo>
                    <a:pt x="3096" y="1389"/>
                    <a:pt x="3079" y="1256"/>
                    <a:pt x="3061" y="1123"/>
                  </a:cubicBezTo>
                  <a:cubicBezTo>
                    <a:pt x="2994" y="874"/>
                    <a:pt x="2866" y="646"/>
                    <a:pt x="2685" y="462"/>
                  </a:cubicBezTo>
                  <a:cubicBezTo>
                    <a:pt x="2684" y="460"/>
                    <a:pt x="2682" y="458"/>
                    <a:pt x="2681" y="456"/>
                  </a:cubicBezTo>
                  <a:lnTo>
                    <a:pt x="2383" y="221"/>
                  </a:lnTo>
                  <a:cubicBezTo>
                    <a:pt x="2275" y="149"/>
                    <a:pt x="2142" y="106"/>
                    <a:pt x="2017" y="64"/>
                  </a:cubicBezTo>
                  <a:lnTo>
                    <a:pt x="1997" y="57"/>
                  </a:lnTo>
                  <a:cubicBezTo>
                    <a:pt x="1930" y="44"/>
                    <a:pt x="1863" y="34"/>
                    <a:pt x="1795" y="30"/>
                  </a:cubicBezTo>
                  <a:cubicBezTo>
                    <a:pt x="1713" y="10"/>
                    <a:pt x="1630" y="1"/>
                    <a:pt x="15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5038575" y="3264875"/>
              <a:ext cx="64275" cy="64025"/>
            </a:xfrm>
            <a:custGeom>
              <a:rect b="b" l="l" r="r" t="t"/>
              <a:pathLst>
                <a:path extrusionOk="0" h="2561" w="2571">
                  <a:moveTo>
                    <a:pt x="1295" y="1"/>
                  </a:moveTo>
                  <a:lnTo>
                    <a:pt x="964" y="47"/>
                  </a:lnTo>
                  <a:cubicBezTo>
                    <a:pt x="853" y="66"/>
                    <a:pt x="747" y="112"/>
                    <a:pt x="658" y="182"/>
                  </a:cubicBezTo>
                  <a:cubicBezTo>
                    <a:pt x="481" y="290"/>
                    <a:pt x="472" y="326"/>
                    <a:pt x="373" y="414"/>
                  </a:cubicBezTo>
                  <a:cubicBezTo>
                    <a:pt x="223" y="569"/>
                    <a:pt x="115" y="759"/>
                    <a:pt x="59" y="966"/>
                  </a:cubicBezTo>
                  <a:cubicBezTo>
                    <a:pt x="1" y="1184"/>
                    <a:pt x="1" y="1413"/>
                    <a:pt x="59" y="1631"/>
                  </a:cubicBezTo>
                  <a:cubicBezTo>
                    <a:pt x="115" y="1837"/>
                    <a:pt x="223" y="2027"/>
                    <a:pt x="373" y="2181"/>
                  </a:cubicBezTo>
                  <a:cubicBezTo>
                    <a:pt x="520" y="2334"/>
                    <a:pt x="706" y="2443"/>
                    <a:pt x="909" y="2502"/>
                  </a:cubicBezTo>
                  <a:cubicBezTo>
                    <a:pt x="1033" y="2540"/>
                    <a:pt x="1161" y="2559"/>
                    <a:pt x="1291" y="2560"/>
                  </a:cubicBezTo>
                  <a:cubicBezTo>
                    <a:pt x="1638" y="2560"/>
                    <a:pt x="1959" y="2413"/>
                    <a:pt x="2201" y="2162"/>
                  </a:cubicBezTo>
                  <a:lnTo>
                    <a:pt x="2395" y="1906"/>
                  </a:lnTo>
                  <a:lnTo>
                    <a:pt x="2518" y="1603"/>
                  </a:lnTo>
                  <a:cubicBezTo>
                    <a:pt x="2533" y="1491"/>
                    <a:pt x="2549" y="1380"/>
                    <a:pt x="2563" y="1267"/>
                  </a:cubicBezTo>
                  <a:cubicBezTo>
                    <a:pt x="2570" y="1099"/>
                    <a:pt x="2534" y="930"/>
                    <a:pt x="2457" y="780"/>
                  </a:cubicBezTo>
                  <a:cubicBezTo>
                    <a:pt x="2428" y="675"/>
                    <a:pt x="2374" y="579"/>
                    <a:pt x="2298" y="501"/>
                  </a:cubicBezTo>
                  <a:cubicBezTo>
                    <a:pt x="2245" y="407"/>
                    <a:pt x="2168" y="329"/>
                    <a:pt x="2078" y="273"/>
                  </a:cubicBezTo>
                  <a:cubicBezTo>
                    <a:pt x="2001" y="197"/>
                    <a:pt x="1907" y="141"/>
                    <a:pt x="1805" y="112"/>
                  </a:cubicBezTo>
                  <a:cubicBezTo>
                    <a:pt x="1671" y="39"/>
                    <a:pt x="1522" y="1"/>
                    <a:pt x="1370" y="1"/>
                  </a:cubicBezTo>
                  <a:cubicBezTo>
                    <a:pt x="1356" y="1"/>
                    <a:pt x="1343" y="2"/>
                    <a:pt x="1330" y="2"/>
                  </a:cubicBezTo>
                  <a:cubicBezTo>
                    <a:pt x="1318" y="2"/>
                    <a:pt x="1307" y="2"/>
                    <a:pt x="1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5091325" y="3141825"/>
              <a:ext cx="43325" cy="43900"/>
            </a:xfrm>
            <a:custGeom>
              <a:rect b="b" l="l" r="r" t="t"/>
              <a:pathLst>
                <a:path extrusionOk="0" h="1756" w="1733">
                  <a:moveTo>
                    <a:pt x="892" y="1"/>
                  </a:moveTo>
                  <a:cubicBezTo>
                    <a:pt x="738" y="1"/>
                    <a:pt x="586" y="38"/>
                    <a:pt x="449" y="112"/>
                  </a:cubicBezTo>
                  <a:lnTo>
                    <a:pt x="436" y="118"/>
                  </a:lnTo>
                  <a:cubicBezTo>
                    <a:pt x="313" y="173"/>
                    <a:pt x="264" y="249"/>
                    <a:pt x="192" y="346"/>
                  </a:cubicBezTo>
                  <a:cubicBezTo>
                    <a:pt x="140" y="399"/>
                    <a:pt x="103" y="465"/>
                    <a:pt x="83" y="539"/>
                  </a:cubicBezTo>
                  <a:cubicBezTo>
                    <a:pt x="66" y="572"/>
                    <a:pt x="51" y="608"/>
                    <a:pt x="40" y="644"/>
                  </a:cubicBezTo>
                  <a:cubicBezTo>
                    <a:pt x="37" y="654"/>
                    <a:pt x="9" y="869"/>
                    <a:pt x="9" y="880"/>
                  </a:cubicBezTo>
                  <a:lnTo>
                    <a:pt x="9" y="885"/>
                  </a:lnTo>
                  <a:lnTo>
                    <a:pt x="9" y="898"/>
                  </a:lnTo>
                  <a:cubicBezTo>
                    <a:pt x="8" y="914"/>
                    <a:pt x="6" y="928"/>
                    <a:pt x="6" y="944"/>
                  </a:cubicBezTo>
                  <a:cubicBezTo>
                    <a:pt x="1" y="1052"/>
                    <a:pt x="25" y="1160"/>
                    <a:pt x="74" y="1257"/>
                  </a:cubicBezTo>
                  <a:cubicBezTo>
                    <a:pt x="106" y="1356"/>
                    <a:pt x="162" y="1445"/>
                    <a:pt x="238" y="1517"/>
                  </a:cubicBezTo>
                  <a:lnTo>
                    <a:pt x="398" y="1644"/>
                  </a:lnTo>
                  <a:cubicBezTo>
                    <a:pt x="518" y="1716"/>
                    <a:pt x="656" y="1755"/>
                    <a:pt x="798" y="1755"/>
                  </a:cubicBezTo>
                  <a:lnTo>
                    <a:pt x="842" y="1752"/>
                  </a:lnTo>
                  <a:lnTo>
                    <a:pt x="861" y="1752"/>
                  </a:lnTo>
                  <a:lnTo>
                    <a:pt x="1087" y="1721"/>
                  </a:lnTo>
                  <a:lnTo>
                    <a:pt x="1090" y="1721"/>
                  </a:lnTo>
                  <a:lnTo>
                    <a:pt x="1295" y="1633"/>
                  </a:lnTo>
                  <a:cubicBezTo>
                    <a:pt x="1393" y="1579"/>
                    <a:pt x="1475" y="1502"/>
                    <a:pt x="1534" y="1408"/>
                  </a:cubicBezTo>
                  <a:cubicBezTo>
                    <a:pt x="1563" y="1383"/>
                    <a:pt x="1587" y="1352"/>
                    <a:pt x="1602" y="1317"/>
                  </a:cubicBezTo>
                  <a:lnTo>
                    <a:pt x="1607" y="1301"/>
                  </a:lnTo>
                  <a:cubicBezTo>
                    <a:pt x="1636" y="1232"/>
                    <a:pt x="1665" y="1163"/>
                    <a:pt x="1692" y="1094"/>
                  </a:cubicBezTo>
                  <a:cubicBezTo>
                    <a:pt x="1729" y="981"/>
                    <a:pt x="1733" y="862"/>
                    <a:pt x="1707" y="746"/>
                  </a:cubicBezTo>
                  <a:cubicBezTo>
                    <a:pt x="1707" y="670"/>
                    <a:pt x="1688" y="594"/>
                    <a:pt x="1649" y="527"/>
                  </a:cubicBezTo>
                  <a:cubicBezTo>
                    <a:pt x="1616" y="421"/>
                    <a:pt x="1556" y="324"/>
                    <a:pt x="1475" y="248"/>
                  </a:cubicBezTo>
                  <a:lnTo>
                    <a:pt x="1303" y="112"/>
                  </a:lnTo>
                  <a:cubicBezTo>
                    <a:pt x="1236" y="84"/>
                    <a:pt x="1168" y="55"/>
                    <a:pt x="1102" y="24"/>
                  </a:cubicBezTo>
                  <a:cubicBezTo>
                    <a:pt x="1032" y="9"/>
                    <a:pt x="962" y="1"/>
                    <a:pt x="8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5166200" y="3250900"/>
              <a:ext cx="36150" cy="36600"/>
            </a:xfrm>
            <a:custGeom>
              <a:rect b="b" l="l" r="r" t="t"/>
              <a:pathLst>
                <a:path extrusionOk="0" h="1464" w="1446">
                  <a:moveTo>
                    <a:pt x="744" y="0"/>
                  </a:moveTo>
                  <a:cubicBezTo>
                    <a:pt x="705" y="0"/>
                    <a:pt x="665" y="5"/>
                    <a:pt x="626" y="14"/>
                  </a:cubicBezTo>
                  <a:cubicBezTo>
                    <a:pt x="562" y="14"/>
                    <a:pt x="500" y="31"/>
                    <a:pt x="446" y="64"/>
                  </a:cubicBezTo>
                  <a:cubicBezTo>
                    <a:pt x="358" y="93"/>
                    <a:pt x="278" y="145"/>
                    <a:pt x="218" y="215"/>
                  </a:cubicBezTo>
                  <a:cubicBezTo>
                    <a:pt x="212" y="221"/>
                    <a:pt x="208" y="227"/>
                    <a:pt x="203" y="233"/>
                  </a:cubicBezTo>
                  <a:lnTo>
                    <a:pt x="198" y="240"/>
                  </a:lnTo>
                  <a:lnTo>
                    <a:pt x="193" y="246"/>
                  </a:lnTo>
                  <a:cubicBezTo>
                    <a:pt x="177" y="266"/>
                    <a:pt x="162" y="286"/>
                    <a:pt x="147" y="308"/>
                  </a:cubicBezTo>
                  <a:cubicBezTo>
                    <a:pt x="94" y="367"/>
                    <a:pt x="58" y="437"/>
                    <a:pt x="41" y="514"/>
                  </a:cubicBezTo>
                  <a:cubicBezTo>
                    <a:pt x="39" y="522"/>
                    <a:pt x="36" y="529"/>
                    <a:pt x="35" y="537"/>
                  </a:cubicBezTo>
                  <a:cubicBezTo>
                    <a:pt x="5" y="632"/>
                    <a:pt x="0" y="731"/>
                    <a:pt x="22" y="828"/>
                  </a:cubicBezTo>
                  <a:cubicBezTo>
                    <a:pt x="26" y="924"/>
                    <a:pt x="55" y="1018"/>
                    <a:pt x="105" y="1099"/>
                  </a:cubicBezTo>
                  <a:lnTo>
                    <a:pt x="218" y="1247"/>
                  </a:lnTo>
                  <a:cubicBezTo>
                    <a:pt x="303" y="1335"/>
                    <a:pt x="412" y="1400"/>
                    <a:pt x="531" y="1434"/>
                  </a:cubicBezTo>
                  <a:lnTo>
                    <a:pt x="538" y="1437"/>
                  </a:lnTo>
                  <a:cubicBezTo>
                    <a:pt x="592" y="1454"/>
                    <a:pt x="649" y="1463"/>
                    <a:pt x="706" y="1463"/>
                  </a:cubicBezTo>
                  <a:cubicBezTo>
                    <a:pt x="745" y="1463"/>
                    <a:pt x="783" y="1459"/>
                    <a:pt x="822" y="1450"/>
                  </a:cubicBezTo>
                  <a:cubicBezTo>
                    <a:pt x="915" y="1446"/>
                    <a:pt x="1006" y="1416"/>
                    <a:pt x="1085" y="1364"/>
                  </a:cubicBezTo>
                  <a:lnTo>
                    <a:pt x="1229" y="1250"/>
                  </a:lnTo>
                  <a:cubicBezTo>
                    <a:pt x="1297" y="1185"/>
                    <a:pt x="1348" y="1104"/>
                    <a:pt x="1376" y="1015"/>
                  </a:cubicBezTo>
                  <a:cubicBezTo>
                    <a:pt x="1408" y="959"/>
                    <a:pt x="1424" y="895"/>
                    <a:pt x="1424" y="832"/>
                  </a:cubicBezTo>
                  <a:cubicBezTo>
                    <a:pt x="1446" y="736"/>
                    <a:pt x="1441" y="635"/>
                    <a:pt x="1413" y="541"/>
                  </a:cubicBezTo>
                  <a:lnTo>
                    <a:pt x="1340" y="367"/>
                  </a:lnTo>
                  <a:cubicBezTo>
                    <a:pt x="1280" y="259"/>
                    <a:pt x="1192" y="169"/>
                    <a:pt x="1085" y="106"/>
                  </a:cubicBezTo>
                  <a:lnTo>
                    <a:pt x="1080" y="101"/>
                  </a:lnTo>
                  <a:cubicBezTo>
                    <a:pt x="1023" y="76"/>
                    <a:pt x="966" y="51"/>
                    <a:pt x="910" y="28"/>
                  </a:cubicBezTo>
                  <a:cubicBezTo>
                    <a:pt x="856" y="9"/>
                    <a:pt x="800" y="0"/>
                    <a:pt x="7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5221175" y="3164925"/>
              <a:ext cx="47750" cy="44150"/>
            </a:xfrm>
            <a:custGeom>
              <a:rect b="b" l="l" r="r" t="t"/>
              <a:pathLst>
                <a:path extrusionOk="0" h="1766" w="1910">
                  <a:moveTo>
                    <a:pt x="1004" y="0"/>
                  </a:moveTo>
                  <a:cubicBezTo>
                    <a:pt x="854" y="0"/>
                    <a:pt x="704" y="40"/>
                    <a:pt x="570" y="119"/>
                  </a:cubicBezTo>
                  <a:cubicBezTo>
                    <a:pt x="0" y="470"/>
                    <a:pt x="0" y="1297"/>
                    <a:pt x="570" y="1645"/>
                  </a:cubicBezTo>
                  <a:cubicBezTo>
                    <a:pt x="704" y="1725"/>
                    <a:pt x="854" y="1765"/>
                    <a:pt x="1004" y="1765"/>
                  </a:cubicBezTo>
                  <a:cubicBezTo>
                    <a:pt x="1154" y="1765"/>
                    <a:pt x="1305" y="1725"/>
                    <a:pt x="1439" y="1645"/>
                  </a:cubicBezTo>
                  <a:cubicBezTo>
                    <a:pt x="1522" y="1601"/>
                    <a:pt x="1597" y="1543"/>
                    <a:pt x="1665" y="1477"/>
                  </a:cubicBezTo>
                  <a:cubicBezTo>
                    <a:pt x="1743" y="1403"/>
                    <a:pt x="1802" y="1310"/>
                    <a:pt x="1833" y="1207"/>
                  </a:cubicBezTo>
                  <a:cubicBezTo>
                    <a:pt x="1885" y="1106"/>
                    <a:pt x="1910" y="994"/>
                    <a:pt x="1904" y="883"/>
                  </a:cubicBezTo>
                  <a:lnTo>
                    <a:pt x="1875" y="660"/>
                  </a:lnTo>
                  <a:cubicBezTo>
                    <a:pt x="1838" y="520"/>
                    <a:pt x="1766" y="393"/>
                    <a:pt x="1665" y="289"/>
                  </a:cubicBezTo>
                  <a:cubicBezTo>
                    <a:pt x="1639" y="262"/>
                    <a:pt x="1610" y="239"/>
                    <a:pt x="1577" y="219"/>
                  </a:cubicBezTo>
                  <a:cubicBezTo>
                    <a:pt x="1551" y="193"/>
                    <a:pt x="1521" y="170"/>
                    <a:pt x="1489" y="150"/>
                  </a:cubicBezTo>
                  <a:lnTo>
                    <a:pt x="1472" y="140"/>
                  </a:lnTo>
                  <a:lnTo>
                    <a:pt x="1439" y="119"/>
                  </a:lnTo>
                  <a:cubicBezTo>
                    <a:pt x="1305" y="40"/>
                    <a:pt x="1154" y="0"/>
                    <a:pt x="10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7"/>
          <p:cNvSpPr/>
          <p:nvPr/>
        </p:nvSpPr>
        <p:spPr>
          <a:xfrm rot="8100000">
            <a:off x="6546459" y="4201065"/>
            <a:ext cx="3346003" cy="2067227"/>
          </a:xfrm>
          <a:custGeom>
            <a:rect b="b" l="l" r="r" t="t"/>
            <a:pathLst>
              <a:path extrusionOk="0" h="36806" w="59574">
                <a:moveTo>
                  <a:pt x="456" y="1"/>
                </a:moveTo>
                <a:lnTo>
                  <a:pt x="0" y="8"/>
                </a:lnTo>
                <a:cubicBezTo>
                  <a:pt x="77" y="4214"/>
                  <a:pt x="721" y="7696"/>
                  <a:pt x="1972" y="10653"/>
                </a:cubicBezTo>
                <a:cubicBezTo>
                  <a:pt x="3509" y="14289"/>
                  <a:pt x="6031" y="17152"/>
                  <a:pt x="9072" y="18716"/>
                </a:cubicBezTo>
                <a:cubicBezTo>
                  <a:pt x="11133" y="19775"/>
                  <a:pt x="13431" y="20252"/>
                  <a:pt x="15656" y="20713"/>
                </a:cubicBezTo>
                <a:cubicBezTo>
                  <a:pt x="17087" y="21010"/>
                  <a:pt x="18567" y="21317"/>
                  <a:pt x="19965" y="21775"/>
                </a:cubicBezTo>
                <a:cubicBezTo>
                  <a:pt x="23128" y="22817"/>
                  <a:pt x="25970" y="24655"/>
                  <a:pt x="28217" y="27115"/>
                </a:cubicBezTo>
                <a:cubicBezTo>
                  <a:pt x="28771" y="27723"/>
                  <a:pt x="29299" y="28378"/>
                  <a:pt x="29809" y="29014"/>
                </a:cubicBezTo>
                <a:cubicBezTo>
                  <a:pt x="30641" y="30050"/>
                  <a:pt x="31501" y="31121"/>
                  <a:pt x="32514" y="32026"/>
                </a:cubicBezTo>
                <a:cubicBezTo>
                  <a:pt x="35814" y="34971"/>
                  <a:pt x="40441" y="35911"/>
                  <a:pt x="44534" y="36441"/>
                </a:cubicBezTo>
                <a:cubicBezTo>
                  <a:pt x="46073" y="36640"/>
                  <a:pt x="47668" y="36806"/>
                  <a:pt x="49265" y="36806"/>
                </a:cubicBezTo>
                <a:cubicBezTo>
                  <a:pt x="50543" y="36806"/>
                  <a:pt x="51823" y="36699"/>
                  <a:pt x="53077" y="36422"/>
                </a:cubicBezTo>
                <a:cubicBezTo>
                  <a:pt x="55493" y="35886"/>
                  <a:pt x="57732" y="34735"/>
                  <a:pt x="59573" y="33079"/>
                </a:cubicBezTo>
                <a:lnTo>
                  <a:pt x="59269" y="32741"/>
                </a:lnTo>
                <a:cubicBezTo>
                  <a:pt x="57487" y="34344"/>
                  <a:pt x="55319" y="35458"/>
                  <a:pt x="52977" y="35979"/>
                </a:cubicBezTo>
                <a:cubicBezTo>
                  <a:pt x="51761" y="36248"/>
                  <a:pt x="50514" y="36351"/>
                  <a:pt x="49265" y="36351"/>
                </a:cubicBezTo>
                <a:cubicBezTo>
                  <a:pt x="47691" y="36351"/>
                  <a:pt x="46114" y="36188"/>
                  <a:pt x="44592" y="35990"/>
                </a:cubicBezTo>
                <a:cubicBezTo>
                  <a:pt x="40570" y="35469"/>
                  <a:pt x="36024" y="34551"/>
                  <a:pt x="32817" y="31686"/>
                </a:cubicBezTo>
                <a:cubicBezTo>
                  <a:pt x="31831" y="30807"/>
                  <a:pt x="30984" y="29750"/>
                  <a:pt x="30164" y="28730"/>
                </a:cubicBezTo>
                <a:cubicBezTo>
                  <a:pt x="29649" y="28089"/>
                  <a:pt x="29117" y="27426"/>
                  <a:pt x="28552" y="26808"/>
                </a:cubicBezTo>
                <a:cubicBezTo>
                  <a:pt x="26254" y="24291"/>
                  <a:pt x="23346" y="22409"/>
                  <a:pt x="20108" y="21344"/>
                </a:cubicBezTo>
                <a:cubicBezTo>
                  <a:pt x="18684" y="20878"/>
                  <a:pt x="17192" y="20568"/>
                  <a:pt x="15748" y="20268"/>
                </a:cubicBezTo>
                <a:cubicBezTo>
                  <a:pt x="13554" y="19813"/>
                  <a:pt x="11285" y="19343"/>
                  <a:pt x="9279" y="18312"/>
                </a:cubicBezTo>
                <a:cubicBezTo>
                  <a:pt x="6334" y="16796"/>
                  <a:pt x="3885" y="14014"/>
                  <a:pt x="2391" y="10476"/>
                </a:cubicBezTo>
                <a:cubicBezTo>
                  <a:pt x="1163" y="7574"/>
                  <a:pt x="530" y="4147"/>
                  <a:pt x="456" y="1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"/>
          <p:cNvSpPr/>
          <p:nvPr/>
        </p:nvSpPr>
        <p:spPr>
          <a:xfrm rot="-5400000">
            <a:off x="4023880" y="1655217"/>
            <a:ext cx="6775255" cy="3464988"/>
          </a:xfrm>
          <a:custGeom>
            <a:rect b="b" l="l" r="r" t="t"/>
            <a:pathLst>
              <a:path extrusionOk="0" h="34018" w="66517">
                <a:moveTo>
                  <a:pt x="49069" y="0"/>
                </a:moveTo>
                <a:cubicBezTo>
                  <a:pt x="48942" y="0"/>
                  <a:pt x="48816" y="2"/>
                  <a:pt x="48689" y="4"/>
                </a:cubicBezTo>
                <a:cubicBezTo>
                  <a:pt x="42760" y="113"/>
                  <a:pt x="36563" y="3376"/>
                  <a:pt x="34445" y="9057"/>
                </a:cubicBezTo>
                <a:cubicBezTo>
                  <a:pt x="32579" y="14059"/>
                  <a:pt x="33743" y="20649"/>
                  <a:pt x="29674" y="24005"/>
                </a:cubicBezTo>
                <a:cubicBezTo>
                  <a:pt x="28250" y="25180"/>
                  <a:pt x="26646" y="25619"/>
                  <a:pt x="24932" y="25619"/>
                </a:cubicBezTo>
                <a:cubicBezTo>
                  <a:pt x="19848" y="25619"/>
                  <a:pt x="13797" y="21752"/>
                  <a:pt x="8610" y="21752"/>
                </a:cubicBezTo>
                <a:cubicBezTo>
                  <a:pt x="7003" y="21752"/>
                  <a:pt x="5479" y="22123"/>
                  <a:pt x="4093" y="23094"/>
                </a:cubicBezTo>
                <a:cubicBezTo>
                  <a:pt x="757" y="25432"/>
                  <a:pt x="376" y="29664"/>
                  <a:pt x="0" y="34018"/>
                </a:cubicBezTo>
                <a:lnTo>
                  <a:pt x="66515" y="34018"/>
                </a:lnTo>
                <a:lnTo>
                  <a:pt x="66516" y="5858"/>
                </a:lnTo>
                <a:cubicBezTo>
                  <a:pt x="66175" y="5666"/>
                  <a:pt x="65838" y="5476"/>
                  <a:pt x="65503" y="5288"/>
                </a:cubicBezTo>
                <a:cubicBezTo>
                  <a:pt x="60412" y="2430"/>
                  <a:pt x="54862" y="0"/>
                  <a:pt x="490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 flipH="1" rot="10800000">
            <a:off x="-5986" y="-18005"/>
            <a:ext cx="1493305" cy="2836780"/>
          </a:xfrm>
          <a:custGeom>
            <a:rect b="b" l="l" r="r" t="t"/>
            <a:pathLst>
              <a:path extrusionOk="0" h="50571" w="26621">
                <a:moveTo>
                  <a:pt x="12892" y="1"/>
                </a:moveTo>
                <a:cubicBezTo>
                  <a:pt x="8333" y="1"/>
                  <a:pt x="4041" y="1461"/>
                  <a:pt x="1" y="3653"/>
                </a:cubicBezTo>
                <a:lnTo>
                  <a:pt x="1" y="50570"/>
                </a:lnTo>
                <a:lnTo>
                  <a:pt x="25466" y="50570"/>
                </a:lnTo>
                <a:cubicBezTo>
                  <a:pt x="26620" y="47328"/>
                  <a:pt x="26531" y="43590"/>
                  <a:pt x="24769" y="40670"/>
                </a:cubicBezTo>
                <a:cubicBezTo>
                  <a:pt x="23196" y="38064"/>
                  <a:pt x="20522" y="36358"/>
                  <a:pt x="17778" y="35135"/>
                </a:cubicBezTo>
                <a:cubicBezTo>
                  <a:pt x="15102" y="33941"/>
                  <a:pt x="11774" y="32485"/>
                  <a:pt x="11583" y="29506"/>
                </a:cubicBezTo>
                <a:cubicBezTo>
                  <a:pt x="11524" y="28595"/>
                  <a:pt x="11800" y="27697"/>
                  <a:pt x="12122" y="26846"/>
                </a:cubicBezTo>
                <a:cubicBezTo>
                  <a:pt x="14413" y="20774"/>
                  <a:pt x="19111" y="15846"/>
                  <a:pt x="21087" y="9661"/>
                </a:cubicBezTo>
                <a:cubicBezTo>
                  <a:pt x="21584" y="8107"/>
                  <a:pt x="21898" y="6417"/>
                  <a:pt x="21454" y="4846"/>
                </a:cubicBezTo>
                <a:cubicBezTo>
                  <a:pt x="20490" y="1435"/>
                  <a:pt x="16465" y="17"/>
                  <a:pt x="12992" y="1"/>
                </a:cubicBezTo>
                <a:cubicBezTo>
                  <a:pt x="12959" y="1"/>
                  <a:pt x="12925" y="1"/>
                  <a:pt x="128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 rot="5400000">
            <a:off x="101741" y="122714"/>
            <a:ext cx="2030123" cy="766295"/>
          </a:xfrm>
          <a:custGeom>
            <a:rect b="b" l="l" r="r" t="t"/>
            <a:pathLst>
              <a:path extrusionOk="0" h="14045" w="37209">
                <a:moveTo>
                  <a:pt x="19947" y="0"/>
                </a:moveTo>
                <a:cubicBezTo>
                  <a:pt x="19224" y="0"/>
                  <a:pt x="18482" y="82"/>
                  <a:pt x="17729" y="268"/>
                </a:cubicBezTo>
                <a:cubicBezTo>
                  <a:pt x="13775" y="1242"/>
                  <a:pt x="11016" y="4774"/>
                  <a:pt x="8840" y="8103"/>
                </a:cubicBezTo>
                <a:lnTo>
                  <a:pt x="8660" y="8380"/>
                </a:lnTo>
                <a:cubicBezTo>
                  <a:pt x="7699" y="9854"/>
                  <a:pt x="6705" y="11377"/>
                  <a:pt x="5308" y="12428"/>
                </a:cubicBezTo>
                <a:cubicBezTo>
                  <a:pt x="4418" y="13096"/>
                  <a:pt x="3204" y="13591"/>
                  <a:pt x="2010" y="13591"/>
                </a:cubicBezTo>
                <a:cubicBezTo>
                  <a:pt x="1392" y="13591"/>
                  <a:pt x="780" y="13459"/>
                  <a:pt x="221" y="13150"/>
                </a:cubicBezTo>
                <a:lnTo>
                  <a:pt x="1" y="13547"/>
                </a:lnTo>
                <a:cubicBezTo>
                  <a:pt x="631" y="13896"/>
                  <a:pt x="1315" y="14045"/>
                  <a:pt x="2002" y="14045"/>
                </a:cubicBezTo>
                <a:cubicBezTo>
                  <a:pt x="3307" y="14045"/>
                  <a:pt x="4621" y="13513"/>
                  <a:pt x="5581" y="12791"/>
                </a:cubicBezTo>
                <a:cubicBezTo>
                  <a:pt x="7042" y="11693"/>
                  <a:pt x="8059" y="10135"/>
                  <a:pt x="9041" y="8628"/>
                </a:cubicBezTo>
                <a:lnTo>
                  <a:pt x="9221" y="8351"/>
                </a:lnTo>
                <a:cubicBezTo>
                  <a:pt x="11348" y="5098"/>
                  <a:pt x="14036" y="1646"/>
                  <a:pt x="17837" y="709"/>
                </a:cubicBezTo>
                <a:cubicBezTo>
                  <a:pt x="18553" y="533"/>
                  <a:pt x="19258" y="455"/>
                  <a:pt x="19946" y="455"/>
                </a:cubicBezTo>
                <a:cubicBezTo>
                  <a:pt x="23959" y="455"/>
                  <a:pt x="27379" y="3104"/>
                  <a:pt x="28804" y="4391"/>
                </a:cubicBezTo>
                <a:cubicBezTo>
                  <a:pt x="30585" y="6000"/>
                  <a:pt x="32127" y="7908"/>
                  <a:pt x="33618" y="9754"/>
                </a:cubicBezTo>
                <a:cubicBezTo>
                  <a:pt x="34656" y="11037"/>
                  <a:pt x="35728" y="12364"/>
                  <a:pt x="36877" y="13588"/>
                </a:cubicBezTo>
                <a:lnTo>
                  <a:pt x="37208" y="13276"/>
                </a:lnTo>
                <a:cubicBezTo>
                  <a:pt x="36071" y="12066"/>
                  <a:pt x="35005" y="10746"/>
                  <a:pt x="33973" y="9468"/>
                </a:cubicBezTo>
                <a:cubicBezTo>
                  <a:pt x="32471" y="7609"/>
                  <a:pt x="30916" y="5686"/>
                  <a:pt x="29109" y="4052"/>
                </a:cubicBezTo>
                <a:cubicBezTo>
                  <a:pt x="27642" y="2727"/>
                  <a:pt x="24113" y="0"/>
                  <a:pt x="19947" y="0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-169421" y="1232642"/>
            <a:ext cx="818980" cy="1230292"/>
            <a:chOff x="4522000" y="2088250"/>
            <a:chExt cx="348250" cy="523150"/>
          </a:xfrm>
        </p:grpSpPr>
        <p:sp>
          <p:nvSpPr>
            <p:cNvPr id="126" name="Google Shape;126;p8"/>
            <p:cNvSpPr/>
            <p:nvPr/>
          </p:nvSpPr>
          <p:spPr>
            <a:xfrm>
              <a:off x="4566125" y="2088250"/>
              <a:ext cx="60050" cy="60725"/>
            </a:xfrm>
            <a:custGeom>
              <a:rect b="b" l="l" r="r" t="t"/>
              <a:pathLst>
                <a:path extrusionOk="0" h="2429" w="2402">
                  <a:moveTo>
                    <a:pt x="626" y="0"/>
                  </a:moveTo>
                  <a:cubicBezTo>
                    <a:pt x="509" y="3"/>
                    <a:pt x="395" y="36"/>
                    <a:pt x="296" y="98"/>
                  </a:cubicBezTo>
                  <a:cubicBezTo>
                    <a:pt x="179" y="166"/>
                    <a:pt x="91" y="275"/>
                    <a:pt x="52" y="404"/>
                  </a:cubicBezTo>
                  <a:cubicBezTo>
                    <a:pt x="26" y="493"/>
                    <a:pt x="1" y="503"/>
                    <a:pt x="6" y="634"/>
                  </a:cubicBezTo>
                  <a:cubicBezTo>
                    <a:pt x="9" y="702"/>
                    <a:pt x="19" y="768"/>
                    <a:pt x="37" y="833"/>
                  </a:cubicBezTo>
                  <a:cubicBezTo>
                    <a:pt x="38" y="837"/>
                    <a:pt x="39" y="840"/>
                    <a:pt x="39" y="845"/>
                  </a:cubicBezTo>
                  <a:cubicBezTo>
                    <a:pt x="39" y="911"/>
                    <a:pt x="48" y="976"/>
                    <a:pt x="65" y="1039"/>
                  </a:cubicBezTo>
                  <a:cubicBezTo>
                    <a:pt x="90" y="1128"/>
                    <a:pt x="133" y="1208"/>
                    <a:pt x="173" y="1290"/>
                  </a:cubicBezTo>
                  <a:cubicBezTo>
                    <a:pt x="191" y="1327"/>
                    <a:pt x="209" y="1366"/>
                    <a:pt x="227" y="1404"/>
                  </a:cubicBezTo>
                  <a:cubicBezTo>
                    <a:pt x="245" y="1443"/>
                    <a:pt x="258" y="1486"/>
                    <a:pt x="276" y="1526"/>
                  </a:cubicBezTo>
                  <a:cubicBezTo>
                    <a:pt x="302" y="1598"/>
                    <a:pt x="333" y="1666"/>
                    <a:pt x="371" y="1732"/>
                  </a:cubicBezTo>
                  <a:lnTo>
                    <a:pt x="527" y="1938"/>
                  </a:lnTo>
                  <a:lnTo>
                    <a:pt x="542" y="1959"/>
                  </a:lnTo>
                  <a:cubicBezTo>
                    <a:pt x="558" y="1973"/>
                    <a:pt x="576" y="1986"/>
                    <a:pt x="591" y="1999"/>
                  </a:cubicBezTo>
                  <a:cubicBezTo>
                    <a:pt x="648" y="2045"/>
                    <a:pt x="702" y="2093"/>
                    <a:pt x="759" y="2139"/>
                  </a:cubicBezTo>
                  <a:cubicBezTo>
                    <a:pt x="887" y="2247"/>
                    <a:pt x="1019" y="2343"/>
                    <a:pt x="1182" y="2391"/>
                  </a:cubicBezTo>
                  <a:lnTo>
                    <a:pt x="1202" y="2394"/>
                  </a:lnTo>
                  <a:lnTo>
                    <a:pt x="1453" y="2428"/>
                  </a:lnTo>
                  <a:cubicBezTo>
                    <a:pt x="1553" y="2423"/>
                    <a:pt x="1652" y="2404"/>
                    <a:pt x="1750" y="2389"/>
                  </a:cubicBezTo>
                  <a:cubicBezTo>
                    <a:pt x="1894" y="2349"/>
                    <a:pt x="2024" y="2270"/>
                    <a:pt x="2129" y="2163"/>
                  </a:cubicBezTo>
                  <a:cubicBezTo>
                    <a:pt x="2234" y="2055"/>
                    <a:pt x="2311" y="1921"/>
                    <a:pt x="2351" y="1776"/>
                  </a:cubicBezTo>
                  <a:cubicBezTo>
                    <a:pt x="2364" y="1715"/>
                    <a:pt x="2374" y="1654"/>
                    <a:pt x="2380" y="1592"/>
                  </a:cubicBezTo>
                  <a:cubicBezTo>
                    <a:pt x="2401" y="1433"/>
                    <a:pt x="2400" y="1476"/>
                    <a:pt x="2378" y="1314"/>
                  </a:cubicBezTo>
                  <a:cubicBezTo>
                    <a:pt x="2361" y="1173"/>
                    <a:pt x="2332" y="1055"/>
                    <a:pt x="2251" y="930"/>
                  </a:cubicBezTo>
                  <a:cubicBezTo>
                    <a:pt x="2210" y="866"/>
                    <a:pt x="2166" y="804"/>
                    <a:pt x="2123" y="744"/>
                  </a:cubicBezTo>
                  <a:cubicBezTo>
                    <a:pt x="2070" y="670"/>
                    <a:pt x="2015" y="581"/>
                    <a:pt x="1952" y="516"/>
                  </a:cubicBezTo>
                  <a:cubicBezTo>
                    <a:pt x="1885" y="451"/>
                    <a:pt x="1811" y="392"/>
                    <a:pt x="1731" y="340"/>
                  </a:cubicBezTo>
                  <a:cubicBezTo>
                    <a:pt x="1668" y="301"/>
                    <a:pt x="1602" y="268"/>
                    <a:pt x="1532" y="241"/>
                  </a:cubicBezTo>
                  <a:cubicBezTo>
                    <a:pt x="1450" y="205"/>
                    <a:pt x="1368" y="174"/>
                    <a:pt x="1286" y="141"/>
                  </a:cubicBezTo>
                  <a:lnTo>
                    <a:pt x="1280" y="140"/>
                  </a:lnTo>
                  <a:cubicBezTo>
                    <a:pt x="1231" y="118"/>
                    <a:pt x="1120" y="64"/>
                    <a:pt x="1045" y="38"/>
                  </a:cubicBezTo>
                  <a:cubicBezTo>
                    <a:pt x="975" y="16"/>
                    <a:pt x="903" y="4"/>
                    <a:pt x="830" y="4"/>
                  </a:cubicBezTo>
                  <a:cubicBezTo>
                    <a:pt x="797" y="4"/>
                    <a:pt x="764" y="7"/>
                    <a:pt x="731" y="12"/>
                  </a:cubicBezTo>
                  <a:cubicBezTo>
                    <a:pt x="697" y="4"/>
                    <a:pt x="662" y="0"/>
                    <a:pt x="6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22000" y="2208050"/>
              <a:ext cx="52375" cy="55575"/>
            </a:xfrm>
            <a:custGeom>
              <a:rect b="b" l="l" r="r" t="t"/>
              <a:pathLst>
                <a:path extrusionOk="0" h="2223" w="2095">
                  <a:moveTo>
                    <a:pt x="2048" y="1795"/>
                  </a:moveTo>
                  <a:lnTo>
                    <a:pt x="2037" y="1824"/>
                  </a:lnTo>
                  <a:lnTo>
                    <a:pt x="2037" y="1824"/>
                  </a:lnTo>
                  <a:cubicBezTo>
                    <a:pt x="2041" y="1814"/>
                    <a:pt x="2046" y="1805"/>
                    <a:pt x="2048" y="1795"/>
                  </a:cubicBezTo>
                  <a:close/>
                  <a:moveTo>
                    <a:pt x="2037" y="1824"/>
                  </a:moveTo>
                  <a:cubicBezTo>
                    <a:pt x="2036" y="1827"/>
                    <a:pt x="2035" y="1830"/>
                    <a:pt x="2034" y="1833"/>
                  </a:cubicBezTo>
                  <a:lnTo>
                    <a:pt x="2037" y="1824"/>
                  </a:lnTo>
                  <a:close/>
                  <a:moveTo>
                    <a:pt x="447" y="0"/>
                  </a:moveTo>
                  <a:cubicBezTo>
                    <a:pt x="426" y="0"/>
                    <a:pt x="406" y="1"/>
                    <a:pt x="385" y="3"/>
                  </a:cubicBezTo>
                  <a:cubicBezTo>
                    <a:pt x="241" y="11"/>
                    <a:pt x="52" y="114"/>
                    <a:pt x="30" y="279"/>
                  </a:cubicBezTo>
                  <a:cubicBezTo>
                    <a:pt x="19" y="369"/>
                    <a:pt x="0" y="454"/>
                    <a:pt x="12" y="543"/>
                  </a:cubicBezTo>
                  <a:cubicBezTo>
                    <a:pt x="19" y="582"/>
                    <a:pt x="28" y="619"/>
                    <a:pt x="41" y="655"/>
                  </a:cubicBezTo>
                  <a:cubicBezTo>
                    <a:pt x="20" y="763"/>
                    <a:pt x="16" y="877"/>
                    <a:pt x="45" y="972"/>
                  </a:cubicBezTo>
                  <a:cubicBezTo>
                    <a:pt x="72" y="1047"/>
                    <a:pt x="103" y="1121"/>
                    <a:pt x="139" y="1193"/>
                  </a:cubicBezTo>
                  <a:lnTo>
                    <a:pt x="213" y="1357"/>
                  </a:lnTo>
                  <a:cubicBezTo>
                    <a:pt x="248" y="1441"/>
                    <a:pt x="293" y="1520"/>
                    <a:pt x="346" y="1594"/>
                  </a:cubicBezTo>
                  <a:cubicBezTo>
                    <a:pt x="402" y="1666"/>
                    <a:pt x="464" y="1732"/>
                    <a:pt x="531" y="1795"/>
                  </a:cubicBezTo>
                  <a:cubicBezTo>
                    <a:pt x="571" y="1833"/>
                    <a:pt x="608" y="1873"/>
                    <a:pt x="650" y="1911"/>
                  </a:cubicBezTo>
                  <a:cubicBezTo>
                    <a:pt x="790" y="2039"/>
                    <a:pt x="938" y="2104"/>
                    <a:pt x="1113" y="2163"/>
                  </a:cubicBezTo>
                  <a:cubicBezTo>
                    <a:pt x="1223" y="2200"/>
                    <a:pt x="1330" y="2222"/>
                    <a:pt x="1438" y="2222"/>
                  </a:cubicBezTo>
                  <a:cubicBezTo>
                    <a:pt x="1507" y="2222"/>
                    <a:pt x="1576" y="2213"/>
                    <a:pt x="1646" y="2193"/>
                  </a:cubicBezTo>
                  <a:cubicBezTo>
                    <a:pt x="1751" y="2193"/>
                    <a:pt x="1862" y="2167"/>
                    <a:pt x="1931" y="2096"/>
                  </a:cubicBezTo>
                  <a:cubicBezTo>
                    <a:pt x="2000" y="2027"/>
                    <a:pt x="2025" y="1932"/>
                    <a:pt x="2034" y="1833"/>
                  </a:cubicBezTo>
                  <a:cubicBezTo>
                    <a:pt x="2034" y="1831"/>
                    <a:pt x="2034" y="1830"/>
                    <a:pt x="2034" y="1828"/>
                  </a:cubicBezTo>
                  <a:cubicBezTo>
                    <a:pt x="2070" y="1746"/>
                    <a:pt x="2090" y="1658"/>
                    <a:pt x="2093" y="1569"/>
                  </a:cubicBezTo>
                  <a:cubicBezTo>
                    <a:pt x="2094" y="1494"/>
                    <a:pt x="2085" y="1419"/>
                    <a:pt x="2068" y="1347"/>
                  </a:cubicBezTo>
                  <a:cubicBezTo>
                    <a:pt x="2057" y="1294"/>
                    <a:pt x="2044" y="1240"/>
                    <a:pt x="2032" y="1187"/>
                  </a:cubicBezTo>
                  <a:cubicBezTo>
                    <a:pt x="2028" y="1163"/>
                    <a:pt x="2022" y="1138"/>
                    <a:pt x="2015" y="1115"/>
                  </a:cubicBezTo>
                  <a:cubicBezTo>
                    <a:pt x="1969" y="952"/>
                    <a:pt x="1897" y="859"/>
                    <a:pt x="1800" y="733"/>
                  </a:cubicBezTo>
                  <a:cubicBezTo>
                    <a:pt x="1763" y="684"/>
                    <a:pt x="1725" y="637"/>
                    <a:pt x="1688" y="588"/>
                  </a:cubicBezTo>
                  <a:cubicBezTo>
                    <a:pt x="1637" y="518"/>
                    <a:pt x="1578" y="455"/>
                    <a:pt x="1512" y="402"/>
                  </a:cubicBezTo>
                  <a:cubicBezTo>
                    <a:pt x="1441" y="347"/>
                    <a:pt x="1368" y="298"/>
                    <a:pt x="1291" y="255"/>
                  </a:cubicBezTo>
                  <a:lnTo>
                    <a:pt x="1156" y="174"/>
                  </a:lnTo>
                  <a:cubicBezTo>
                    <a:pt x="1018" y="91"/>
                    <a:pt x="877" y="46"/>
                    <a:pt x="729" y="46"/>
                  </a:cubicBezTo>
                  <a:cubicBezTo>
                    <a:pt x="714" y="46"/>
                    <a:pt x="700" y="46"/>
                    <a:pt x="685" y="47"/>
                  </a:cubicBezTo>
                  <a:cubicBezTo>
                    <a:pt x="656" y="34"/>
                    <a:pt x="628" y="24"/>
                    <a:pt x="598" y="16"/>
                  </a:cubicBezTo>
                  <a:cubicBezTo>
                    <a:pt x="549" y="5"/>
                    <a:pt x="498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4654575" y="2318750"/>
              <a:ext cx="62350" cy="66250"/>
            </a:xfrm>
            <a:custGeom>
              <a:rect b="b" l="l" r="r" t="t"/>
              <a:pathLst>
                <a:path extrusionOk="0" h="2650" w="2494">
                  <a:moveTo>
                    <a:pt x="1100" y="0"/>
                  </a:moveTo>
                  <a:cubicBezTo>
                    <a:pt x="1003" y="6"/>
                    <a:pt x="907" y="19"/>
                    <a:pt x="812" y="39"/>
                  </a:cubicBezTo>
                  <a:cubicBezTo>
                    <a:pt x="764" y="52"/>
                    <a:pt x="743" y="66"/>
                    <a:pt x="681" y="94"/>
                  </a:cubicBezTo>
                  <a:cubicBezTo>
                    <a:pt x="598" y="117"/>
                    <a:pt x="525" y="160"/>
                    <a:pt x="466" y="222"/>
                  </a:cubicBezTo>
                  <a:cubicBezTo>
                    <a:pt x="359" y="291"/>
                    <a:pt x="274" y="388"/>
                    <a:pt x="215" y="502"/>
                  </a:cubicBezTo>
                  <a:cubicBezTo>
                    <a:pt x="45" y="757"/>
                    <a:pt x="0" y="1139"/>
                    <a:pt x="111" y="1422"/>
                  </a:cubicBezTo>
                  <a:cubicBezTo>
                    <a:pt x="169" y="1567"/>
                    <a:pt x="214" y="1727"/>
                    <a:pt x="290" y="1858"/>
                  </a:cubicBezTo>
                  <a:cubicBezTo>
                    <a:pt x="369" y="1995"/>
                    <a:pt x="482" y="2107"/>
                    <a:pt x="587" y="2222"/>
                  </a:cubicBezTo>
                  <a:cubicBezTo>
                    <a:pt x="673" y="2316"/>
                    <a:pt x="743" y="2387"/>
                    <a:pt x="865" y="2460"/>
                  </a:cubicBezTo>
                  <a:cubicBezTo>
                    <a:pt x="939" y="2505"/>
                    <a:pt x="1016" y="2538"/>
                    <a:pt x="1098" y="2561"/>
                  </a:cubicBezTo>
                  <a:cubicBezTo>
                    <a:pt x="1233" y="2620"/>
                    <a:pt x="1378" y="2650"/>
                    <a:pt x="1523" y="2650"/>
                  </a:cubicBezTo>
                  <a:cubicBezTo>
                    <a:pt x="1618" y="2650"/>
                    <a:pt x="1713" y="2637"/>
                    <a:pt x="1806" y="2611"/>
                  </a:cubicBezTo>
                  <a:cubicBezTo>
                    <a:pt x="1823" y="2608"/>
                    <a:pt x="1839" y="2604"/>
                    <a:pt x="1855" y="2600"/>
                  </a:cubicBezTo>
                  <a:cubicBezTo>
                    <a:pt x="1859" y="2598"/>
                    <a:pt x="1865" y="2598"/>
                    <a:pt x="1869" y="2597"/>
                  </a:cubicBezTo>
                  <a:lnTo>
                    <a:pt x="1867" y="2597"/>
                  </a:lnTo>
                  <a:cubicBezTo>
                    <a:pt x="1954" y="2577"/>
                    <a:pt x="2037" y="2538"/>
                    <a:pt x="2107" y="2483"/>
                  </a:cubicBezTo>
                  <a:cubicBezTo>
                    <a:pt x="2178" y="2425"/>
                    <a:pt x="2237" y="2356"/>
                    <a:pt x="2282" y="2277"/>
                  </a:cubicBezTo>
                  <a:cubicBezTo>
                    <a:pt x="2341" y="2186"/>
                    <a:pt x="2384" y="2081"/>
                    <a:pt x="2423" y="1984"/>
                  </a:cubicBezTo>
                  <a:cubicBezTo>
                    <a:pt x="2431" y="1967"/>
                    <a:pt x="2439" y="1948"/>
                    <a:pt x="2446" y="1930"/>
                  </a:cubicBezTo>
                  <a:cubicBezTo>
                    <a:pt x="2493" y="1803"/>
                    <a:pt x="2493" y="1673"/>
                    <a:pt x="2479" y="1544"/>
                  </a:cubicBezTo>
                  <a:cubicBezTo>
                    <a:pt x="2479" y="1542"/>
                    <a:pt x="2479" y="1541"/>
                    <a:pt x="2479" y="1539"/>
                  </a:cubicBezTo>
                  <a:lnTo>
                    <a:pt x="2479" y="1513"/>
                  </a:lnTo>
                  <a:cubicBezTo>
                    <a:pt x="2466" y="1417"/>
                    <a:pt x="2453" y="1320"/>
                    <a:pt x="2440" y="1222"/>
                  </a:cubicBezTo>
                  <a:cubicBezTo>
                    <a:pt x="2408" y="1104"/>
                    <a:pt x="2346" y="989"/>
                    <a:pt x="2292" y="878"/>
                  </a:cubicBezTo>
                  <a:cubicBezTo>
                    <a:pt x="2214" y="721"/>
                    <a:pt x="2132" y="571"/>
                    <a:pt x="2002" y="450"/>
                  </a:cubicBezTo>
                  <a:cubicBezTo>
                    <a:pt x="1972" y="422"/>
                    <a:pt x="1942" y="395"/>
                    <a:pt x="1911" y="368"/>
                  </a:cubicBezTo>
                  <a:cubicBezTo>
                    <a:pt x="1897" y="355"/>
                    <a:pt x="1882" y="340"/>
                    <a:pt x="1867" y="327"/>
                  </a:cubicBezTo>
                  <a:cubicBezTo>
                    <a:pt x="1829" y="293"/>
                    <a:pt x="1790" y="261"/>
                    <a:pt x="1748" y="232"/>
                  </a:cubicBezTo>
                  <a:cubicBezTo>
                    <a:pt x="1685" y="166"/>
                    <a:pt x="1604" y="118"/>
                    <a:pt x="1516" y="94"/>
                  </a:cubicBezTo>
                  <a:cubicBezTo>
                    <a:pt x="1382" y="42"/>
                    <a:pt x="1243" y="12"/>
                    <a:pt x="1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4524300" y="2340150"/>
              <a:ext cx="49850" cy="53825"/>
            </a:xfrm>
            <a:custGeom>
              <a:rect b="b" l="l" r="r" t="t"/>
              <a:pathLst>
                <a:path extrusionOk="0" h="2153" w="1994">
                  <a:moveTo>
                    <a:pt x="853" y="1"/>
                  </a:moveTo>
                  <a:cubicBezTo>
                    <a:pt x="815" y="1"/>
                    <a:pt x="776" y="6"/>
                    <a:pt x="740" y="16"/>
                  </a:cubicBezTo>
                  <a:cubicBezTo>
                    <a:pt x="683" y="17"/>
                    <a:pt x="627" y="30"/>
                    <a:pt x="575" y="53"/>
                  </a:cubicBezTo>
                  <a:cubicBezTo>
                    <a:pt x="453" y="87"/>
                    <a:pt x="335" y="144"/>
                    <a:pt x="250" y="238"/>
                  </a:cubicBezTo>
                  <a:lnTo>
                    <a:pt x="139" y="386"/>
                  </a:lnTo>
                  <a:cubicBezTo>
                    <a:pt x="127" y="409"/>
                    <a:pt x="117" y="434"/>
                    <a:pt x="108" y="458"/>
                  </a:cubicBezTo>
                  <a:cubicBezTo>
                    <a:pt x="28" y="610"/>
                    <a:pt x="0" y="787"/>
                    <a:pt x="5" y="957"/>
                  </a:cubicBezTo>
                  <a:cubicBezTo>
                    <a:pt x="9" y="1172"/>
                    <a:pt x="75" y="1379"/>
                    <a:pt x="196" y="1556"/>
                  </a:cubicBezTo>
                  <a:cubicBezTo>
                    <a:pt x="253" y="1639"/>
                    <a:pt x="312" y="1729"/>
                    <a:pt x="387" y="1796"/>
                  </a:cubicBezTo>
                  <a:cubicBezTo>
                    <a:pt x="408" y="1814"/>
                    <a:pt x="430" y="1833"/>
                    <a:pt x="451" y="1852"/>
                  </a:cubicBezTo>
                  <a:cubicBezTo>
                    <a:pt x="522" y="1917"/>
                    <a:pt x="596" y="1986"/>
                    <a:pt x="678" y="2033"/>
                  </a:cubicBezTo>
                  <a:cubicBezTo>
                    <a:pt x="815" y="2112"/>
                    <a:pt x="969" y="2152"/>
                    <a:pt x="1125" y="2152"/>
                  </a:cubicBezTo>
                  <a:cubicBezTo>
                    <a:pt x="1168" y="2152"/>
                    <a:pt x="1211" y="2149"/>
                    <a:pt x="1254" y="2143"/>
                  </a:cubicBezTo>
                  <a:cubicBezTo>
                    <a:pt x="1333" y="2140"/>
                    <a:pt x="1411" y="2123"/>
                    <a:pt x="1485" y="2093"/>
                  </a:cubicBezTo>
                  <a:cubicBezTo>
                    <a:pt x="1593" y="2046"/>
                    <a:pt x="1718" y="1960"/>
                    <a:pt x="1779" y="1849"/>
                  </a:cubicBezTo>
                  <a:cubicBezTo>
                    <a:pt x="1813" y="1807"/>
                    <a:pt x="1845" y="1764"/>
                    <a:pt x="1874" y="1719"/>
                  </a:cubicBezTo>
                  <a:cubicBezTo>
                    <a:pt x="1937" y="1620"/>
                    <a:pt x="1972" y="1506"/>
                    <a:pt x="1978" y="1388"/>
                  </a:cubicBezTo>
                  <a:cubicBezTo>
                    <a:pt x="1985" y="1346"/>
                    <a:pt x="1991" y="1303"/>
                    <a:pt x="1993" y="1261"/>
                  </a:cubicBezTo>
                  <a:cubicBezTo>
                    <a:pt x="1992" y="1159"/>
                    <a:pt x="1978" y="1058"/>
                    <a:pt x="1950" y="960"/>
                  </a:cubicBezTo>
                  <a:cubicBezTo>
                    <a:pt x="1943" y="928"/>
                    <a:pt x="1934" y="898"/>
                    <a:pt x="1926" y="868"/>
                  </a:cubicBezTo>
                  <a:cubicBezTo>
                    <a:pt x="1900" y="783"/>
                    <a:pt x="1865" y="699"/>
                    <a:pt x="1825" y="620"/>
                  </a:cubicBezTo>
                  <a:cubicBezTo>
                    <a:pt x="1816" y="604"/>
                    <a:pt x="1808" y="588"/>
                    <a:pt x="1797" y="574"/>
                  </a:cubicBezTo>
                  <a:cubicBezTo>
                    <a:pt x="1760" y="519"/>
                    <a:pt x="1720" y="467"/>
                    <a:pt x="1679" y="414"/>
                  </a:cubicBezTo>
                  <a:cubicBezTo>
                    <a:pt x="1594" y="301"/>
                    <a:pt x="1539" y="229"/>
                    <a:pt x="1401" y="154"/>
                  </a:cubicBezTo>
                  <a:cubicBezTo>
                    <a:pt x="1325" y="114"/>
                    <a:pt x="1246" y="81"/>
                    <a:pt x="1163" y="53"/>
                  </a:cubicBezTo>
                  <a:cubicBezTo>
                    <a:pt x="1142" y="48"/>
                    <a:pt x="1119" y="40"/>
                    <a:pt x="1096" y="36"/>
                  </a:cubicBezTo>
                  <a:cubicBezTo>
                    <a:pt x="1054" y="25"/>
                    <a:pt x="1011" y="17"/>
                    <a:pt x="966" y="16"/>
                  </a:cubicBezTo>
                  <a:cubicBezTo>
                    <a:pt x="929" y="6"/>
                    <a:pt x="891" y="1"/>
                    <a:pt x="8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4632300" y="2490475"/>
              <a:ext cx="54575" cy="66350"/>
            </a:xfrm>
            <a:custGeom>
              <a:rect b="b" l="l" r="r" t="t"/>
              <a:pathLst>
                <a:path extrusionOk="0" h="2654" w="2183">
                  <a:moveTo>
                    <a:pt x="536" y="1"/>
                  </a:moveTo>
                  <a:cubicBezTo>
                    <a:pt x="532" y="1"/>
                    <a:pt x="549" y="4"/>
                    <a:pt x="599" y="11"/>
                  </a:cubicBezTo>
                  <a:lnTo>
                    <a:pt x="599" y="11"/>
                  </a:lnTo>
                  <a:cubicBezTo>
                    <a:pt x="559" y="6"/>
                    <a:pt x="521" y="2"/>
                    <a:pt x="484" y="2"/>
                  </a:cubicBezTo>
                  <a:cubicBezTo>
                    <a:pt x="383" y="2"/>
                    <a:pt x="292" y="28"/>
                    <a:pt x="200" y="100"/>
                  </a:cubicBezTo>
                  <a:cubicBezTo>
                    <a:pt x="76" y="198"/>
                    <a:pt x="25" y="324"/>
                    <a:pt x="12" y="482"/>
                  </a:cubicBezTo>
                  <a:cubicBezTo>
                    <a:pt x="1" y="659"/>
                    <a:pt x="14" y="838"/>
                    <a:pt x="51" y="1012"/>
                  </a:cubicBezTo>
                  <a:cubicBezTo>
                    <a:pt x="94" y="1216"/>
                    <a:pt x="123" y="1433"/>
                    <a:pt x="224" y="1618"/>
                  </a:cubicBezTo>
                  <a:cubicBezTo>
                    <a:pt x="439" y="2012"/>
                    <a:pt x="737" y="2425"/>
                    <a:pt x="1185" y="2546"/>
                  </a:cubicBezTo>
                  <a:cubicBezTo>
                    <a:pt x="1227" y="2564"/>
                    <a:pt x="1270" y="2580"/>
                    <a:pt x="1315" y="2593"/>
                  </a:cubicBezTo>
                  <a:lnTo>
                    <a:pt x="1269" y="2570"/>
                  </a:lnTo>
                  <a:lnTo>
                    <a:pt x="1269" y="2570"/>
                  </a:lnTo>
                  <a:cubicBezTo>
                    <a:pt x="1286" y="2579"/>
                    <a:pt x="1305" y="2586"/>
                    <a:pt x="1322" y="2593"/>
                  </a:cubicBezTo>
                  <a:cubicBezTo>
                    <a:pt x="1337" y="2598"/>
                    <a:pt x="1353" y="2602"/>
                    <a:pt x="1368" y="2605"/>
                  </a:cubicBezTo>
                  <a:lnTo>
                    <a:pt x="1368" y="2605"/>
                  </a:lnTo>
                  <a:lnTo>
                    <a:pt x="1342" y="2602"/>
                  </a:lnTo>
                  <a:lnTo>
                    <a:pt x="1342" y="2602"/>
                  </a:lnTo>
                  <a:cubicBezTo>
                    <a:pt x="1364" y="2612"/>
                    <a:pt x="1386" y="2623"/>
                    <a:pt x="1409" y="2632"/>
                  </a:cubicBezTo>
                  <a:cubicBezTo>
                    <a:pt x="1468" y="2645"/>
                    <a:pt x="1528" y="2654"/>
                    <a:pt x="1589" y="2654"/>
                  </a:cubicBezTo>
                  <a:cubicBezTo>
                    <a:pt x="1677" y="2652"/>
                    <a:pt x="1782" y="2645"/>
                    <a:pt x="1860" y="2599"/>
                  </a:cubicBezTo>
                  <a:cubicBezTo>
                    <a:pt x="2008" y="2510"/>
                    <a:pt x="2083" y="2332"/>
                    <a:pt x="2115" y="2159"/>
                  </a:cubicBezTo>
                  <a:lnTo>
                    <a:pt x="2119" y="2144"/>
                  </a:lnTo>
                  <a:lnTo>
                    <a:pt x="2119" y="2144"/>
                  </a:lnTo>
                  <a:cubicBezTo>
                    <a:pt x="2118" y="2147"/>
                    <a:pt x="2118" y="2149"/>
                    <a:pt x="2115" y="2152"/>
                  </a:cubicBezTo>
                  <a:cubicBezTo>
                    <a:pt x="2118" y="2141"/>
                    <a:pt x="2118" y="2131"/>
                    <a:pt x="2119" y="2119"/>
                  </a:cubicBezTo>
                  <a:cubicBezTo>
                    <a:pt x="2135" y="2056"/>
                    <a:pt x="2145" y="1992"/>
                    <a:pt x="2147" y="1927"/>
                  </a:cubicBezTo>
                  <a:cubicBezTo>
                    <a:pt x="2183" y="1706"/>
                    <a:pt x="2161" y="1479"/>
                    <a:pt x="2083" y="1269"/>
                  </a:cubicBezTo>
                  <a:cubicBezTo>
                    <a:pt x="2024" y="1106"/>
                    <a:pt x="1981" y="1017"/>
                    <a:pt x="1889" y="890"/>
                  </a:cubicBezTo>
                  <a:cubicBezTo>
                    <a:pt x="1805" y="773"/>
                    <a:pt x="1721" y="638"/>
                    <a:pt x="1623" y="537"/>
                  </a:cubicBezTo>
                  <a:cubicBezTo>
                    <a:pt x="1484" y="393"/>
                    <a:pt x="1292" y="293"/>
                    <a:pt x="1119" y="194"/>
                  </a:cubicBezTo>
                  <a:cubicBezTo>
                    <a:pt x="1020" y="139"/>
                    <a:pt x="914" y="94"/>
                    <a:pt x="806" y="60"/>
                  </a:cubicBezTo>
                  <a:cubicBezTo>
                    <a:pt x="778" y="51"/>
                    <a:pt x="749" y="40"/>
                    <a:pt x="720" y="31"/>
                  </a:cubicBezTo>
                  <a:cubicBezTo>
                    <a:pt x="676" y="19"/>
                    <a:pt x="545" y="1"/>
                    <a:pt x="5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4812950" y="2412650"/>
              <a:ext cx="57300" cy="57750"/>
            </a:xfrm>
            <a:custGeom>
              <a:rect b="b" l="l" r="r" t="t"/>
              <a:pathLst>
                <a:path extrusionOk="0" h="2310" w="2292">
                  <a:moveTo>
                    <a:pt x="744" y="1"/>
                  </a:moveTo>
                  <a:cubicBezTo>
                    <a:pt x="712" y="1"/>
                    <a:pt x="679" y="4"/>
                    <a:pt x="647" y="8"/>
                  </a:cubicBezTo>
                  <a:cubicBezTo>
                    <a:pt x="617" y="4"/>
                    <a:pt x="587" y="2"/>
                    <a:pt x="557" y="2"/>
                  </a:cubicBezTo>
                  <a:cubicBezTo>
                    <a:pt x="421" y="2"/>
                    <a:pt x="293" y="45"/>
                    <a:pt x="189" y="151"/>
                  </a:cubicBezTo>
                  <a:cubicBezTo>
                    <a:pt x="62" y="281"/>
                    <a:pt x="0" y="491"/>
                    <a:pt x="55" y="673"/>
                  </a:cubicBezTo>
                  <a:cubicBezTo>
                    <a:pt x="55" y="673"/>
                    <a:pt x="55" y="674"/>
                    <a:pt x="55" y="674"/>
                  </a:cubicBezTo>
                  <a:cubicBezTo>
                    <a:pt x="55" y="817"/>
                    <a:pt x="100" y="956"/>
                    <a:pt x="143" y="1096"/>
                  </a:cubicBezTo>
                  <a:cubicBezTo>
                    <a:pt x="195" y="1266"/>
                    <a:pt x="281" y="1416"/>
                    <a:pt x="365" y="1572"/>
                  </a:cubicBezTo>
                  <a:cubicBezTo>
                    <a:pt x="444" y="1720"/>
                    <a:pt x="583" y="1860"/>
                    <a:pt x="707" y="1978"/>
                  </a:cubicBezTo>
                  <a:cubicBezTo>
                    <a:pt x="842" y="2109"/>
                    <a:pt x="993" y="2219"/>
                    <a:pt x="1176" y="2271"/>
                  </a:cubicBezTo>
                  <a:cubicBezTo>
                    <a:pt x="1269" y="2297"/>
                    <a:pt x="1368" y="2310"/>
                    <a:pt x="1465" y="2310"/>
                  </a:cubicBezTo>
                  <a:cubicBezTo>
                    <a:pt x="1470" y="2310"/>
                    <a:pt x="1475" y="2310"/>
                    <a:pt x="1480" y="2310"/>
                  </a:cubicBezTo>
                  <a:cubicBezTo>
                    <a:pt x="1488" y="2310"/>
                    <a:pt x="1496" y="2310"/>
                    <a:pt x="1504" y="2310"/>
                  </a:cubicBezTo>
                  <a:cubicBezTo>
                    <a:pt x="1546" y="2310"/>
                    <a:pt x="1588" y="2307"/>
                    <a:pt x="1629" y="2300"/>
                  </a:cubicBezTo>
                  <a:cubicBezTo>
                    <a:pt x="1682" y="2297"/>
                    <a:pt x="1735" y="2287"/>
                    <a:pt x="1786" y="2271"/>
                  </a:cubicBezTo>
                  <a:cubicBezTo>
                    <a:pt x="1788" y="2271"/>
                    <a:pt x="1791" y="2271"/>
                    <a:pt x="1793" y="2271"/>
                  </a:cubicBezTo>
                  <a:cubicBezTo>
                    <a:pt x="1905" y="2271"/>
                    <a:pt x="2021" y="2206"/>
                    <a:pt x="2045" y="2089"/>
                  </a:cubicBezTo>
                  <a:cubicBezTo>
                    <a:pt x="2083" y="2040"/>
                    <a:pt x="2112" y="1984"/>
                    <a:pt x="2133" y="1925"/>
                  </a:cubicBezTo>
                  <a:cubicBezTo>
                    <a:pt x="2161" y="1876"/>
                    <a:pt x="2182" y="1821"/>
                    <a:pt x="2195" y="1765"/>
                  </a:cubicBezTo>
                  <a:cubicBezTo>
                    <a:pt x="2292" y="1482"/>
                    <a:pt x="2223" y="1132"/>
                    <a:pt x="2078" y="896"/>
                  </a:cubicBezTo>
                  <a:cubicBezTo>
                    <a:pt x="2047" y="844"/>
                    <a:pt x="2011" y="796"/>
                    <a:pt x="1976" y="747"/>
                  </a:cubicBezTo>
                  <a:cubicBezTo>
                    <a:pt x="1921" y="673"/>
                    <a:pt x="1854" y="569"/>
                    <a:pt x="1800" y="514"/>
                  </a:cubicBezTo>
                  <a:cubicBezTo>
                    <a:pt x="1731" y="448"/>
                    <a:pt x="1656" y="386"/>
                    <a:pt x="1577" y="331"/>
                  </a:cubicBezTo>
                  <a:cubicBezTo>
                    <a:pt x="1436" y="227"/>
                    <a:pt x="1282" y="144"/>
                    <a:pt x="1117" y="85"/>
                  </a:cubicBezTo>
                  <a:cubicBezTo>
                    <a:pt x="1071" y="69"/>
                    <a:pt x="1026" y="53"/>
                    <a:pt x="980" y="38"/>
                  </a:cubicBezTo>
                  <a:cubicBezTo>
                    <a:pt x="930" y="23"/>
                    <a:pt x="879" y="13"/>
                    <a:pt x="826" y="7"/>
                  </a:cubicBezTo>
                  <a:cubicBezTo>
                    <a:pt x="799" y="3"/>
                    <a:pt x="772" y="1"/>
                    <a:pt x="7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4770950" y="2539750"/>
              <a:ext cx="59675" cy="71650"/>
            </a:xfrm>
            <a:custGeom>
              <a:rect b="b" l="l" r="r" t="t"/>
              <a:pathLst>
                <a:path extrusionOk="0" h="2866" w="2387">
                  <a:moveTo>
                    <a:pt x="242" y="1"/>
                  </a:moveTo>
                  <a:cubicBezTo>
                    <a:pt x="173" y="1"/>
                    <a:pt x="103" y="45"/>
                    <a:pt x="111" y="128"/>
                  </a:cubicBezTo>
                  <a:cubicBezTo>
                    <a:pt x="111" y="154"/>
                    <a:pt x="108" y="178"/>
                    <a:pt x="101" y="203"/>
                  </a:cubicBezTo>
                  <a:cubicBezTo>
                    <a:pt x="0" y="380"/>
                    <a:pt x="17" y="544"/>
                    <a:pt x="56" y="726"/>
                  </a:cubicBezTo>
                  <a:cubicBezTo>
                    <a:pt x="45" y="827"/>
                    <a:pt x="40" y="928"/>
                    <a:pt x="65" y="1032"/>
                  </a:cubicBezTo>
                  <a:cubicBezTo>
                    <a:pt x="84" y="1109"/>
                    <a:pt x="111" y="1184"/>
                    <a:pt x="136" y="1261"/>
                  </a:cubicBezTo>
                  <a:cubicBezTo>
                    <a:pt x="149" y="1301"/>
                    <a:pt x="159" y="1344"/>
                    <a:pt x="164" y="1386"/>
                  </a:cubicBezTo>
                  <a:cubicBezTo>
                    <a:pt x="183" y="1481"/>
                    <a:pt x="231" y="1566"/>
                    <a:pt x="272" y="1653"/>
                  </a:cubicBezTo>
                  <a:cubicBezTo>
                    <a:pt x="311" y="1735"/>
                    <a:pt x="352" y="1818"/>
                    <a:pt x="391" y="1900"/>
                  </a:cubicBezTo>
                  <a:cubicBezTo>
                    <a:pt x="444" y="2009"/>
                    <a:pt x="489" y="2105"/>
                    <a:pt x="562" y="2202"/>
                  </a:cubicBezTo>
                  <a:cubicBezTo>
                    <a:pt x="630" y="2295"/>
                    <a:pt x="705" y="2382"/>
                    <a:pt x="787" y="2462"/>
                  </a:cubicBezTo>
                  <a:cubicBezTo>
                    <a:pt x="1002" y="2672"/>
                    <a:pt x="1286" y="2865"/>
                    <a:pt x="1586" y="2865"/>
                  </a:cubicBezTo>
                  <a:cubicBezTo>
                    <a:pt x="1633" y="2865"/>
                    <a:pt x="1680" y="2860"/>
                    <a:pt x="1728" y="2850"/>
                  </a:cubicBezTo>
                  <a:cubicBezTo>
                    <a:pt x="1773" y="2850"/>
                    <a:pt x="1817" y="2844"/>
                    <a:pt x="1861" y="2831"/>
                  </a:cubicBezTo>
                  <a:cubicBezTo>
                    <a:pt x="2008" y="2829"/>
                    <a:pt x="2127" y="2742"/>
                    <a:pt x="2185" y="2608"/>
                  </a:cubicBezTo>
                  <a:cubicBezTo>
                    <a:pt x="2209" y="2565"/>
                    <a:pt x="2229" y="2519"/>
                    <a:pt x="2245" y="2471"/>
                  </a:cubicBezTo>
                  <a:cubicBezTo>
                    <a:pt x="2368" y="2248"/>
                    <a:pt x="2387" y="1988"/>
                    <a:pt x="2312" y="1729"/>
                  </a:cubicBezTo>
                  <a:cubicBezTo>
                    <a:pt x="2258" y="1537"/>
                    <a:pt x="2182" y="1354"/>
                    <a:pt x="2084" y="1183"/>
                  </a:cubicBezTo>
                  <a:cubicBezTo>
                    <a:pt x="1987" y="1017"/>
                    <a:pt x="1842" y="883"/>
                    <a:pt x="1711" y="746"/>
                  </a:cubicBezTo>
                  <a:cubicBezTo>
                    <a:pt x="1669" y="703"/>
                    <a:pt x="1629" y="658"/>
                    <a:pt x="1587" y="615"/>
                  </a:cubicBezTo>
                  <a:cubicBezTo>
                    <a:pt x="1516" y="544"/>
                    <a:pt x="1435" y="493"/>
                    <a:pt x="1356" y="438"/>
                  </a:cubicBezTo>
                  <a:cubicBezTo>
                    <a:pt x="1208" y="307"/>
                    <a:pt x="1036" y="150"/>
                    <a:pt x="847" y="147"/>
                  </a:cubicBezTo>
                  <a:cubicBezTo>
                    <a:pt x="820" y="125"/>
                    <a:pt x="793" y="105"/>
                    <a:pt x="762" y="88"/>
                  </a:cubicBezTo>
                  <a:cubicBezTo>
                    <a:pt x="670" y="30"/>
                    <a:pt x="578" y="4"/>
                    <a:pt x="481" y="4"/>
                  </a:cubicBezTo>
                  <a:cubicBezTo>
                    <a:pt x="437" y="4"/>
                    <a:pt x="391" y="10"/>
                    <a:pt x="343" y="20"/>
                  </a:cubicBezTo>
                  <a:cubicBezTo>
                    <a:pt x="330" y="20"/>
                    <a:pt x="317" y="18"/>
                    <a:pt x="304" y="14"/>
                  </a:cubicBezTo>
                  <a:cubicBezTo>
                    <a:pt x="285" y="5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8"/>
          <p:cNvSpPr txBox="1"/>
          <p:nvPr>
            <p:ph type="title"/>
          </p:nvPr>
        </p:nvSpPr>
        <p:spPr>
          <a:xfrm>
            <a:off x="6025750" y="526350"/>
            <a:ext cx="23586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"/>
          <p:cNvSpPr txBox="1"/>
          <p:nvPr>
            <p:ph idx="1" type="subTitle"/>
          </p:nvPr>
        </p:nvSpPr>
        <p:spPr>
          <a:xfrm>
            <a:off x="733600" y="2789500"/>
            <a:ext cx="3639300" cy="4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ignika SemiBold"/>
              <a:buNone/>
              <a:defRPr sz="2100">
                <a:latin typeface="Signika SemiBold"/>
                <a:ea typeface="Signika SemiBold"/>
                <a:cs typeface="Signika SemiBold"/>
                <a:sym typeface="Signika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6" name="Google Shape;136;p9"/>
          <p:cNvSpPr txBox="1"/>
          <p:nvPr>
            <p:ph idx="2" type="body"/>
          </p:nvPr>
        </p:nvSpPr>
        <p:spPr>
          <a:xfrm>
            <a:off x="733600" y="3345402"/>
            <a:ext cx="3837000" cy="15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9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9"/>
          <p:cNvSpPr/>
          <p:nvPr/>
        </p:nvSpPr>
        <p:spPr>
          <a:xfrm rot="10800000">
            <a:off x="-202061" y="4277744"/>
            <a:ext cx="840640" cy="980679"/>
          </a:xfrm>
          <a:custGeom>
            <a:rect b="b" l="l" r="r" t="t"/>
            <a:pathLst>
              <a:path extrusionOk="0" h="29083" w="24930">
                <a:moveTo>
                  <a:pt x="299" y="0"/>
                </a:moveTo>
                <a:lnTo>
                  <a:pt x="299" y="0"/>
                </a:lnTo>
                <a:cubicBezTo>
                  <a:pt x="133" y="2803"/>
                  <a:pt x="0" y="5769"/>
                  <a:pt x="1310" y="8253"/>
                </a:cubicBezTo>
                <a:cubicBezTo>
                  <a:pt x="2312" y="10154"/>
                  <a:pt x="4067" y="11573"/>
                  <a:pt x="5077" y="13471"/>
                </a:cubicBezTo>
                <a:cubicBezTo>
                  <a:pt x="6667" y="16457"/>
                  <a:pt x="6191" y="20154"/>
                  <a:pt x="7457" y="23292"/>
                </a:cubicBezTo>
                <a:cubicBezTo>
                  <a:pt x="8875" y="26814"/>
                  <a:pt x="12677" y="29082"/>
                  <a:pt x="16431" y="29082"/>
                </a:cubicBezTo>
                <a:cubicBezTo>
                  <a:pt x="17571" y="29082"/>
                  <a:pt x="18706" y="28873"/>
                  <a:pt x="19769" y="28427"/>
                </a:cubicBezTo>
                <a:lnTo>
                  <a:pt x="24930" y="1251"/>
                </a:lnTo>
                <a:lnTo>
                  <a:pt x="2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9"/>
          <p:cNvSpPr/>
          <p:nvPr/>
        </p:nvSpPr>
        <p:spPr>
          <a:xfrm>
            <a:off x="5989825" y="-199200"/>
            <a:ext cx="3383722" cy="1587461"/>
          </a:xfrm>
          <a:custGeom>
            <a:rect b="b" l="l" r="r" t="t"/>
            <a:pathLst>
              <a:path extrusionOk="0" h="33247" w="70867">
                <a:moveTo>
                  <a:pt x="70430" y="1"/>
                </a:moveTo>
                <a:cubicBezTo>
                  <a:pt x="70293" y="1"/>
                  <a:pt x="70147" y="44"/>
                  <a:pt x="70014" y="87"/>
                </a:cubicBezTo>
                <a:cubicBezTo>
                  <a:pt x="68458" y="587"/>
                  <a:pt x="66834" y="716"/>
                  <a:pt x="65194" y="716"/>
                </a:cubicBezTo>
                <a:cubicBezTo>
                  <a:pt x="63842" y="716"/>
                  <a:pt x="62478" y="629"/>
                  <a:pt x="61131" y="590"/>
                </a:cubicBezTo>
                <a:cubicBezTo>
                  <a:pt x="60586" y="574"/>
                  <a:pt x="60040" y="567"/>
                  <a:pt x="59495" y="567"/>
                </a:cubicBezTo>
                <a:cubicBezTo>
                  <a:pt x="52760" y="567"/>
                  <a:pt x="46043" y="1672"/>
                  <a:pt x="39305" y="1672"/>
                </a:cubicBezTo>
                <a:cubicBezTo>
                  <a:pt x="38905" y="1672"/>
                  <a:pt x="38505" y="1668"/>
                  <a:pt x="38104" y="1659"/>
                </a:cubicBezTo>
                <a:cubicBezTo>
                  <a:pt x="32620" y="1545"/>
                  <a:pt x="27167" y="612"/>
                  <a:pt x="21684" y="612"/>
                </a:cubicBezTo>
                <a:cubicBezTo>
                  <a:pt x="21446" y="612"/>
                  <a:pt x="21208" y="614"/>
                  <a:pt x="20970" y="617"/>
                </a:cubicBezTo>
                <a:cubicBezTo>
                  <a:pt x="16413" y="688"/>
                  <a:pt x="11789" y="1445"/>
                  <a:pt x="7258" y="1445"/>
                </a:cubicBezTo>
                <a:cubicBezTo>
                  <a:pt x="4803" y="1445"/>
                  <a:pt x="2375" y="1223"/>
                  <a:pt x="1" y="548"/>
                </a:cubicBezTo>
                <a:lnTo>
                  <a:pt x="1" y="548"/>
                </a:lnTo>
                <a:cubicBezTo>
                  <a:pt x="2486" y="6220"/>
                  <a:pt x="8613" y="9991"/>
                  <a:pt x="14763" y="9991"/>
                </a:cubicBezTo>
                <a:cubicBezTo>
                  <a:pt x="15747" y="9991"/>
                  <a:pt x="16732" y="9894"/>
                  <a:pt x="17703" y="9693"/>
                </a:cubicBezTo>
                <a:cubicBezTo>
                  <a:pt x="18851" y="9454"/>
                  <a:pt x="19983" y="9088"/>
                  <a:pt x="21153" y="9028"/>
                </a:cubicBezTo>
                <a:cubicBezTo>
                  <a:pt x="21251" y="9022"/>
                  <a:pt x="21349" y="9020"/>
                  <a:pt x="21448" y="9020"/>
                </a:cubicBezTo>
                <a:cubicBezTo>
                  <a:pt x="22532" y="9020"/>
                  <a:pt x="23654" y="9339"/>
                  <a:pt x="24365" y="10144"/>
                </a:cubicBezTo>
                <a:cubicBezTo>
                  <a:pt x="24853" y="10699"/>
                  <a:pt x="25098" y="11421"/>
                  <a:pt x="25469" y="12061"/>
                </a:cubicBezTo>
                <a:cubicBezTo>
                  <a:pt x="26810" y="14374"/>
                  <a:pt x="29619" y="15357"/>
                  <a:pt x="32239" y="15891"/>
                </a:cubicBezTo>
                <a:cubicBezTo>
                  <a:pt x="34857" y="16426"/>
                  <a:pt x="37656" y="16747"/>
                  <a:pt x="39798" y="18347"/>
                </a:cubicBezTo>
                <a:cubicBezTo>
                  <a:pt x="42030" y="20014"/>
                  <a:pt x="43126" y="22751"/>
                  <a:pt x="44680" y="25062"/>
                </a:cubicBezTo>
                <a:cubicBezTo>
                  <a:pt x="48056" y="30090"/>
                  <a:pt x="54039" y="33247"/>
                  <a:pt x="60089" y="33247"/>
                </a:cubicBezTo>
                <a:cubicBezTo>
                  <a:pt x="60337" y="33247"/>
                  <a:pt x="60586" y="33241"/>
                  <a:pt x="60835" y="33231"/>
                </a:cubicBezTo>
                <a:cubicBezTo>
                  <a:pt x="63836" y="33102"/>
                  <a:pt x="67047" y="32050"/>
                  <a:pt x="68665" y="29518"/>
                </a:cubicBezTo>
                <a:lnTo>
                  <a:pt x="70546" y="534"/>
                </a:lnTo>
                <a:cubicBezTo>
                  <a:pt x="70567" y="543"/>
                  <a:pt x="70587" y="546"/>
                  <a:pt x="70606" y="546"/>
                </a:cubicBezTo>
                <a:cubicBezTo>
                  <a:pt x="70785" y="546"/>
                  <a:pt x="70866" y="199"/>
                  <a:pt x="70693" y="77"/>
                </a:cubicBezTo>
                <a:cubicBezTo>
                  <a:pt x="70614" y="21"/>
                  <a:pt x="70524" y="1"/>
                  <a:pt x="704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6632578" y="-214624"/>
            <a:ext cx="2844510" cy="1757394"/>
          </a:xfrm>
          <a:custGeom>
            <a:rect b="b" l="l" r="r" t="t"/>
            <a:pathLst>
              <a:path extrusionOk="0" h="36806" w="59574">
                <a:moveTo>
                  <a:pt x="456" y="1"/>
                </a:moveTo>
                <a:lnTo>
                  <a:pt x="0" y="8"/>
                </a:lnTo>
                <a:cubicBezTo>
                  <a:pt x="77" y="4214"/>
                  <a:pt x="721" y="7696"/>
                  <a:pt x="1972" y="10653"/>
                </a:cubicBezTo>
                <a:cubicBezTo>
                  <a:pt x="3509" y="14289"/>
                  <a:pt x="6031" y="17152"/>
                  <a:pt x="9072" y="18716"/>
                </a:cubicBezTo>
                <a:cubicBezTo>
                  <a:pt x="11133" y="19775"/>
                  <a:pt x="13431" y="20252"/>
                  <a:pt x="15656" y="20713"/>
                </a:cubicBezTo>
                <a:cubicBezTo>
                  <a:pt x="17087" y="21010"/>
                  <a:pt x="18567" y="21317"/>
                  <a:pt x="19965" y="21775"/>
                </a:cubicBezTo>
                <a:cubicBezTo>
                  <a:pt x="23128" y="22817"/>
                  <a:pt x="25970" y="24655"/>
                  <a:pt x="28217" y="27115"/>
                </a:cubicBezTo>
                <a:cubicBezTo>
                  <a:pt x="28771" y="27723"/>
                  <a:pt x="29299" y="28378"/>
                  <a:pt x="29809" y="29014"/>
                </a:cubicBezTo>
                <a:cubicBezTo>
                  <a:pt x="30641" y="30050"/>
                  <a:pt x="31501" y="31121"/>
                  <a:pt x="32514" y="32026"/>
                </a:cubicBezTo>
                <a:cubicBezTo>
                  <a:pt x="35814" y="34971"/>
                  <a:pt x="40441" y="35911"/>
                  <a:pt x="44534" y="36441"/>
                </a:cubicBezTo>
                <a:cubicBezTo>
                  <a:pt x="46073" y="36640"/>
                  <a:pt x="47668" y="36806"/>
                  <a:pt x="49265" y="36806"/>
                </a:cubicBezTo>
                <a:cubicBezTo>
                  <a:pt x="50543" y="36806"/>
                  <a:pt x="51823" y="36699"/>
                  <a:pt x="53077" y="36422"/>
                </a:cubicBezTo>
                <a:cubicBezTo>
                  <a:pt x="55493" y="35886"/>
                  <a:pt x="57732" y="34735"/>
                  <a:pt x="59573" y="33079"/>
                </a:cubicBezTo>
                <a:lnTo>
                  <a:pt x="59269" y="32741"/>
                </a:lnTo>
                <a:cubicBezTo>
                  <a:pt x="57487" y="34344"/>
                  <a:pt x="55319" y="35458"/>
                  <a:pt x="52977" y="35979"/>
                </a:cubicBezTo>
                <a:cubicBezTo>
                  <a:pt x="51761" y="36248"/>
                  <a:pt x="50514" y="36351"/>
                  <a:pt x="49265" y="36351"/>
                </a:cubicBezTo>
                <a:cubicBezTo>
                  <a:pt x="47691" y="36351"/>
                  <a:pt x="46114" y="36188"/>
                  <a:pt x="44592" y="35990"/>
                </a:cubicBezTo>
                <a:cubicBezTo>
                  <a:pt x="40570" y="35469"/>
                  <a:pt x="36024" y="34551"/>
                  <a:pt x="32817" y="31686"/>
                </a:cubicBezTo>
                <a:cubicBezTo>
                  <a:pt x="31831" y="30807"/>
                  <a:pt x="30984" y="29750"/>
                  <a:pt x="30164" y="28730"/>
                </a:cubicBezTo>
                <a:cubicBezTo>
                  <a:pt x="29649" y="28089"/>
                  <a:pt x="29117" y="27426"/>
                  <a:pt x="28552" y="26808"/>
                </a:cubicBezTo>
                <a:cubicBezTo>
                  <a:pt x="26254" y="24291"/>
                  <a:pt x="23346" y="22409"/>
                  <a:pt x="20108" y="21344"/>
                </a:cubicBezTo>
                <a:cubicBezTo>
                  <a:pt x="18684" y="20878"/>
                  <a:pt x="17192" y="20568"/>
                  <a:pt x="15748" y="20268"/>
                </a:cubicBezTo>
                <a:cubicBezTo>
                  <a:pt x="13554" y="19813"/>
                  <a:pt x="11285" y="19343"/>
                  <a:pt x="9279" y="18312"/>
                </a:cubicBezTo>
                <a:cubicBezTo>
                  <a:pt x="6334" y="16796"/>
                  <a:pt x="3885" y="14014"/>
                  <a:pt x="2391" y="10476"/>
                </a:cubicBezTo>
                <a:cubicBezTo>
                  <a:pt x="1163" y="7574"/>
                  <a:pt x="530" y="4147"/>
                  <a:pt x="456" y="1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9"/>
          <p:cNvGrpSpPr/>
          <p:nvPr/>
        </p:nvGrpSpPr>
        <p:grpSpPr>
          <a:xfrm rot="5178275">
            <a:off x="8177030" y="424006"/>
            <a:ext cx="895103" cy="480135"/>
            <a:chOff x="4920125" y="3141825"/>
            <a:chExt cx="348800" cy="187075"/>
          </a:xfrm>
        </p:grpSpPr>
        <p:sp>
          <p:nvSpPr>
            <p:cNvPr id="142" name="Google Shape;142;p9"/>
            <p:cNvSpPr/>
            <p:nvPr/>
          </p:nvSpPr>
          <p:spPr>
            <a:xfrm>
              <a:off x="4920125" y="3148975"/>
              <a:ext cx="78050" cy="76000"/>
            </a:xfrm>
            <a:custGeom>
              <a:rect b="b" l="l" r="r" t="t"/>
              <a:pathLst>
                <a:path extrusionOk="0" h="3040" w="3122">
                  <a:moveTo>
                    <a:pt x="1547" y="1"/>
                  </a:moveTo>
                  <a:cubicBezTo>
                    <a:pt x="1431" y="1"/>
                    <a:pt x="1315" y="19"/>
                    <a:pt x="1204" y="56"/>
                  </a:cubicBezTo>
                  <a:lnTo>
                    <a:pt x="851" y="210"/>
                  </a:lnTo>
                  <a:lnTo>
                    <a:pt x="842" y="214"/>
                  </a:lnTo>
                  <a:lnTo>
                    <a:pt x="823" y="223"/>
                  </a:lnTo>
                  <a:lnTo>
                    <a:pt x="780" y="244"/>
                  </a:lnTo>
                  <a:cubicBezTo>
                    <a:pt x="566" y="374"/>
                    <a:pt x="388" y="557"/>
                    <a:pt x="263" y="775"/>
                  </a:cubicBezTo>
                  <a:cubicBezTo>
                    <a:pt x="1" y="1237"/>
                    <a:pt x="1" y="1805"/>
                    <a:pt x="263" y="2268"/>
                  </a:cubicBezTo>
                  <a:cubicBezTo>
                    <a:pt x="388" y="2485"/>
                    <a:pt x="566" y="2668"/>
                    <a:pt x="780" y="2798"/>
                  </a:cubicBezTo>
                  <a:cubicBezTo>
                    <a:pt x="916" y="2866"/>
                    <a:pt x="1071" y="2955"/>
                    <a:pt x="1204" y="2985"/>
                  </a:cubicBezTo>
                  <a:lnTo>
                    <a:pt x="1597" y="3040"/>
                  </a:lnTo>
                  <a:lnTo>
                    <a:pt x="1991" y="2985"/>
                  </a:lnTo>
                  <a:cubicBezTo>
                    <a:pt x="1998" y="2984"/>
                    <a:pt x="2005" y="2982"/>
                    <a:pt x="2011" y="2979"/>
                  </a:cubicBezTo>
                  <a:cubicBezTo>
                    <a:pt x="2079" y="2956"/>
                    <a:pt x="2144" y="2928"/>
                    <a:pt x="2207" y="2897"/>
                  </a:cubicBezTo>
                  <a:cubicBezTo>
                    <a:pt x="2331" y="2863"/>
                    <a:pt x="2442" y="2795"/>
                    <a:pt x="2531" y="2703"/>
                  </a:cubicBezTo>
                  <a:cubicBezTo>
                    <a:pt x="2590" y="2674"/>
                    <a:pt x="2644" y="2631"/>
                    <a:pt x="2685" y="2579"/>
                  </a:cubicBezTo>
                  <a:cubicBezTo>
                    <a:pt x="2825" y="2448"/>
                    <a:pt x="2929" y="2282"/>
                    <a:pt x="2987" y="2098"/>
                  </a:cubicBezTo>
                  <a:cubicBezTo>
                    <a:pt x="3079" y="1920"/>
                    <a:pt x="3122" y="1721"/>
                    <a:pt x="3113" y="1521"/>
                  </a:cubicBezTo>
                  <a:cubicBezTo>
                    <a:pt x="3096" y="1389"/>
                    <a:pt x="3079" y="1256"/>
                    <a:pt x="3061" y="1123"/>
                  </a:cubicBezTo>
                  <a:cubicBezTo>
                    <a:pt x="2994" y="874"/>
                    <a:pt x="2866" y="646"/>
                    <a:pt x="2685" y="462"/>
                  </a:cubicBezTo>
                  <a:cubicBezTo>
                    <a:pt x="2684" y="460"/>
                    <a:pt x="2682" y="458"/>
                    <a:pt x="2681" y="456"/>
                  </a:cubicBezTo>
                  <a:lnTo>
                    <a:pt x="2383" y="221"/>
                  </a:lnTo>
                  <a:cubicBezTo>
                    <a:pt x="2275" y="149"/>
                    <a:pt x="2142" y="106"/>
                    <a:pt x="2017" y="64"/>
                  </a:cubicBezTo>
                  <a:lnTo>
                    <a:pt x="1997" y="57"/>
                  </a:lnTo>
                  <a:cubicBezTo>
                    <a:pt x="1930" y="44"/>
                    <a:pt x="1863" y="34"/>
                    <a:pt x="1795" y="30"/>
                  </a:cubicBezTo>
                  <a:cubicBezTo>
                    <a:pt x="1713" y="10"/>
                    <a:pt x="1630" y="1"/>
                    <a:pt x="15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5038575" y="3264875"/>
              <a:ext cx="64275" cy="64025"/>
            </a:xfrm>
            <a:custGeom>
              <a:rect b="b" l="l" r="r" t="t"/>
              <a:pathLst>
                <a:path extrusionOk="0" h="2561" w="2571">
                  <a:moveTo>
                    <a:pt x="1295" y="1"/>
                  </a:moveTo>
                  <a:lnTo>
                    <a:pt x="964" y="47"/>
                  </a:lnTo>
                  <a:cubicBezTo>
                    <a:pt x="853" y="66"/>
                    <a:pt x="747" y="112"/>
                    <a:pt x="658" y="182"/>
                  </a:cubicBezTo>
                  <a:cubicBezTo>
                    <a:pt x="481" y="290"/>
                    <a:pt x="472" y="326"/>
                    <a:pt x="373" y="414"/>
                  </a:cubicBezTo>
                  <a:cubicBezTo>
                    <a:pt x="223" y="569"/>
                    <a:pt x="115" y="759"/>
                    <a:pt x="59" y="966"/>
                  </a:cubicBezTo>
                  <a:cubicBezTo>
                    <a:pt x="1" y="1184"/>
                    <a:pt x="1" y="1413"/>
                    <a:pt x="59" y="1631"/>
                  </a:cubicBezTo>
                  <a:cubicBezTo>
                    <a:pt x="115" y="1837"/>
                    <a:pt x="223" y="2027"/>
                    <a:pt x="373" y="2181"/>
                  </a:cubicBezTo>
                  <a:cubicBezTo>
                    <a:pt x="520" y="2334"/>
                    <a:pt x="706" y="2443"/>
                    <a:pt x="909" y="2502"/>
                  </a:cubicBezTo>
                  <a:cubicBezTo>
                    <a:pt x="1033" y="2540"/>
                    <a:pt x="1161" y="2559"/>
                    <a:pt x="1291" y="2560"/>
                  </a:cubicBezTo>
                  <a:cubicBezTo>
                    <a:pt x="1638" y="2560"/>
                    <a:pt x="1959" y="2413"/>
                    <a:pt x="2201" y="2162"/>
                  </a:cubicBezTo>
                  <a:lnTo>
                    <a:pt x="2395" y="1906"/>
                  </a:lnTo>
                  <a:lnTo>
                    <a:pt x="2518" y="1603"/>
                  </a:lnTo>
                  <a:cubicBezTo>
                    <a:pt x="2533" y="1491"/>
                    <a:pt x="2549" y="1380"/>
                    <a:pt x="2563" y="1267"/>
                  </a:cubicBezTo>
                  <a:cubicBezTo>
                    <a:pt x="2570" y="1099"/>
                    <a:pt x="2534" y="930"/>
                    <a:pt x="2457" y="780"/>
                  </a:cubicBezTo>
                  <a:cubicBezTo>
                    <a:pt x="2428" y="675"/>
                    <a:pt x="2374" y="579"/>
                    <a:pt x="2298" y="501"/>
                  </a:cubicBezTo>
                  <a:cubicBezTo>
                    <a:pt x="2245" y="407"/>
                    <a:pt x="2168" y="329"/>
                    <a:pt x="2078" y="273"/>
                  </a:cubicBezTo>
                  <a:cubicBezTo>
                    <a:pt x="2001" y="197"/>
                    <a:pt x="1907" y="141"/>
                    <a:pt x="1805" y="112"/>
                  </a:cubicBezTo>
                  <a:cubicBezTo>
                    <a:pt x="1671" y="39"/>
                    <a:pt x="1522" y="1"/>
                    <a:pt x="1370" y="1"/>
                  </a:cubicBezTo>
                  <a:cubicBezTo>
                    <a:pt x="1356" y="1"/>
                    <a:pt x="1343" y="2"/>
                    <a:pt x="1330" y="2"/>
                  </a:cubicBezTo>
                  <a:cubicBezTo>
                    <a:pt x="1318" y="2"/>
                    <a:pt x="1307" y="2"/>
                    <a:pt x="1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5091325" y="3141825"/>
              <a:ext cx="43325" cy="43900"/>
            </a:xfrm>
            <a:custGeom>
              <a:rect b="b" l="l" r="r" t="t"/>
              <a:pathLst>
                <a:path extrusionOk="0" h="1756" w="1733">
                  <a:moveTo>
                    <a:pt x="892" y="1"/>
                  </a:moveTo>
                  <a:cubicBezTo>
                    <a:pt x="738" y="1"/>
                    <a:pt x="586" y="38"/>
                    <a:pt x="449" y="112"/>
                  </a:cubicBezTo>
                  <a:lnTo>
                    <a:pt x="436" y="118"/>
                  </a:lnTo>
                  <a:cubicBezTo>
                    <a:pt x="313" y="173"/>
                    <a:pt x="264" y="249"/>
                    <a:pt x="192" y="346"/>
                  </a:cubicBezTo>
                  <a:cubicBezTo>
                    <a:pt x="140" y="399"/>
                    <a:pt x="103" y="465"/>
                    <a:pt x="83" y="539"/>
                  </a:cubicBezTo>
                  <a:cubicBezTo>
                    <a:pt x="66" y="572"/>
                    <a:pt x="51" y="608"/>
                    <a:pt x="40" y="644"/>
                  </a:cubicBezTo>
                  <a:cubicBezTo>
                    <a:pt x="37" y="654"/>
                    <a:pt x="9" y="869"/>
                    <a:pt x="9" y="880"/>
                  </a:cubicBezTo>
                  <a:lnTo>
                    <a:pt x="9" y="885"/>
                  </a:lnTo>
                  <a:lnTo>
                    <a:pt x="9" y="898"/>
                  </a:lnTo>
                  <a:cubicBezTo>
                    <a:pt x="8" y="914"/>
                    <a:pt x="6" y="928"/>
                    <a:pt x="6" y="944"/>
                  </a:cubicBezTo>
                  <a:cubicBezTo>
                    <a:pt x="1" y="1052"/>
                    <a:pt x="25" y="1160"/>
                    <a:pt x="74" y="1257"/>
                  </a:cubicBezTo>
                  <a:cubicBezTo>
                    <a:pt x="106" y="1356"/>
                    <a:pt x="162" y="1445"/>
                    <a:pt x="238" y="1517"/>
                  </a:cubicBezTo>
                  <a:lnTo>
                    <a:pt x="398" y="1644"/>
                  </a:lnTo>
                  <a:cubicBezTo>
                    <a:pt x="518" y="1716"/>
                    <a:pt x="656" y="1755"/>
                    <a:pt x="798" y="1755"/>
                  </a:cubicBezTo>
                  <a:lnTo>
                    <a:pt x="842" y="1752"/>
                  </a:lnTo>
                  <a:lnTo>
                    <a:pt x="861" y="1752"/>
                  </a:lnTo>
                  <a:lnTo>
                    <a:pt x="1087" y="1721"/>
                  </a:lnTo>
                  <a:lnTo>
                    <a:pt x="1090" y="1721"/>
                  </a:lnTo>
                  <a:lnTo>
                    <a:pt x="1295" y="1633"/>
                  </a:lnTo>
                  <a:cubicBezTo>
                    <a:pt x="1393" y="1579"/>
                    <a:pt x="1475" y="1502"/>
                    <a:pt x="1534" y="1408"/>
                  </a:cubicBezTo>
                  <a:cubicBezTo>
                    <a:pt x="1563" y="1383"/>
                    <a:pt x="1587" y="1352"/>
                    <a:pt x="1602" y="1317"/>
                  </a:cubicBezTo>
                  <a:lnTo>
                    <a:pt x="1607" y="1301"/>
                  </a:lnTo>
                  <a:cubicBezTo>
                    <a:pt x="1636" y="1232"/>
                    <a:pt x="1665" y="1163"/>
                    <a:pt x="1692" y="1094"/>
                  </a:cubicBezTo>
                  <a:cubicBezTo>
                    <a:pt x="1729" y="981"/>
                    <a:pt x="1733" y="862"/>
                    <a:pt x="1707" y="746"/>
                  </a:cubicBezTo>
                  <a:cubicBezTo>
                    <a:pt x="1707" y="670"/>
                    <a:pt x="1688" y="594"/>
                    <a:pt x="1649" y="527"/>
                  </a:cubicBezTo>
                  <a:cubicBezTo>
                    <a:pt x="1616" y="421"/>
                    <a:pt x="1556" y="324"/>
                    <a:pt x="1475" y="248"/>
                  </a:cubicBezTo>
                  <a:lnTo>
                    <a:pt x="1303" y="112"/>
                  </a:lnTo>
                  <a:cubicBezTo>
                    <a:pt x="1236" y="84"/>
                    <a:pt x="1168" y="55"/>
                    <a:pt x="1102" y="24"/>
                  </a:cubicBezTo>
                  <a:cubicBezTo>
                    <a:pt x="1032" y="9"/>
                    <a:pt x="962" y="1"/>
                    <a:pt x="8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5166200" y="3250900"/>
              <a:ext cx="36150" cy="36600"/>
            </a:xfrm>
            <a:custGeom>
              <a:rect b="b" l="l" r="r" t="t"/>
              <a:pathLst>
                <a:path extrusionOk="0" h="1464" w="1446">
                  <a:moveTo>
                    <a:pt x="744" y="0"/>
                  </a:moveTo>
                  <a:cubicBezTo>
                    <a:pt x="705" y="0"/>
                    <a:pt x="665" y="5"/>
                    <a:pt x="626" y="14"/>
                  </a:cubicBezTo>
                  <a:cubicBezTo>
                    <a:pt x="562" y="14"/>
                    <a:pt x="500" y="31"/>
                    <a:pt x="446" y="64"/>
                  </a:cubicBezTo>
                  <a:cubicBezTo>
                    <a:pt x="358" y="93"/>
                    <a:pt x="278" y="145"/>
                    <a:pt x="218" y="215"/>
                  </a:cubicBezTo>
                  <a:cubicBezTo>
                    <a:pt x="212" y="221"/>
                    <a:pt x="208" y="227"/>
                    <a:pt x="203" y="233"/>
                  </a:cubicBezTo>
                  <a:lnTo>
                    <a:pt x="198" y="240"/>
                  </a:lnTo>
                  <a:lnTo>
                    <a:pt x="193" y="246"/>
                  </a:lnTo>
                  <a:cubicBezTo>
                    <a:pt x="177" y="266"/>
                    <a:pt x="162" y="286"/>
                    <a:pt x="147" y="308"/>
                  </a:cubicBezTo>
                  <a:cubicBezTo>
                    <a:pt x="94" y="367"/>
                    <a:pt x="58" y="437"/>
                    <a:pt x="41" y="514"/>
                  </a:cubicBezTo>
                  <a:cubicBezTo>
                    <a:pt x="39" y="522"/>
                    <a:pt x="36" y="529"/>
                    <a:pt x="35" y="537"/>
                  </a:cubicBezTo>
                  <a:cubicBezTo>
                    <a:pt x="5" y="632"/>
                    <a:pt x="0" y="731"/>
                    <a:pt x="22" y="828"/>
                  </a:cubicBezTo>
                  <a:cubicBezTo>
                    <a:pt x="26" y="924"/>
                    <a:pt x="55" y="1018"/>
                    <a:pt x="105" y="1099"/>
                  </a:cubicBezTo>
                  <a:lnTo>
                    <a:pt x="218" y="1247"/>
                  </a:lnTo>
                  <a:cubicBezTo>
                    <a:pt x="303" y="1335"/>
                    <a:pt x="412" y="1400"/>
                    <a:pt x="531" y="1434"/>
                  </a:cubicBezTo>
                  <a:lnTo>
                    <a:pt x="538" y="1437"/>
                  </a:lnTo>
                  <a:cubicBezTo>
                    <a:pt x="592" y="1454"/>
                    <a:pt x="649" y="1463"/>
                    <a:pt x="706" y="1463"/>
                  </a:cubicBezTo>
                  <a:cubicBezTo>
                    <a:pt x="745" y="1463"/>
                    <a:pt x="783" y="1459"/>
                    <a:pt x="822" y="1450"/>
                  </a:cubicBezTo>
                  <a:cubicBezTo>
                    <a:pt x="915" y="1446"/>
                    <a:pt x="1006" y="1416"/>
                    <a:pt x="1085" y="1364"/>
                  </a:cubicBezTo>
                  <a:lnTo>
                    <a:pt x="1229" y="1250"/>
                  </a:lnTo>
                  <a:cubicBezTo>
                    <a:pt x="1297" y="1185"/>
                    <a:pt x="1348" y="1104"/>
                    <a:pt x="1376" y="1015"/>
                  </a:cubicBezTo>
                  <a:cubicBezTo>
                    <a:pt x="1408" y="959"/>
                    <a:pt x="1424" y="895"/>
                    <a:pt x="1424" y="832"/>
                  </a:cubicBezTo>
                  <a:cubicBezTo>
                    <a:pt x="1446" y="736"/>
                    <a:pt x="1441" y="635"/>
                    <a:pt x="1413" y="541"/>
                  </a:cubicBezTo>
                  <a:lnTo>
                    <a:pt x="1340" y="367"/>
                  </a:lnTo>
                  <a:cubicBezTo>
                    <a:pt x="1280" y="259"/>
                    <a:pt x="1192" y="169"/>
                    <a:pt x="1085" y="106"/>
                  </a:cubicBezTo>
                  <a:lnTo>
                    <a:pt x="1080" y="101"/>
                  </a:lnTo>
                  <a:cubicBezTo>
                    <a:pt x="1023" y="76"/>
                    <a:pt x="966" y="51"/>
                    <a:pt x="910" y="28"/>
                  </a:cubicBezTo>
                  <a:cubicBezTo>
                    <a:pt x="856" y="9"/>
                    <a:pt x="800" y="0"/>
                    <a:pt x="7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5221175" y="3164925"/>
              <a:ext cx="47750" cy="44150"/>
            </a:xfrm>
            <a:custGeom>
              <a:rect b="b" l="l" r="r" t="t"/>
              <a:pathLst>
                <a:path extrusionOk="0" h="1766" w="1910">
                  <a:moveTo>
                    <a:pt x="1004" y="0"/>
                  </a:moveTo>
                  <a:cubicBezTo>
                    <a:pt x="854" y="0"/>
                    <a:pt x="704" y="40"/>
                    <a:pt x="570" y="119"/>
                  </a:cubicBezTo>
                  <a:cubicBezTo>
                    <a:pt x="0" y="470"/>
                    <a:pt x="0" y="1297"/>
                    <a:pt x="570" y="1645"/>
                  </a:cubicBezTo>
                  <a:cubicBezTo>
                    <a:pt x="704" y="1725"/>
                    <a:pt x="854" y="1765"/>
                    <a:pt x="1004" y="1765"/>
                  </a:cubicBezTo>
                  <a:cubicBezTo>
                    <a:pt x="1154" y="1765"/>
                    <a:pt x="1305" y="1725"/>
                    <a:pt x="1439" y="1645"/>
                  </a:cubicBezTo>
                  <a:cubicBezTo>
                    <a:pt x="1522" y="1601"/>
                    <a:pt x="1597" y="1543"/>
                    <a:pt x="1665" y="1477"/>
                  </a:cubicBezTo>
                  <a:cubicBezTo>
                    <a:pt x="1743" y="1403"/>
                    <a:pt x="1802" y="1310"/>
                    <a:pt x="1833" y="1207"/>
                  </a:cubicBezTo>
                  <a:cubicBezTo>
                    <a:pt x="1885" y="1106"/>
                    <a:pt x="1910" y="994"/>
                    <a:pt x="1904" y="883"/>
                  </a:cubicBezTo>
                  <a:lnTo>
                    <a:pt x="1875" y="660"/>
                  </a:lnTo>
                  <a:cubicBezTo>
                    <a:pt x="1838" y="520"/>
                    <a:pt x="1766" y="393"/>
                    <a:pt x="1665" y="289"/>
                  </a:cubicBezTo>
                  <a:cubicBezTo>
                    <a:pt x="1639" y="262"/>
                    <a:pt x="1610" y="239"/>
                    <a:pt x="1577" y="219"/>
                  </a:cubicBezTo>
                  <a:cubicBezTo>
                    <a:pt x="1551" y="193"/>
                    <a:pt x="1521" y="170"/>
                    <a:pt x="1489" y="150"/>
                  </a:cubicBezTo>
                  <a:lnTo>
                    <a:pt x="1472" y="140"/>
                  </a:lnTo>
                  <a:lnTo>
                    <a:pt x="1439" y="119"/>
                  </a:lnTo>
                  <a:cubicBezTo>
                    <a:pt x="1305" y="40"/>
                    <a:pt x="1154" y="0"/>
                    <a:pt x="10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10"/>
          <p:cNvSpPr/>
          <p:nvPr/>
        </p:nvSpPr>
        <p:spPr>
          <a:xfrm>
            <a:off x="6633775" y="-31"/>
            <a:ext cx="2509881" cy="1506733"/>
          </a:xfrm>
          <a:custGeom>
            <a:rect b="b" l="l" r="r" t="t"/>
            <a:pathLst>
              <a:path extrusionOk="0" h="31838" w="53035">
                <a:moveTo>
                  <a:pt x="59" y="0"/>
                </a:moveTo>
                <a:cubicBezTo>
                  <a:pt x="174" y="1745"/>
                  <a:pt x="30" y="3670"/>
                  <a:pt x="23" y="5325"/>
                </a:cubicBezTo>
                <a:cubicBezTo>
                  <a:pt x="1" y="10356"/>
                  <a:pt x="2936" y="15283"/>
                  <a:pt x="7312" y="17557"/>
                </a:cubicBezTo>
                <a:cubicBezTo>
                  <a:pt x="9699" y="18798"/>
                  <a:pt x="12276" y="19244"/>
                  <a:pt x="14927" y="19244"/>
                </a:cubicBezTo>
                <a:cubicBezTo>
                  <a:pt x="18829" y="19244"/>
                  <a:pt x="22892" y="18278"/>
                  <a:pt x="26750" y="17463"/>
                </a:cubicBezTo>
                <a:cubicBezTo>
                  <a:pt x="29365" y="16910"/>
                  <a:pt x="32163" y="16487"/>
                  <a:pt x="34884" y="16487"/>
                </a:cubicBezTo>
                <a:cubicBezTo>
                  <a:pt x="38905" y="16487"/>
                  <a:pt x="42759" y="17411"/>
                  <a:pt x="45611" y="20207"/>
                </a:cubicBezTo>
                <a:cubicBezTo>
                  <a:pt x="48890" y="23422"/>
                  <a:pt x="50011" y="28401"/>
                  <a:pt x="53034" y="31838"/>
                </a:cubicBezTo>
                <a:lnTo>
                  <a:pt x="53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0"/>
          <p:cNvSpPr/>
          <p:nvPr/>
        </p:nvSpPr>
        <p:spPr>
          <a:xfrm>
            <a:off x="7480611" y="-25"/>
            <a:ext cx="1830058" cy="3010012"/>
          </a:xfrm>
          <a:custGeom>
            <a:rect b="b" l="l" r="r" t="t"/>
            <a:pathLst>
              <a:path extrusionOk="0" h="63603" w="38670">
                <a:moveTo>
                  <a:pt x="1113" y="1"/>
                </a:moveTo>
                <a:lnTo>
                  <a:pt x="754" y="2"/>
                </a:lnTo>
                <a:cubicBezTo>
                  <a:pt x="1" y="4214"/>
                  <a:pt x="1407" y="8829"/>
                  <a:pt x="4706" y="11609"/>
                </a:cubicBezTo>
                <a:cubicBezTo>
                  <a:pt x="7023" y="13561"/>
                  <a:pt x="9861" y="14671"/>
                  <a:pt x="12519" y="16027"/>
                </a:cubicBezTo>
                <a:cubicBezTo>
                  <a:pt x="15216" y="17405"/>
                  <a:pt x="17815" y="19144"/>
                  <a:pt x="19081" y="22068"/>
                </a:cubicBezTo>
                <a:cubicBezTo>
                  <a:pt x="20532" y="25421"/>
                  <a:pt x="20130" y="29306"/>
                  <a:pt x="19896" y="32860"/>
                </a:cubicBezTo>
                <a:cubicBezTo>
                  <a:pt x="19646" y="36678"/>
                  <a:pt x="19784" y="40530"/>
                  <a:pt x="20591" y="44275"/>
                </a:cubicBezTo>
                <a:cubicBezTo>
                  <a:pt x="21358" y="47831"/>
                  <a:pt x="22771" y="51234"/>
                  <a:pt x="24943" y="54129"/>
                </a:cubicBezTo>
                <a:cubicBezTo>
                  <a:pt x="26808" y="56615"/>
                  <a:pt x="29152" y="58681"/>
                  <a:pt x="31755" y="60318"/>
                </a:cubicBezTo>
                <a:cubicBezTo>
                  <a:pt x="33921" y="61680"/>
                  <a:pt x="36251" y="62761"/>
                  <a:pt x="38669" y="63603"/>
                </a:cubicBezTo>
                <a:lnTo>
                  <a:pt x="38669" y="62693"/>
                </a:lnTo>
                <a:cubicBezTo>
                  <a:pt x="37091" y="62136"/>
                  <a:pt x="35549" y="61476"/>
                  <a:pt x="34068" y="60689"/>
                </a:cubicBezTo>
                <a:cubicBezTo>
                  <a:pt x="31380" y="59262"/>
                  <a:pt x="28894" y="57429"/>
                  <a:pt x="26841" y="55141"/>
                </a:cubicBezTo>
                <a:cubicBezTo>
                  <a:pt x="24560" y="52600"/>
                  <a:pt x="22928" y="49548"/>
                  <a:pt x="21943" y="46252"/>
                </a:cubicBezTo>
                <a:cubicBezTo>
                  <a:pt x="20866" y="42649"/>
                  <a:pt x="20526" y="38864"/>
                  <a:pt x="20572" y="35110"/>
                </a:cubicBezTo>
                <a:cubicBezTo>
                  <a:pt x="20617" y="31527"/>
                  <a:pt x="21120" y="27848"/>
                  <a:pt x="20419" y="24303"/>
                </a:cubicBezTo>
                <a:cubicBezTo>
                  <a:pt x="20094" y="22659"/>
                  <a:pt x="19457" y="21088"/>
                  <a:pt x="18448" y="19759"/>
                </a:cubicBezTo>
                <a:cubicBezTo>
                  <a:pt x="17583" y="18619"/>
                  <a:pt x="16485" y="17696"/>
                  <a:pt x="15302" y="16922"/>
                </a:cubicBezTo>
                <a:cubicBezTo>
                  <a:pt x="12818" y="15301"/>
                  <a:pt x="10006" y="14311"/>
                  <a:pt x="7445" y="12833"/>
                </a:cubicBezTo>
                <a:cubicBezTo>
                  <a:pt x="6169" y="12097"/>
                  <a:pt x="4939" y="11237"/>
                  <a:pt x="3931" y="10139"/>
                </a:cubicBezTo>
                <a:cubicBezTo>
                  <a:pt x="2904" y="9020"/>
                  <a:pt x="2126" y="7661"/>
                  <a:pt x="1631" y="6213"/>
                </a:cubicBezTo>
                <a:cubicBezTo>
                  <a:pt x="955" y="4240"/>
                  <a:pt x="766" y="2070"/>
                  <a:pt x="111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0"/>
          <p:cNvSpPr/>
          <p:nvPr/>
        </p:nvSpPr>
        <p:spPr>
          <a:xfrm>
            <a:off x="7952404" y="217923"/>
            <a:ext cx="1059134" cy="397246"/>
          </a:xfrm>
          <a:custGeom>
            <a:rect b="b" l="l" r="r" t="t"/>
            <a:pathLst>
              <a:path extrusionOk="0" h="8394" w="22380">
                <a:moveTo>
                  <a:pt x="12706" y="4143"/>
                </a:moveTo>
                <a:lnTo>
                  <a:pt x="12706" y="4143"/>
                </a:lnTo>
                <a:cubicBezTo>
                  <a:pt x="12813" y="5027"/>
                  <a:pt x="12654" y="6011"/>
                  <a:pt x="12105" y="6710"/>
                </a:cubicBezTo>
                <a:cubicBezTo>
                  <a:pt x="11901" y="6972"/>
                  <a:pt x="11499" y="7347"/>
                  <a:pt x="11125" y="7347"/>
                </a:cubicBezTo>
                <a:cubicBezTo>
                  <a:pt x="11048" y="7347"/>
                  <a:pt x="10972" y="7331"/>
                  <a:pt x="10899" y="7295"/>
                </a:cubicBezTo>
                <a:cubicBezTo>
                  <a:pt x="10314" y="7004"/>
                  <a:pt x="10665" y="6155"/>
                  <a:pt x="10935" y="5793"/>
                </a:cubicBezTo>
                <a:cubicBezTo>
                  <a:pt x="11408" y="5158"/>
                  <a:pt x="12039" y="4615"/>
                  <a:pt x="12706" y="4143"/>
                </a:cubicBezTo>
                <a:close/>
                <a:moveTo>
                  <a:pt x="8226" y="1"/>
                </a:moveTo>
                <a:cubicBezTo>
                  <a:pt x="7103" y="1"/>
                  <a:pt x="5958" y="205"/>
                  <a:pt x="4923" y="470"/>
                </a:cubicBezTo>
                <a:cubicBezTo>
                  <a:pt x="4009" y="705"/>
                  <a:pt x="3123" y="1031"/>
                  <a:pt x="2274" y="1444"/>
                </a:cubicBezTo>
                <a:cubicBezTo>
                  <a:pt x="1506" y="1817"/>
                  <a:pt x="565" y="2225"/>
                  <a:pt x="85" y="2969"/>
                </a:cubicBezTo>
                <a:cubicBezTo>
                  <a:pt x="0" y="3099"/>
                  <a:pt x="117" y="3254"/>
                  <a:pt x="252" y="3254"/>
                </a:cubicBezTo>
                <a:cubicBezTo>
                  <a:pt x="266" y="3254"/>
                  <a:pt x="280" y="3252"/>
                  <a:pt x="294" y="3248"/>
                </a:cubicBezTo>
                <a:cubicBezTo>
                  <a:pt x="888" y="3094"/>
                  <a:pt x="1367" y="2699"/>
                  <a:pt x="1905" y="2403"/>
                </a:cubicBezTo>
                <a:cubicBezTo>
                  <a:pt x="2500" y="2077"/>
                  <a:pt x="3117" y="1793"/>
                  <a:pt x="3752" y="1557"/>
                </a:cubicBezTo>
                <a:cubicBezTo>
                  <a:pt x="4993" y="1093"/>
                  <a:pt x="6297" y="800"/>
                  <a:pt x="7616" y="715"/>
                </a:cubicBezTo>
                <a:cubicBezTo>
                  <a:pt x="7880" y="698"/>
                  <a:pt x="8149" y="686"/>
                  <a:pt x="8419" y="686"/>
                </a:cubicBezTo>
                <a:cubicBezTo>
                  <a:pt x="9395" y="686"/>
                  <a:pt x="10388" y="837"/>
                  <a:pt x="11199" y="1417"/>
                </a:cubicBezTo>
                <a:cubicBezTo>
                  <a:pt x="11831" y="1871"/>
                  <a:pt x="12266" y="2542"/>
                  <a:pt x="12511" y="3283"/>
                </a:cubicBezTo>
                <a:cubicBezTo>
                  <a:pt x="11847" y="3724"/>
                  <a:pt x="11217" y="4217"/>
                  <a:pt x="10631" y="4757"/>
                </a:cubicBezTo>
                <a:cubicBezTo>
                  <a:pt x="10106" y="5243"/>
                  <a:pt x="9639" y="5855"/>
                  <a:pt x="9587" y="6605"/>
                </a:cubicBezTo>
                <a:cubicBezTo>
                  <a:pt x="9541" y="7276"/>
                  <a:pt x="9830" y="7939"/>
                  <a:pt x="10439" y="8236"/>
                </a:cubicBezTo>
                <a:cubicBezTo>
                  <a:pt x="10664" y="8345"/>
                  <a:pt x="10885" y="8394"/>
                  <a:pt x="11100" y="8394"/>
                </a:cubicBezTo>
                <a:cubicBezTo>
                  <a:pt x="12128" y="8394"/>
                  <a:pt x="13004" y="7284"/>
                  <a:pt x="13320" y="6350"/>
                </a:cubicBezTo>
                <a:cubicBezTo>
                  <a:pt x="13611" y="5486"/>
                  <a:pt x="13611" y="4561"/>
                  <a:pt x="13388" y="3692"/>
                </a:cubicBezTo>
                <a:cubicBezTo>
                  <a:pt x="13548" y="3591"/>
                  <a:pt x="13707" y="3495"/>
                  <a:pt x="13866" y="3401"/>
                </a:cubicBezTo>
                <a:cubicBezTo>
                  <a:pt x="14994" y="2735"/>
                  <a:pt x="16224" y="2207"/>
                  <a:pt x="17493" y="1908"/>
                </a:cubicBezTo>
                <a:cubicBezTo>
                  <a:pt x="17875" y="1819"/>
                  <a:pt x="18269" y="1766"/>
                  <a:pt x="18654" y="1766"/>
                </a:cubicBezTo>
                <a:cubicBezTo>
                  <a:pt x="19713" y="1766"/>
                  <a:pt x="20706" y="2162"/>
                  <a:pt x="21203" y="3274"/>
                </a:cubicBezTo>
                <a:cubicBezTo>
                  <a:pt x="21795" y="4599"/>
                  <a:pt x="21043" y="5961"/>
                  <a:pt x="20126" y="6902"/>
                </a:cubicBezTo>
                <a:cubicBezTo>
                  <a:pt x="20012" y="7017"/>
                  <a:pt x="20111" y="7196"/>
                  <a:pt x="20252" y="7196"/>
                </a:cubicBezTo>
                <a:cubicBezTo>
                  <a:pt x="20265" y="7196"/>
                  <a:pt x="20277" y="7194"/>
                  <a:pt x="20290" y="7191"/>
                </a:cubicBezTo>
                <a:cubicBezTo>
                  <a:pt x="21684" y="6877"/>
                  <a:pt x="22380" y="5383"/>
                  <a:pt x="22193" y="3998"/>
                </a:cubicBezTo>
                <a:cubicBezTo>
                  <a:pt x="21998" y="2548"/>
                  <a:pt x="20855" y="1338"/>
                  <a:pt x="19455" y="1077"/>
                </a:cubicBezTo>
                <a:cubicBezTo>
                  <a:pt x="19178" y="1025"/>
                  <a:pt x="18898" y="1002"/>
                  <a:pt x="18617" y="1002"/>
                </a:cubicBezTo>
                <a:cubicBezTo>
                  <a:pt x="17305" y="1002"/>
                  <a:pt x="15960" y="1509"/>
                  <a:pt x="14793" y="2026"/>
                </a:cubicBezTo>
                <a:cubicBezTo>
                  <a:pt x="14215" y="2282"/>
                  <a:pt x="13654" y="2574"/>
                  <a:pt x="13114" y="2900"/>
                </a:cubicBezTo>
                <a:cubicBezTo>
                  <a:pt x="12579" y="1686"/>
                  <a:pt x="11591" y="683"/>
                  <a:pt x="10330" y="293"/>
                </a:cubicBezTo>
                <a:cubicBezTo>
                  <a:pt x="9661" y="85"/>
                  <a:pt x="8948" y="1"/>
                  <a:pt x="822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ignika SemiBold"/>
              <a:buNone/>
              <a:defRPr sz="2800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niglet"/>
              <a:buNone/>
              <a:defRPr b="1" sz="2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niglet"/>
              <a:buNone/>
              <a:defRPr b="1" sz="2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niglet"/>
              <a:buNone/>
              <a:defRPr b="1" sz="2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niglet"/>
              <a:buNone/>
              <a:defRPr b="1" sz="2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niglet"/>
              <a:buNone/>
              <a:defRPr b="1" sz="2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niglet"/>
              <a:buNone/>
              <a:defRPr b="1" sz="2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niglet"/>
              <a:buNone/>
              <a:defRPr b="1" sz="2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niglet"/>
              <a:buNone/>
              <a:defRPr b="1" sz="2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ignika Light"/>
              <a:buChar char="●"/>
              <a:defRPr sz="18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ignika Light"/>
              <a:buChar char="○"/>
              <a:defRPr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ignika Light"/>
              <a:buChar char="■"/>
              <a:defRPr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ignika Light"/>
              <a:buChar char="●"/>
              <a:defRPr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ignika Light"/>
              <a:buChar char="○"/>
              <a:defRPr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ignika Light"/>
              <a:buChar char="■"/>
              <a:defRPr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ignika Light"/>
              <a:buChar char="●"/>
              <a:defRPr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ignika Light"/>
              <a:buChar char="○"/>
              <a:defRPr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Signika Light"/>
              <a:buChar char="■"/>
              <a:defRPr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7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61" name="Google Shape;461;p27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spreadsheets/d/1dqpUXYOu5lgE_-mijvYkufIytK-8vVznD71fKNqQm4c/copy" TargetMode="External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24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22.xml"/><Relationship Id="rId7" Type="http://schemas.openxmlformats.org/officeDocument/2006/relationships/slide" Target="/ppt/slides/slide21.xml"/><Relationship Id="rId8" Type="http://schemas.openxmlformats.org/officeDocument/2006/relationships/slide" Target="/ppt/slides/slide23.xml"/><Relationship Id="rId11" Type="http://schemas.openxmlformats.org/officeDocument/2006/relationships/slide" Target="/ppt/slides/slide26.xml"/><Relationship Id="rId10" Type="http://schemas.openxmlformats.org/officeDocument/2006/relationships/slide" Target="/ppt/slides/slide25.xml"/><Relationship Id="rId12" Type="http://schemas.openxmlformats.org/officeDocument/2006/relationships/slide" Target="/ppt/slides/slide3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freepik.com/free-vector/peeping-people-collection_6675328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abstract-company-card-with-painted-elements_7001571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man-helping-coworker-with-job_1291643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abstract-painted-business-card-template_7067736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cheerful-woman-writing-documents_1372780.htm" TargetMode="External"/><Relationship Id="rId7" Type="http://schemas.openxmlformats.org/officeDocument/2006/relationships/hyperlink" Target="https://www.freepik.com/free-photo/cheerful-woman-writing-documents_1372780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smiling-young-female-writing-scratchpad-workplace_4856760.htm/?utm_source=slidesgo_template&amp;utm_medium=referral-link&amp;utm_campaign=sg_resources&amp;utm_content=freepik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1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fonts.google.com/specimen/Signika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 CV</a:t>
            </a:r>
            <a:endParaRPr/>
          </a:p>
        </p:txBody>
      </p:sp>
      <p:sp>
        <p:nvSpPr>
          <p:cNvPr id="468" name="Google Shape;468;p29"/>
          <p:cNvSpPr txBox="1"/>
          <p:nvPr>
            <p:ph idx="1" type="subTitle"/>
          </p:nvPr>
        </p:nvSpPr>
        <p:spPr>
          <a:xfrm>
            <a:off x="2181000" y="2797175"/>
            <a:ext cx="478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resume begins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8"/>
          <p:cNvSpPr txBox="1"/>
          <p:nvPr>
            <p:ph idx="1" type="subTitle"/>
          </p:nvPr>
        </p:nvSpPr>
        <p:spPr>
          <a:xfrm>
            <a:off x="5050352" y="2408500"/>
            <a:ext cx="3639300" cy="4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Institution name here</a:t>
            </a:r>
            <a:endParaRPr/>
          </a:p>
        </p:txBody>
      </p:sp>
      <p:sp>
        <p:nvSpPr>
          <p:cNvPr id="664" name="Google Shape;664;p38"/>
          <p:cNvSpPr txBox="1"/>
          <p:nvPr>
            <p:ph idx="2" type="body"/>
          </p:nvPr>
        </p:nvSpPr>
        <p:spPr>
          <a:xfrm>
            <a:off x="5050352" y="2964402"/>
            <a:ext cx="3837000" cy="15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List the subjects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Sort them by relevance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Adapt this to your needs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Try to keep it short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Get straight to the point</a:t>
            </a:r>
            <a:endParaRPr/>
          </a:p>
        </p:txBody>
      </p:sp>
      <p:sp>
        <p:nvSpPr>
          <p:cNvPr id="665" name="Google Shape;665;p38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Institution 1</a:t>
            </a:r>
            <a:endParaRPr/>
          </a:p>
        </p:txBody>
      </p:sp>
      <p:sp>
        <p:nvSpPr>
          <p:cNvPr id="666" name="Google Shape;666;p38"/>
          <p:cNvSpPr txBox="1"/>
          <p:nvPr>
            <p:ph idx="1" type="subTitle"/>
          </p:nvPr>
        </p:nvSpPr>
        <p:spPr>
          <a:xfrm>
            <a:off x="733600" y="827214"/>
            <a:ext cx="3639300" cy="4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2005 - 2010</a:t>
            </a:r>
            <a:endParaRPr/>
          </a:p>
        </p:txBody>
      </p:sp>
      <p:pic>
        <p:nvPicPr>
          <p:cNvPr id="667" name="Google Shape;667;p38"/>
          <p:cNvPicPr preferRelativeResize="0"/>
          <p:nvPr/>
        </p:nvPicPr>
        <p:blipFill rotWithShape="1">
          <a:blip r:embed="rId3">
            <a:alphaModFix/>
          </a:blip>
          <a:srcRect b="14059" l="24938" r="17758" t="0"/>
          <a:stretch/>
        </p:blipFill>
        <p:spPr>
          <a:xfrm>
            <a:off x="192600" y="1963600"/>
            <a:ext cx="4379400" cy="4378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9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 Skills</a:t>
            </a:r>
            <a:endParaRPr/>
          </a:p>
        </p:txBody>
      </p:sp>
      <p:graphicFrame>
        <p:nvGraphicFramePr>
          <p:cNvPr id="673" name="Google Shape;673;p39"/>
          <p:cNvGraphicFramePr/>
          <p:nvPr/>
        </p:nvGraphicFramePr>
        <p:xfrm>
          <a:off x="10120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{94F02544-99B3-498C-A380-E54DA728C434}</a:tableStyleId>
              </a:tblPr>
              <a:tblGrid>
                <a:gridCol w="1780000"/>
                <a:gridCol w="1780000"/>
                <a:gridCol w="1780000"/>
                <a:gridCol w="1780000"/>
              </a:tblGrid>
              <a:tr h="67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5"/>
                        </a:solidFill>
                        <a:latin typeface="Signika SemiBold"/>
                        <a:ea typeface="Signika SemiBold"/>
                        <a:cs typeface="Signika SemiBold"/>
                        <a:sym typeface="Signika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Signika SemiBold"/>
                          <a:ea typeface="Signika SemiBold"/>
                          <a:cs typeface="Signika SemiBold"/>
                          <a:sym typeface="Signika SemiBold"/>
                        </a:rPr>
                        <a:t>Written Level</a:t>
                      </a:r>
                      <a:endParaRPr sz="1600">
                        <a:solidFill>
                          <a:schemeClr val="accent5"/>
                        </a:solidFill>
                        <a:latin typeface="Signika SemiBold"/>
                        <a:ea typeface="Signika SemiBold"/>
                        <a:cs typeface="Signika SemiBold"/>
                        <a:sym typeface="Signika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Signika SemiBold"/>
                          <a:ea typeface="Signika SemiBold"/>
                          <a:cs typeface="Signika SemiBold"/>
                          <a:sym typeface="Signika SemiBold"/>
                        </a:rPr>
                        <a:t>Spoken Level</a:t>
                      </a:r>
                      <a:endParaRPr sz="1600">
                        <a:solidFill>
                          <a:schemeClr val="accent5"/>
                        </a:solidFill>
                        <a:latin typeface="Signika SemiBold"/>
                        <a:ea typeface="Signika SemiBold"/>
                        <a:cs typeface="Signika SemiBold"/>
                        <a:sym typeface="Signika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Signika SemiBold"/>
                          <a:ea typeface="Signika SemiBold"/>
                          <a:cs typeface="Signika SemiBold"/>
                          <a:sym typeface="Signika SemiBold"/>
                        </a:rPr>
                        <a:t>Certificate</a:t>
                      </a:r>
                      <a:endParaRPr sz="1600">
                        <a:solidFill>
                          <a:schemeClr val="accent5"/>
                        </a:solidFill>
                        <a:latin typeface="Signika SemiBold"/>
                        <a:ea typeface="Signika SemiBold"/>
                        <a:cs typeface="Signika SemiBold"/>
                        <a:sym typeface="Signika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9095"/>
                    </a:solidFill>
                  </a:tcPr>
                </a:tc>
              </a:tr>
              <a:tr h="67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Signika SemiBold"/>
                          <a:ea typeface="Signika SemiBold"/>
                          <a:cs typeface="Signika SemiBold"/>
                          <a:sym typeface="Signika SemiBold"/>
                        </a:rPr>
                        <a:t>Language 1</a:t>
                      </a:r>
                      <a:endParaRPr sz="1600">
                        <a:solidFill>
                          <a:schemeClr val="accent5"/>
                        </a:solidFill>
                        <a:latin typeface="Signika SemiBold"/>
                        <a:ea typeface="Signika SemiBold"/>
                        <a:cs typeface="Signika SemiBold"/>
                        <a:sym typeface="Signika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5"/>
                        </a:solidFill>
                        <a:latin typeface="Signika Light"/>
                        <a:ea typeface="Signika Light"/>
                        <a:cs typeface="Signika Light"/>
                        <a:sym typeface="Signika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5"/>
                        </a:solidFill>
                        <a:latin typeface="Signika Light"/>
                        <a:ea typeface="Signika Light"/>
                        <a:cs typeface="Signika Light"/>
                        <a:sym typeface="Signika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Signika Light"/>
                          <a:ea typeface="Signika Light"/>
                          <a:cs typeface="Signika Light"/>
                          <a:sym typeface="Signika Light"/>
                        </a:rPr>
                        <a:t>B2</a:t>
                      </a:r>
                      <a:endParaRPr sz="1600">
                        <a:solidFill>
                          <a:schemeClr val="accent5"/>
                        </a:solidFill>
                        <a:latin typeface="Signika Light"/>
                        <a:ea typeface="Signika Light"/>
                        <a:cs typeface="Signika Light"/>
                        <a:sym typeface="Signika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Signika SemiBold"/>
                          <a:ea typeface="Signika SemiBold"/>
                          <a:cs typeface="Signika SemiBold"/>
                          <a:sym typeface="Signika SemiBold"/>
                        </a:rPr>
                        <a:t>Language 2</a:t>
                      </a:r>
                      <a:endParaRPr sz="1600">
                        <a:solidFill>
                          <a:schemeClr val="accent5"/>
                        </a:solidFill>
                        <a:latin typeface="Signika SemiBold"/>
                        <a:ea typeface="Signika SemiBold"/>
                        <a:cs typeface="Signika SemiBold"/>
                        <a:sym typeface="Signika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5"/>
                        </a:solidFill>
                        <a:latin typeface="Signika Light"/>
                        <a:ea typeface="Signika Light"/>
                        <a:cs typeface="Signika Light"/>
                        <a:sym typeface="Signika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5"/>
                        </a:solidFill>
                        <a:latin typeface="Signika Light"/>
                        <a:ea typeface="Signika Light"/>
                        <a:cs typeface="Signika Light"/>
                        <a:sym typeface="Signika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Signika Light"/>
                          <a:ea typeface="Signika Light"/>
                          <a:cs typeface="Signika Light"/>
                          <a:sym typeface="Signika Light"/>
                        </a:rPr>
                        <a:t>C1</a:t>
                      </a:r>
                      <a:endParaRPr sz="1600">
                        <a:solidFill>
                          <a:schemeClr val="accent5"/>
                        </a:solidFill>
                        <a:latin typeface="Signika Light"/>
                        <a:ea typeface="Signika Light"/>
                        <a:cs typeface="Signika Light"/>
                        <a:sym typeface="Signika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Signika SemiBold"/>
                          <a:ea typeface="Signika SemiBold"/>
                          <a:cs typeface="Signika SemiBold"/>
                          <a:sym typeface="Signika SemiBold"/>
                        </a:rPr>
                        <a:t>Language 3</a:t>
                      </a:r>
                      <a:endParaRPr sz="1600">
                        <a:solidFill>
                          <a:schemeClr val="accent5"/>
                        </a:solidFill>
                        <a:latin typeface="Signika SemiBold"/>
                        <a:ea typeface="Signika SemiBold"/>
                        <a:cs typeface="Signika SemiBold"/>
                        <a:sym typeface="Signika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5"/>
                        </a:solidFill>
                        <a:latin typeface="Signika Light"/>
                        <a:ea typeface="Signika Light"/>
                        <a:cs typeface="Signika Light"/>
                        <a:sym typeface="Signika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5"/>
                        </a:solidFill>
                        <a:latin typeface="Signika Light"/>
                        <a:ea typeface="Signika Light"/>
                        <a:cs typeface="Signika Light"/>
                        <a:sym typeface="Signika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Signika Light"/>
                          <a:ea typeface="Signika Light"/>
                          <a:cs typeface="Signika Light"/>
                          <a:sym typeface="Signika Light"/>
                        </a:rPr>
                        <a:t>A2</a:t>
                      </a:r>
                      <a:endParaRPr sz="1600">
                        <a:solidFill>
                          <a:schemeClr val="accent5"/>
                        </a:solidFill>
                        <a:latin typeface="Signika Light"/>
                        <a:ea typeface="Signika Light"/>
                        <a:cs typeface="Signika Light"/>
                        <a:sym typeface="Signika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674" name="Google Shape;674;p39"/>
          <p:cNvGrpSpPr/>
          <p:nvPr/>
        </p:nvGrpSpPr>
        <p:grpSpPr>
          <a:xfrm>
            <a:off x="3143000" y="2690175"/>
            <a:ext cx="1053000" cy="275400"/>
            <a:chOff x="3143000" y="2690175"/>
            <a:chExt cx="1053000" cy="275400"/>
          </a:xfrm>
        </p:grpSpPr>
        <p:sp>
          <p:nvSpPr>
            <p:cNvPr id="675" name="Google Shape;675;p39"/>
            <p:cNvSpPr/>
            <p:nvPr/>
          </p:nvSpPr>
          <p:spPr>
            <a:xfrm>
              <a:off x="3143000" y="26901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3531800" y="26901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3920600" y="2690175"/>
              <a:ext cx="275400" cy="2754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" name="Google Shape;678;p39"/>
          <p:cNvGrpSpPr/>
          <p:nvPr/>
        </p:nvGrpSpPr>
        <p:grpSpPr>
          <a:xfrm>
            <a:off x="3143000" y="3370575"/>
            <a:ext cx="1053000" cy="275400"/>
            <a:chOff x="3143000" y="3370575"/>
            <a:chExt cx="1053000" cy="275400"/>
          </a:xfrm>
        </p:grpSpPr>
        <p:sp>
          <p:nvSpPr>
            <p:cNvPr id="679" name="Google Shape;679;p39"/>
            <p:cNvSpPr/>
            <p:nvPr/>
          </p:nvSpPr>
          <p:spPr>
            <a:xfrm>
              <a:off x="3143000" y="33705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3531800" y="33705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3920600" y="33705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" name="Google Shape;682;p39"/>
          <p:cNvGrpSpPr/>
          <p:nvPr/>
        </p:nvGrpSpPr>
        <p:grpSpPr>
          <a:xfrm>
            <a:off x="3143000" y="4050975"/>
            <a:ext cx="1053000" cy="275400"/>
            <a:chOff x="3143000" y="4050975"/>
            <a:chExt cx="1053000" cy="275400"/>
          </a:xfrm>
        </p:grpSpPr>
        <p:sp>
          <p:nvSpPr>
            <p:cNvPr id="683" name="Google Shape;683;p39"/>
            <p:cNvSpPr/>
            <p:nvPr/>
          </p:nvSpPr>
          <p:spPr>
            <a:xfrm>
              <a:off x="3143000" y="40509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3531800" y="4050975"/>
              <a:ext cx="275400" cy="2754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3920600" y="4050975"/>
              <a:ext cx="275400" cy="2754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" name="Google Shape;686;p39"/>
          <p:cNvGrpSpPr/>
          <p:nvPr/>
        </p:nvGrpSpPr>
        <p:grpSpPr>
          <a:xfrm>
            <a:off x="4923000" y="3370575"/>
            <a:ext cx="1053000" cy="275400"/>
            <a:chOff x="4923000" y="3370575"/>
            <a:chExt cx="1053000" cy="275400"/>
          </a:xfrm>
        </p:grpSpPr>
        <p:sp>
          <p:nvSpPr>
            <p:cNvPr id="687" name="Google Shape;687;p39"/>
            <p:cNvSpPr/>
            <p:nvPr/>
          </p:nvSpPr>
          <p:spPr>
            <a:xfrm>
              <a:off x="4923000" y="33705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311800" y="33705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5700600" y="3370575"/>
              <a:ext cx="275400" cy="2754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39"/>
          <p:cNvGrpSpPr/>
          <p:nvPr/>
        </p:nvGrpSpPr>
        <p:grpSpPr>
          <a:xfrm>
            <a:off x="4923000" y="4050975"/>
            <a:ext cx="1053000" cy="275400"/>
            <a:chOff x="4923000" y="4050975"/>
            <a:chExt cx="1053000" cy="275400"/>
          </a:xfrm>
        </p:grpSpPr>
        <p:sp>
          <p:nvSpPr>
            <p:cNvPr id="691" name="Google Shape;691;p39"/>
            <p:cNvSpPr/>
            <p:nvPr/>
          </p:nvSpPr>
          <p:spPr>
            <a:xfrm>
              <a:off x="4923000" y="40509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311800" y="4050975"/>
              <a:ext cx="275400" cy="2754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700600" y="4050975"/>
              <a:ext cx="275400" cy="2754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" name="Google Shape;694;p39"/>
          <p:cNvGrpSpPr/>
          <p:nvPr/>
        </p:nvGrpSpPr>
        <p:grpSpPr>
          <a:xfrm>
            <a:off x="4923000" y="2690175"/>
            <a:ext cx="1053000" cy="275400"/>
            <a:chOff x="4923000" y="2690175"/>
            <a:chExt cx="1053000" cy="275400"/>
          </a:xfrm>
        </p:grpSpPr>
        <p:sp>
          <p:nvSpPr>
            <p:cNvPr id="695" name="Google Shape;695;p39"/>
            <p:cNvSpPr/>
            <p:nvPr/>
          </p:nvSpPr>
          <p:spPr>
            <a:xfrm>
              <a:off x="4923000" y="2690175"/>
              <a:ext cx="275400" cy="275400"/>
            </a:xfrm>
            <a:prstGeom prst="ellipse">
              <a:avLst/>
            </a:prstGeom>
            <a:solidFill>
              <a:srgbClr val="FDD68B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700600" y="2690175"/>
              <a:ext cx="275400" cy="2754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311800" y="2690175"/>
              <a:ext cx="275400" cy="2754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0"/>
          <p:cNvSpPr txBox="1"/>
          <p:nvPr>
            <p:ph idx="2"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Skills</a:t>
            </a:r>
            <a:endParaRPr/>
          </a:p>
        </p:txBody>
      </p:sp>
      <p:sp>
        <p:nvSpPr>
          <p:cNvPr id="703" name="Google Shape;703;p40"/>
          <p:cNvSpPr txBox="1"/>
          <p:nvPr>
            <p:ph type="title"/>
          </p:nvPr>
        </p:nvSpPr>
        <p:spPr>
          <a:xfrm>
            <a:off x="798625" y="2933600"/>
            <a:ext cx="17130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04" name="Google Shape;704;p40"/>
          <p:cNvSpPr txBox="1"/>
          <p:nvPr>
            <p:ph idx="1" type="subTitle"/>
          </p:nvPr>
        </p:nvSpPr>
        <p:spPr>
          <a:xfrm>
            <a:off x="798625" y="3213225"/>
            <a:ext cx="1713000" cy="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mostly of hydrogen and helium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40"/>
          <p:cNvSpPr txBox="1"/>
          <p:nvPr>
            <p:ph idx="3" type="title"/>
          </p:nvPr>
        </p:nvSpPr>
        <p:spPr>
          <a:xfrm>
            <a:off x="2743211" y="2933600"/>
            <a:ext cx="17130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06" name="Google Shape;706;p40"/>
          <p:cNvSpPr txBox="1"/>
          <p:nvPr>
            <p:ph idx="4" type="subTitle"/>
          </p:nvPr>
        </p:nvSpPr>
        <p:spPr>
          <a:xfrm>
            <a:off x="2743211" y="3213225"/>
            <a:ext cx="1713000" cy="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smallest planet in the Solar System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40"/>
          <p:cNvSpPr txBox="1"/>
          <p:nvPr>
            <p:ph idx="5" type="title"/>
          </p:nvPr>
        </p:nvSpPr>
        <p:spPr>
          <a:xfrm>
            <a:off x="4687797" y="2933600"/>
            <a:ext cx="17130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08" name="Google Shape;708;p40"/>
          <p:cNvSpPr txBox="1"/>
          <p:nvPr>
            <p:ph idx="6" type="subTitle"/>
          </p:nvPr>
        </p:nvSpPr>
        <p:spPr>
          <a:xfrm>
            <a:off x="4687797" y="3213225"/>
            <a:ext cx="1713000" cy="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40"/>
          <p:cNvSpPr txBox="1"/>
          <p:nvPr>
            <p:ph idx="7" type="title"/>
          </p:nvPr>
        </p:nvSpPr>
        <p:spPr>
          <a:xfrm>
            <a:off x="6632383" y="2933600"/>
            <a:ext cx="17130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710" name="Google Shape;710;p40"/>
          <p:cNvSpPr txBox="1"/>
          <p:nvPr>
            <p:ph idx="8" type="subTitle"/>
          </p:nvPr>
        </p:nvSpPr>
        <p:spPr>
          <a:xfrm>
            <a:off x="6632383" y="3213225"/>
            <a:ext cx="1713000" cy="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in the Solar System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40"/>
          <p:cNvSpPr/>
          <p:nvPr/>
        </p:nvSpPr>
        <p:spPr>
          <a:xfrm>
            <a:off x="1112425" y="1555238"/>
            <a:ext cx="1085400" cy="108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40"/>
          <p:cNvSpPr/>
          <p:nvPr/>
        </p:nvSpPr>
        <p:spPr>
          <a:xfrm>
            <a:off x="3057011" y="1555238"/>
            <a:ext cx="1085400" cy="108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40"/>
          <p:cNvSpPr/>
          <p:nvPr/>
        </p:nvSpPr>
        <p:spPr>
          <a:xfrm>
            <a:off x="5001597" y="1555238"/>
            <a:ext cx="1085400" cy="108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40"/>
          <p:cNvSpPr/>
          <p:nvPr/>
        </p:nvSpPr>
        <p:spPr>
          <a:xfrm>
            <a:off x="6946183" y="1555238"/>
            <a:ext cx="1085400" cy="108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" name="Google Shape;715;p40"/>
          <p:cNvGrpSpPr/>
          <p:nvPr/>
        </p:nvGrpSpPr>
        <p:grpSpPr>
          <a:xfrm>
            <a:off x="1389598" y="1876992"/>
            <a:ext cx="531055" cy="530490"/>
            <a:chOff x="1309875" y="1499912"/>
            <a:chExt cx="359015" cy="358633"/>
          </a:xfrm>
        </p:grpSpPr>
        <p:sp>
          <p:nvSpPr>
            <p:cNvPr id="716" name="Google Shape;716;p40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" name="Google Shape;725;p40"/>
          <p:cNvGrpSpPr/>
          <p:nvPr/>
        </p:nvGrpSpPr>
        <p:grpSpPr>
          <a:xfrm>
            <a:off x="3400566" y="1837562"/>
            <a:ext cx="398291" cy="520752"/>
            <a:chOff x="1367060" y="2422129"/>
            <a:chExt cx="269261" cy="352050"/>
          </a:xfrm>
        </p:grpSpPr>
        <p:sp>
          <p:nvSpPr>
            <p:cNvPr id="726" name="Google Shape;726;p40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0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0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0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40"/>
          <p:cNvGrpSpPr/>
          <p:nvPr/>
        </p:nvGrpSpPr>
        <p:grpSpPr>
          <a:xfrm>
            <a:off x="7205149" y="1893476"/>
            <a:ext cx="567468" cy="408923"/>
            <a:chOff x="3933342" y="4315767"/>
            <a:chExt cx="383632" cy="276449"/>
          </a:xfrm>
        </p:grpSpPr>
        <p:sp>
          <p:nvSpPr>
            <p:cNvPr id="741" name="Google Shape;741;p40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0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0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0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0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0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" name="Google Shape;747;p40"/>
          <p:cNvGrpSpPr/>
          <p:nvPr/>
        </p:nvGrpSpPr>
        <p:grpSpPr>
          <a:xfrm>
            <a:off x="5284145" y="1882875"/>
            <a:ext cx="565822" cy="518729"/>
            <a:chOff x="2903337" y="4279032"/>
            <a:chExt cx="382519" cy="350682"/>
          </a:xfrm>
        </p:grpSpPr>
        <p:sp>
          <p:nvSpPr>
            <p:cNvPr id="748" name="Google Shape;748;p40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0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0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0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0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0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0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0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0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0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0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0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0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41"/>
          <p:cNvSpPr txBox="1"/>
          <p:nvPr>
            <p:ph type="title"/>
          </p:nvPr>
        </p:nvSpPr>
        <p:spPr>
          <a:xfrm>
            <a:off x="6025750" y="526350"/>
            <a:ext cx="23586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2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Skills</a:t>
            </a:r>
            <a:endParaRPr/>
          </a:p>
        </p:txBody>
      </p:sp>
      <p:pic>
        <p:nvPicPr>
          <p:cNvPr id="773" name="Google Shape;773;p42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19099" r="19068" t="0"/>
          <a:stretch/>
        </p:blipFill>
        <p:spPr>
          <a:xfrm rot="10800000">
            <a:off x="544000" y="1102824"/>
            <a:ext cx="3554250" cy="3554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42"/>
          <p:cNvSpPr txBox="1"/>
          <p:nvPr>
            <p:ph idx="4294967295" type="subTitle"/>
          </p:nvPr>
        </p:nvSpPr>
        <p:spPr>
          <a:xfrm>
            <a:off x="4907700" y="3187899"/>
            <a:ext cx="1058100" cy="286200"/>
          </a:xfrm>
          <a:prstGeom prst="rect">
            <a:avLst/>
          </a:prstGeom>
        </p:spPr>
        <p:txBody>
          <a:bodyPr anchorCtr="0" anchor="t" bIns="0" lIns="0" spcFirstLastPara="1" rIns="0" wrap="square" tIns="27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ignika"/>
                <a:ea typeface="Signika"/>
                <a:cs typeface="Signika"/>
                <a:sym typeface="Signika"/>
              </a:rPr>
              <a:t>Skill 1</a:t>
            </a:r>
            <a:endParaRPr sz="1600"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775" name="Google Shape;775;p42"/>
          <p:cNvSpPr/>
          <p:nvPr/>
        </p:nvSpPr>
        <p:spPr>
          <a:xfrm>
            <a:off x="4447775" y="3177088"/>
            <a:ext cx="307800" cy="307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42"/>
          <p:cNvSpPr txBox="1"/>
          <p:nvPr>
            <p:ph idx="4294967295" type="subTitle"/>
          </p:nvPr>
        </p:nvSpPr>
        <p:spPr>
          <a:xfrm>
            <a:off x="4907700" y="3687099"/>
            <a:ext cx="1058100" cy="286200"/>
          </a:xfrm>
          <a:prstGeom prst="rect">
            <a:avLst/>
          </a:prstGeom>
        </p:spPr>
        <p:txBody>
          <a:bodyPr anchorCtr="0" anchor="t" bIns="0" lIns="0" spcFirstLastPara="1" rIns="0" wrap="square" tIns="27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ignika"/>
                <a:ea typeface="Signika"/>
                <a:cs typeface="Signika"/>
                <a:sym typeface="Signika"/>
              </a:rPr>
              <a:t>Skill 2</a:t>
            </a:r>
            <a:endParaRPr sz="1600"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777" name="Google Shape;777;p42"/>
          <p:cNvSpPr/>
          <p:nvPr/>
        </p:nvSpPr>
        <p:spPr>
          <a:xfrm>
            <a:off x="4447775" y="3676288"/>
            <a:ext cx="307800" cy="307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42"/>
          <p:cNvSpPr txBox="1"/>
          <p:nvPr>
            <p:ph idx="4294967295" type="subTitle"/>
          </p:nvPr>
        </p:nvSpPr>
        <p:spPr>
          <a:xfrm>
            <a:off x="6425450" y="3187899"/>
            <a:ext cx="1058100" cy="286200"/>
          </a:xfrm>
          <a:prstGeom prst="rect">
            <a:avLst/>
          </a:prstGeom>
        </p:spPr>
        <p:txBody>
          <a:bodyPr anchorCtr="0" anchor="t" bIns="0" lIns="0" spcFirstLastPara="1" rIns="0" wrap="square" tIns="27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ignika"/>
                <a:ea typeface="Signika"/>
                <a:cs typeface="Signika"/>
                <a:sym typeface="Signika"/>
              </a:rPr>
              <a:t>Skill 3</a:t>
            </a:r>
            <a:endParaRPr sz="1600"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779" name="Google Shape;779;p42"/>
          <p:cNvSpPr/>
          <p:nvPr/>
        </p:nvSpPr>
        <p:spPr>
          <a:xfrm>
            <a:off x="5965525" y="3177088"/>
            <a:ext cx="307800" cy="307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42"/>
          <p:cNvSpPr txBox="1"/>
          <p:nvPr>
            <p:ph idx="4294967295" type="subTitle"/>
          </p:nvPr>
        </p:nvSpPr>
        <p:spPr>
          <a:xfrm>
            <a:off x="6425450" y="3687099"/>
            <a:ext cx="1058100" cy="286200"/>
          </a:xfrm>
          <a:prstGeom prst="rect">
            <a:avLst/>
          </a:prstGeom>
        </p:spPr>
        <p:txBody>
          <a:bodyPr anchorCtr="0" anchor="t" bIns="0" lIns="0" spcFirstLastPara="1" rIns="0" wrap="square" tIns="27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Signika"/>
                <a:ea typeface="Signika"/>
                <a:cs typeface="Signika"/>
                <a:sym typeface="Signika"/>
              </a:rPr>
              <a:t>Skill 4</a:t>
            </a:r>
            <a:endParaRPr sz="1600"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781" name="Google Shape;781;p42"/>
          <p:cNvSpPr/>
          <p:nvPr/>
        </p:nvSpPr>
        <p:spPr>
          <a:xfrm>
            <a:off x="5965525" y="3676288"/>
            <a:ext cx="307800" cy="307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42"/>
          <p:cNvSpPr txBox="1"/>
          <p:nvPr/>
        </p:nvSpPr>
        <p:spPr>
          <a:xfrm>
            <a:off x="4334375" y="1680375"/>
            <a:ext cx="30729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T</a:t>
            </a:r>
            <a:r>
              <a:rPr lang="en" sz="16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o modify this graph, click on it, follow the link, change the data and </a:t>
            </a:r>
            <a:r>
              <a:rPr lang="en" sz="16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paste the new graph here</a:t>
            </a:r>
            <a:endParaRPr sz="1600">
              <a:solidFill>
                <a:schemeClr val="accent5"/>
              </a:solidFill>
              <a:latin typeface="Signika Light"/>
              <a:ea typeface="Signika Light"/>
              <a:cs typeface="Signika Light"/>
              <a:sym typeface="Signika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43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Volunteer Work</a:t>
            </a:r>
            <a:endParaRPr/>
          </a:p>
        </p:txBody>
      </p:sp>
      <p:grpSp>
        <p:nvGrpSpPr>
          <p:cNvPr id="788" name="Google Shape;788;p43"/>
          <p:cNvGrpSpPr/>
          <p:nvPr/>
        </p:nvGrpSpPr>
        <p:grpSpPr>
          <a:xfrm>
            <a:off x="2381116" y="1572781"/>
            <a:ext cx="4381769" cy="2881335"/>
            <a:chOff x="235800" y="830650"/>
            <a:chExt cx="6978450" cy="4588844"/>
          </a:xfrm>
        </p:grpSpPr>
        <p:sp>
          <p:nvSpPr>
            <p:cNvPr id="789" name="Google Shape;789;p4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" name="Google Shape;795;p43"/>
          <p:cNvSpPr/>
          <p:nvPr/>
        </p:nvSpPr>
        <p:spPr>
          <a:xfrm flipH="1">
            <a:off x="2977932" y="2805667"/>
            <a:ext cx="282350" cy="415496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43"/>
          <p:cNvSpPr/>
          <p:nvPr/>
        </p:nvSpPr>
        <p:spPr>
          <a:xfrm flipH="1">
            <a:off x="4572110" y="1730848"/>
            <a:ext cx="282350" cy="415496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43"/>
          <p:cNvSpPr/>
          <p:nvPr/>
        </p:nvSpPr>
        <p:spPr>
          <a:xfrm flipH="1">
            <a:off x="3092579" y="1730848"/>
            <a:ext cx="282350" cy="415496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43"/>
          <p:cNvSpPr/>
          <p:nvPr/>
        </p:nvSpPr>
        <p:spPr>
          <a:xfrm flipH="1">
            <a:off x="4826616" y="3006300"/>
            <a:ext cx="282350" cy="415496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43"/>
          <p:cNvSpPr/>
          <p:nvPr/>
        </p:nvSpPr>
        <p:spPr>
          <a:xfrm flipH="1">
            <a:off x="6444559" y="3311694"/>
            <a:ext cx="282350" cy="415496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43"/>
          <p:cNvSpPr txBox="1"/>
          <p:nvPr>
            <p:ph idx="4294967295" type="title"/>
          </p:nvPr>
        </p:nvSpPr>
        <p:spPr>
          <a:xfrm>
            <a:off x="252450" y="3396000"/>
            <a:ext cx="18333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2008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801" name="Google Shape;801;p43"/>
          <p:cNvSpPr txBox="1"/>
          <p:nvPr>
            <p:ph idx="4294967295" type="subTitle"/>
          </p:nvPr>
        </p:nvSpPr>
        <p:spPr>
          <a:xfrm>
            <a:off x="456150" y="3727200"/>
            <a:ext cx="16296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</a:t>
            </a:r>
            <a:endParaRPr sz="1400"/>
          </a:p>
        </p:txBody>
      </p:sp>
      <p:sp>
        <p:nvSpPr>
          <p:cNvPr id="802" name="Google Shape;802;p43"/>
          <p:cNvSpPr txBox="1"/>
          <p:nvPr>
            <p:ph idx="4294967295" type="title"/>
          </p:nvPr>
        </p:nvSpPr>
        <p:spPr>
          <a:xfrm>
            <a:off x="7058250" y="3396000"/>
            <a:ext cx="18333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</a:rPr>
              <a:t>2013</a:t>
            </a:r>
            <a:endParaRPr sz="1800">
              <a:solidFill>
                <a:schemeClr val="accent4"/>
              </a:solidFill>
            </a:endParaRPr>
          </a:p>
        </p:txBody>
      </p:sp>
      <p:sp>
        <p:nvSpPr>
          <p:cNvPr id="803" name="Google Shape;803;p43"/>
          <p:cNvSpPr txBox="1"/>
          <p:nvPr>
            <p:ph idx="4294967295" type="subTitle"/>
          </p:nvPr>
        </p:nvSpPr>
        <p:spPr>
          <a:xfrm>
            <a:off x="7058250" y="3727200"/>
            <a:ext cx="16296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Jupiter is the biggest planet</a:t>
            </a:r>
            <a:endParaRPr sz="1400"/>
          </a:p>
        </p:txBody>
      </p:sp>
      <p:sp>
        <p:nvSpPr>
          <p:cNvPr id="804" name="Google Shape;804;p43"/>
          <p:cNvSpPr txBox="1"/>
          <p:nvPr>
            <p:ph idx="4294967295" type="title"/>
          </p:nvPr>
        </p:nvSpPr>
        <p:spPr>
          <a:xfrm>
            <a:off x="252450" y="2053200"/>
            <a:ext cx="18333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2006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805" name="Google Shape;805;p43"/>
          <p:cNvSpPr txBox="1"/>
          <p:nvPr>
            <p:ph idx="4294967295" type="title"/>
          </p:nvPr>
        </p:nvSpPr>
        <p:spPr>
          <a:xfrm>
            <a:off x="7058250" y="2053200"/>
            <a:ext cx="18333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2010</a:t>
            </a:r>
            <a:endParaRPr sz="1800"/>
          </a:p>
        </p:txBody>
      </p:sp>
      <p:sp>
        <p:nvSpPr>
          <p:cNvPr id="806" name="Google Shape;806;p43"/>
          <p:cNvSpPr txBox="1"/>
          <p:nvPr>
            <p:ph idx="4294967295" type="subTitle"/>
          </p:nvPr>
        </p:nvSpPr>
        <p:spPr>
          <a:xfrm>
            <a:off x="456125" y="2384388"/>
            <a:ext cx="16296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Mars is actually a cold place</a:t>
            </a:r>
            <a:endParaRPr sz="1400"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07" name="Google Shape;807;p43"/>
          <p:cNvSpPr txBox="1"/>
          <p:nvPr>
            <p:ph idx="4294967295" type="subTitle"/>
          </p:nvPr>
        </p:nvSpPr>
        <p:spPr>
          <a:xfrm>
            <a:off x="7058250" y="2384388"/>
            <a:ext cx="16296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planet</a:t>
            </a:r>
            <a:endParaRPr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44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234,000</a:t>
            </a:r>
            <a:endParaRPr/>
          </a:p>
        </p:txBody>
      </p:sp>
      <p:sp>
        <p:nvSpPr>
          <p:cNvPr id="813" name="Google Shape;813;p44"/>
          <p:cNvSpPr txBox="1"/>
          <p:nvPr>
            <p:ph idx="1" type="body"/>
          </p:nvPr>
        </p:nvSpPr>
        <p:spPr>
          <a:xfrm>
            <a:off x="311700" y="29998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45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Percentages</a:t>
            </a:r>
            <a:endParaRPr/>
          </a:p>
        </p:txBody>
      </p:sp>
      <p:grpSp>
        <p:nvGrpSpPr>
          <p:cNvPr id="819" name="Google Shape;819;p45"/>
          <p:cNvGrpSpPr/>
          <p:nvPr/>
        </p:nvGrpSpPr>
        <p:grpSpPr>
          <a:xfrm>
            <a:off x="1639264" y="1612371"/>
            <a:ext cx="1300005" cy="1300005"/>
            <a:chOff x="1155075" y="1612375"/>
            <a:chExt cx="1044600" cy="1044600"/>
          </a:xfrm>
        </p:grpSpPr>
        <p:sp>
          <p:nvSpPr>
            <p:cNvPr id="820" name="Google Shape;820;p45"/>
            <p:cNvSpPr/>
            <p:nvPr/>
          </p:nvSpPr>
          <p:spPr>
            <a:xfrm>
              <a:off x="1155075" y="1612375"/>
              <a:ext cx="1044600" cy="1044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5"/>
            <p:cNvSpPr/>
            <p:nvPr/>
          </p:nvSpPr>
          <p:spPr>
            <a:xfrm>
              <a:off x="1268033" y="1725331"/>
              <a:ext cx="819000" cy="819000"/>
            </a:xfrm>
            <a:prstGeom prst="blockArc">
              <a:avLst>
                <a:gd fmla="val 7914150" name="adj1"/>
                <a:gd fmla="val 475842" name="adj2"/>
                <a:gd fmla="val 11408" name="adj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" name="Google Shape;822;p45"/>
          <p:cNvGrpSpPr/>
          <p:nvPr/>
        </p:nvGrpSpPr>
        <p:grpSpPr>
          <a:xfrm>
            <a:off x="3921998" y="1612371"/>
            <a:ext cx="1300005" cy="1300005"/>
            <a:chOff x="2542878" y="1612375"/>
            <a:chExt cx="1044600" cy="1044600"/>
          </a:xfrm>
        </p:grpSpPr>
        <p:sp>
          <p:nvSpPr>
            <p:cNvPr id="823" name="Google Shape;823;p45"/>
            <p:cNvSpPr/>
            <p:nvPr/>
          </p:nvSpPr>
          <p:spPr>
            <a:xfrm>
              <a:off x="2542878" y="1612375"/>
              <a:ext cx="1044600" cy="1044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5"/>
            <p:cNvSpPr/>
            <p:nvPr/>
          </p:nvSpPr>
          <p:spPr>
            <a:xfrm rot="10800000">
              <a:off x="2655751" y="1725165"/>
              <a:ext cx="819000" cy="819000"/>
            </a:xfrm>
            <a:prstGeom prst="blockArc">
              <a:avLst>
                <a:gd fmla="val 16165228" name="adj1"/>
                <a:gd fmla="val 475842" name="adj2"/>
                <a:gd fmla="val 11408" name="adj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" name="Google Shape;825;p45"/>
          <p:cNvGrpSpPr/>
          <p:nvPr/>
        </p:nvGrpSpPr>
        <p:grpSpPr>
          <a:xfrm>
            <a:off x="6204731" y="1612364"/>
            <a:ext cx="1300005" cy="1300005"/>
            <a:chOff x="3930681" y="1612429"/>
            <a:chExt cx="1044600" cy="1044600"/>
          </a:xfrm>
        </p:grpSpPr>
        <p:sp>
          <p:nvSpPr>
            <p:cNvPr id="826" name="Google Shape;826;p45"/>
            <p:cNvSpPr/>
            <p:nvPr/>
          </p:nvSpPr>
          <p:spPr>
            <a:xfrm>
              <a:off x="3930681" y="1612429"/>
              <a:ext cx="1044600" cy="1044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5"/>
            <p:cNvSpPr/>
            <p:nvPr/>
          </p:nvSpPr>
          <p:spPr>
            <a:xfrm rot="-5400000">
              <a:off x="4043670" y="1725219"/>
              <a:ext cx="819000" cy="819000"/>
            </a:xfrm>
            <a:prstGeom prst="blockArc">
              <a:avLst>
                <a:gd fmla="val 16792662" name="adj1"/>
                <a:gd fmla="val 475842" name="adj2"/>
                <a:gd fmla="val 11408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" name="Google Shape;828;p45"/>
          <p:cNvSpPr txBox="1"/>
          <p:nvPr>
            <p:ph idx="4294967295" type="subTitle"/>
          </p:nvPr>
        </p:nvSpPr>
        <p:spPr>
          <a:xfrm>
            <a:off x="1372625" y="3264186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Venus is the second planet from the Sun</a:t>
            </a:r>
            <a:endParaRPr sz="14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29" name="Google Shape;829;p45"/>
          <p:cNvSpPr txBox="1"/>
          <p:nvPr>
            <p:ph idx="4294967295" type="title"/>
          </p:nvPr>
        </p:nvSpPr>
        <p:spPr>
          <a:xfrm>
            <a:off x="1898375" y="2058675"/>
            <a:ext cx="7818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60%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830" name="Google Shape;830;p45"/>
          <p:cNvSpPr txBox="1"/>
          <p:nvPr>
            <p:ph idx="4294967295" type="subTitle"/>
          </p:nvPr>
        </p:nvSpPr>
        <p:spPr>
          <a:xfrm>
            <a:off x="3655350" y="3264186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Mercury is the closest planet to the Sun</a:t>
            </a:r>
            <a:endParaRPr sz="14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31" name="Google Shape;831;p45"/>
          <p:cNvSpPr txBox="1"/>
          <p:nvPr>
            <p:ph idx="4294967295" type="subTitle"/>
          </p:nvPr>
        </p:nvSpPr>
        <p:spPr>
          <a:xfrm>
            <a:off x="5938075" y="3264186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Jupiter is the biggest planet of them all</a:t>
            </a:r>
            <a:endParaRPr sz="1400"/>
          </a:p>
        </p:txBody>
      </p:sp>
      <p:sp>
        <p:nvSpPr>
          <p:cNvPr id="832" name="Google Shape;832;p45"/>
          <p:cNvSpPr txBox="1"/>
          <p:nvPr>
            <p:ph idx="4294967295" type="title"/>
          </p:nvPr>
        </p:nvSpPr>
        <p:spPr>
          <a:xfrm>
            <a:off x="4181100" y="2058675"/>
            <a:ext cx="7818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25</a:t>
            </a:r>
            <a:r>
              <a:rPr lang="en" sz="1800">
                <a:solidFill>
                  <a:schemeClr val="accent3"/>
                </a:solidFill>
              </a:rPr>
              <a:t>%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833" name="Google Shape;833;p45"/>
          <p:cNvSpPr txBox="1"/>
          <p:nvPr>
            <p:ph idx="4294967295" type="title"/>
          </p:nvPr>
        </p:nvSpPr>
        <p:spPr>
          <a:xfrm>
            <a:off x="6463825" y="2058675"/>
            <a:ext cx="7818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25</a:t>
            </a:r>
            <a:r>
              <a:rPr lang="en" sz="1800">
                <a:solidFill>
                  <a:schemeClr val="accent3"/>
                </a:solidFill>
              </a:rPr>
              <a:t>%</a:t>
            </a:r>
            <a:endParaRPr sz="18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6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Review of My Resume</a:t>
            </a:r>
            <a:endParaRPr/>
          </a:p>
        </p:txBody>
      </p:sp>
      <p:sp>
        <p:nvSpPr>
          <p:cNvPr id="839" name="Google Shape;839;p46"/>
          <p:cNvSpPr txBox="1"/>
          <p:nvPr/>
        </p:nvSpPr>
        <p:spPr>
          <a:xfrm>
            <a:off x="601925" y="1999680"/>
            <a:ext cx="24954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ignika Light"/>
              <a:buChar char="●"/>
            </a:pPr>
            <a:r>
              <a:rPr lang="en" sz="12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Name of the company and your position</a:t>
            </a:r>
            <a:endParaRPr sz="1200">
              <a:solidFill>
                <a:schemeClr val="accent5"/>
              </a:solidFill>
              <a:latin typeface="Signika Light"/>
              <a:ea typeface="Signika Light"/>
              <a:cs typeface="Signika Light"/>
              <a:sym typeface="Signika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1200"/>
              <a:buFont typeface="Signika Light"/>
              <a:buChar char="●"/>
            </a:pPr>
            <a:r>
              <a:rPr lang="en" sz="12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Name of the company and your position</a:t>
            </a:r>
            <a:endParaRPr sz="1200">
              <a:solidFill>
                <a:schemeClr val="accent5"/>
              </a:solidFill>
              <a:latin typeface="Signika Light"/>
              <a:ea typeface="Signika Light"/>
              <a:cs typeface="Signika Light"/>
              <a:sym typeface="Signika Light"/>
            </a:endParaRPr>
          </a:p>
        </p:txBody>
      </p:sp>
      <p:sp>
        <p:nvSpPr>
          <p:cNvPr id="840" name="Google Shape;840;p46"/>
          <p:cNvSpPr txBox="1"/>
          <p:nvPr/>
        </p:nvSpPr>
        <p:spPr>
          <a:xfrm>
            <a:off x="726841" y="1479765"/>
            <a:ext cx="20757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Experience</a:t>
            </a:r>
            <a:endParaRPr sz="1800">
              <a:solidFill>
                <a:schemeClr val="accent5"/>
              </a:solidFill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841" name="Google Shape;841;p46"/>
          <p:cNvSpPr txBox="1"/>
          <p:nvPr/>
        </p:nvSpPr>
        <p:spPr>
          <a:xfrm>
            <a:off x="601925" y="3702455"/>
            <a:ext cx="24954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ignika Light"/>
              <a:buChar char="●"/>
            </a:pPr>
            <a:r>
              <a:rPr lang="en" sz="12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Name of the institution and your studies</a:t>
            </a:r>
            <a:endParaRPr sz="1200">
              <a:solidFill>
                <a:schemeClr val="accent5"/>
              </a:solidFill>
              <a:latin typeface="Signika Light"/>
              <a:ea typeface="Signika Light"/>
              <a:cs typeface="Signika Light"/>
              <a:sym typeface="Signika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1200"/>
              <a:buFont typeface="Signika Light"/>
              <a:buChar char="●"/>
            </a:pPr>
            <a:r>
              <a:rPr lang="en" sz="1200">
                <a:solidFill>
                  <a:schemeClr val="accent5"/>
                </a:solidFill>
                <a:latin typeface="Signika Light"/>
                <a:ea typeface="Signika Light"/>
                <a:cs typeface="Signika Light"/>
                <a:sym typeface="Signika Light"/>
              </a:rPr>
              <a:t>Name of the institution and your studies</a:t>
            </a:r>
            <a:endParaRPr sz="1200">
              <a:solidFill>
                <a:schemeClr val="accent5"/>
              </a:solidFill>
              <a:latin typeface="Signika Light"/>
              <a:ea typeface="Signika Light"/>
              <a:cs typeface="Signika Light"/>
              <a:sym typeface="Signika Light"/>
            </a:endParaRPr>
          </a:p>
        </p:txBody>
      </p:sp>
      <p:sp>
        <p:nvSpPr>
          <p:cNvPr id="842" name="Google Shape;842;p46"/>
          <p:cNvSpPr txBox="1"/>
          <p:nvPr/>
        </p:nvSpPr>
        <p:spPr>
          <a:xfrm>
            <a:off x="726841" y="3182540"/>
            <a:ext cx="20757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Education</a:t>
            </a:r>
            <a:endParaRPr sz="1800">
              <a:solidFill>
                <a:schemeClr val="accent5"/>
              </a:solidFill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843" name="Google Shape;843;p46"/>
          <p:cNvSpPr txBox="1"/>
          <p:nvPr/>
        </p:nvSpPr>
        <p:spPr>
          <a:xfrm>
            <a:off x="3534150" y="1469140"/>
            <a:ext cx="20757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Skills</a:t>
            </a:r>
            <a:endParaRPr sz="1800">
              <a:solidFill>
                <a:schemeClr val="accent5"/>
              </a:solidFill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grpSp>
        <p:nvGrpSpPr>
          <p:cNvPr id="844" name="Google Shape;844;p46"/>
          <p:cNvGrpSpPr/>
          <p:nvPr/>
        </p:nvGrpSpPr>
        <p:grpSpPr>
          <a:xfrm>
            <a:off x="4170245" y="2237356"/>
            <a:ext cx="1279462" cy="149811"/>
            <a:chOff x="3465975" y="2270305"/>
            <a:chExt cx="1467946" cy="171900"/>
          </a:xfrm>
        </p:grpSpPr>
        <p:sp>
          <p:nvSpPr>
            <p:cNvPr id="845" name="Google Shape;845;p46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6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6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6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6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6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" name="Google Shape;851;p46"/>
          <p:cNvGrpSpPr/>
          <p:nvPr/>
        </p:nvGrpSpPr>
        <p:grpSpPr>
          <a:xfrm>
            <a:off x="4170245" y="2791764"/>
            <a:ext cx="1279462" cy="149811"/>
            <a:chOff x="3465975" y="2270305"/>
            <a:chExt cx="1467946" cy="171900"/>
          </a:xfrm>
        </p:grpSpPr>
        <p:sp>
          <p:nvSpPr>
            <p:cNvPr id="852" name="Google Shape;852;p46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6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6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6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6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6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" name="Google Shape;858;p46"/>
          <p:cNvGrpSpPr/>
          <p:nvPr/>
        </p:nvGrpSpPr>
        <p:grpSpPr>
          <a:xfrm>
            <a:off x="4170255" y="3327618"/>
            <a:ext cx="1279462" cy="149811"/>
            <a:chOff x="3465975" y="2270305"/>
            <a:chExt cx="1467946" cy="171900"/>
          </a:xfrm>
        </p:grpSpPr>
        <p:sp>
          <p:nvSpPr>
            <p:cNvPr id="859" name="Google Shape;859;p46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6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6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6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6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6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" name="Google Shape;865;p46"/>
          <p:cNvGrpSpPr/>
          <p:nvPr/>
        </p:nvGrpSpPr>
        <p:grpSpPr>
          <a:xfrm>
            <a:off x="4170255" y="3863464"/>
            <a:ext cx="1279462" cy="149811"/>
            <a:chOff x="3465975" y="2270305"/>
            <a:chExt cx="1467946" cy="171900"/>
          </a:xfrm>
        </p:grpSpPr>
        <p:sp>
          <p:nvSpPr>
            <p:cNvPr id="866" name="Google Shape;866;p46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6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6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6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6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6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" name="Google Shape;872;p46"/>
          <p:cNvGrpSpPr/>
          <p:nvPr/>
        </p:nvGrpSpPr>
        <p:grpSpPr>
          <a:xfrm>
            <a:off x="3628154" y="2694593"/>
            <a:ext cx="337335" cy="338489"/>
            <a:chOff x="2766264" y="3394042"/>
            <a:chExt cx="294873" cy="275934"/>
          </a:xfrm>
        </p:grpSpPr>
        <p:sp>
          <p:nvSpPr>
            <p:cNvPr id="873" name="Google Shape;873;p46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6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6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6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46"/>
          <p:cNvGrpSpPr/>
          <p:nvPr/>
        </p:nvGrpSpPr>
        <p:grpSpPr>
          <a:xfrm>
            <a:off x="3694863" y="3780081"/>
            <a:ext cx="203907" cy="316592"/>
            <a:chOff x="3764485" y="2890682"/>
            <a:chExt cx="222874" cy="345737"/>
          </a:xfrm>
        </p:grpSpPr>
        <p:sp>
          <p:nvSpPr>
            <p:cNvPr id="878" name="Google Shape;878;p46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6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6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" name="Google Shape;881;p46"/>
          <p:cNvGrpSpPr/>
          <p:nvPr/>
        </p:nvGrpSpPr>
        <p:grpSpPr>
          <a:xfrm>
            <a:off x="3633184" y="3263898"/>
            <a:ext cx="327281" cy="277246"/>
            <a:chOff x="2770052" y="2009628"/>
            <a:chExt cx="327085" cy="277080"/>
          </a:xfrm>
        </p:grpSpPr>
        <p:sp>
          <p:nvSpPr>
            <p:cNvPr id="882" name="Google Shape;882;p46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6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" name="Google Shape;884;p46"/>
          <p:cNvGrpSpPr/>
          <p:nvPr/>
        </p:nvGrpSpPr>
        <p:grpSpPr>
          <a:xfrm>
            <a:off x="6460625" y="2160817"/>
            <a:ext cx="350700" cy="1910943"/>
            <a:chOff x="814850" y="1865225"/>
            <a:chExt cx="350700" cy="2254800"/>
          </a:xfrm>
        </p:grpSpPr>
        <p:sp>
          <p:nvSpPr>
            <p:cNvPr id="885" name="Google Shape;885;p46"/>
            <p:cNvSpPr/>
            <p:nvPr/>
          </p:nvSpPr>
          <p:spPr>
            <a:xfrm>
              <a:off x="814850" y="1865225"/>
              <a:ext cx="350700" cy="225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6"/>
            <p:cNvSpPr/>
            <p:nvPr/>
          </p:nvSpPr>
          <p:spPr>
            <a:xfrm>
              <a:off x="928100" y="2108225"/>
              <a:ext cx="124200" cy="201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" name="Google Shape;887;p46"/>
          <p:cNvGrpSpPr/>
          <p:nvPr/>
        </p:nvGrpSpPr>
        <p:grpSpPr>
          <a:xfrm>
            <a:off x="7008738" y="2160817"/>
            <a:ext cx="350700" cy="1911007"/>
            <a:chOff x="1399350" y="1865225"/>
            <a:chExt cx="350700" cy="2254875"/>
          </a:xfrm>
        </p:grpSpPr>
        <p:sp>
          <p:nvSpPr>
            <p:cNvPr id="888" name="Google Shape;888;p46"/>
            <p:cNvSpPr/>
            <p:nvPr/>
          </p:nvSpPr>
          <p:spPr>
            <a:xfrm>
              <a:off x="1399350" y="1865225"/>
              <a:ext cx="350700" cy="225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6"/>
            <p:cNvSpPr/>
            <p:nvPr/>
          </p:nvSpPr>
          <p:spPr>
            <a:xfrm>
              <a:off x="1512613" y="3020000"/>
              <a:ext cx="124200" cy="1100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" name="Google Shape;890;p46"/>
          <p:cNvGrpSpPr/>
          <p:nvPr/>
        </p:nvGrpSpPr>
        <p:grpSpPr>
          <a:xfrm>
            <a:off x="7556850" y="2160817"/>
            <a:ext cx="350700" cy="1910943"/>
            <a:chOff x="2063475" y="1865225"/>
            <a:chExt cx="350700" cy="2254800"/>
          </a:xfrm>
        </p:grpSpPr>
        <p:sp>
          <p:nvSpPr>
            <p:cNvPr id="891" name="Google Shape;891;p46"/>
            <p:cNvSpPr/>
            <p:nvPr/>
          </p:nvSpPr>
          <p:spPr>
            <a:xfrm>
              <a:off x="2063475" y="1865225"/>
              <a:ext cx="350700" cy="225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6"/>
            <p:cNvSpPr/>
            <p:nvPr/>
          </p:nvSpPr>
          <p:spPr>
            <a:xfrm>
              <a:off x="2176725" y="2536825"/>
              <a:ext cx="124200" cy="1583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" name="Google Shape;893;p46"/>
          <p:cNvGrpSpPr/>
          <p:nvPr/>
        </p:nvGrpSpPr>
        <p:grpSpPr>
          <a:xfrm>
            <a:off x="7023953" y="4297451"/>
            <a:ext cx="320273" cy="318395"/>
            <a:chOff x="4667216" y="2915382"/>
            <a:chExt cx="320273" cy="318395"/>
          </a:xfrm>
        </p:grpSpPr>
        <p:sp>
          <p:nvSpPr>
            <p:cNvPr id="894" name="Google Shape;894;p46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6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6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6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46"/>
          <p:cNvGrpSpPr/>
          <p:nvPr/>
        </p:nvGrpSpPr>
        <p:grpSpPr>
          <a:xfrm>
            <a:off x="6459755" y="4260393"/>
            <a:ext cx="332012" cy="355454"/>
            <a:chOff x="7055134" y="2919170"/>
            <a:chExt cx="290321" cy="310820"/>
          </a:xfrm>
        </p:grpSpPr>
        <p:sp>
          <p:nvSpPr>
            <p:cNvPr id="899" name="Google Shape;899;p46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6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6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6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6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6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6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6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6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6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6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6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6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6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" name="Google Shape;913;p46"/>
          <p:cNvGrpSpPr/>
          <p:nvPr/>
        </p:nvGrpSpPr>
        <p:grpSpPr>
          <a:xfrm>
            <a:off x="7618869" y="4252380"/>
            <a:ext cx="226661" cy="363467"/>
            <a:chOff x="5211031" y="1969108"/>
            <a:chExt cx="226661" cy="363467"/>
          </a:xfrm>
        </p:grpSpPr>
        <p:sp>
          <p:nvSpPr>
            <p:cNvPr id="914" name="Google Shape;914;p46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6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" name="Google Shape;916;p46"/>
          <p:cNvGrpSpPr/>
          <p:nvPr/>
        </p:nvGrpSpPr>
        <p:grpSpPr>
          <a:xfrm>
            <a:off x="3630814" y="2160754"/>
            <a:ext cx="332020" cy="303025"/>
            <a:chOff x="1958520" y="2302574"/>
            <a:chExt cx="359213" cy="327807"/>
          </a:xfrm>
        </p:grpSpPr>
        <p:sp>
          <p:nvSpPr>
            <p:cNvPr id="917" name="Google Shape;917;p46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6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6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" name="Google Shape;920;p46"/>
          <p:cNvGrpSpPr/>
          <p:nvPr/>
        </p:nvGrpSpPr>
        <p:grpSpPr>
          <a:xfrm>
            <a:off x="4170255" y="4399318"/>
            <a:ext cx="1279462" cy="149811"/>
            <a:chOff x="3465975" y="2270305"/>
            <a:chExt cx="1467946" cy="171900"/>
          </a:xfrm>
        </p:grpSpPr>
        <p:sp>
          <p:nvSpPr>
            <p:cNvPr id="921" name="Google Shape;921;p46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6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6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6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6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6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" name="Google Shape;927;p46"/>
          <p:cNvGrpSpPr/>
          <p:nvPr/>
        </p:nvGrpSpPr>
        <p:grpSpPr>
          <a:xfrm>
            <a:off x="3633185" y="4327320"/>
            <a:ext cx="327261" cy="293818"/>
            <a:chOff x="3441065" y="4302505"/>
            <a:chExt cx="337069" cy="302593"/>
          </a:xfrm>
        </p:grpSpPr>
        <p:sp>
          <p:nvSpPr>
            <p:cNvPr id="928" name="Google Shape;928;p46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6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6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6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6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6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6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6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6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6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6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6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6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1" name="Google Shape;941;p46"/>
          <p:cNvSpPr txBox="1"/>
          <p:nvPr/>
        </p:nvSpPr>
        <p:spPr>
          <a:xfrm>
            <a:off x="6341441" y="1479765"/>
            <a:ext cx="20757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Areas</a:t>
            </a:r>
            <a:endParaRPr sz="1800">
              <a:solidFill>
                <a:schemeClr val="accent5"/>
              </a:solidFill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47"/>
          <p:cNvSpPr txBox="1"/>
          <p:nvPr>
            <p:ph idx="2"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Hobbies</a:t>
            </a:r>
            <a:endParaRPr/>
          </a:p>
        </p:txBody>
      </p:sp>
      <p:sp>
        <p:nvSpPr>
          <p:cNvPr id="947" name="Google Shape;947;p47"/>
          <p:cNvSpPr txBox="1"/>
          <p:nvPr>
            <p:ph type="title"/>
          </p:nvPr>
        </p:nvSpPr>
        <p:spPr>
          <a:xfrm>
            <a:off x="1322650" y="159026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48" name="Google Shape;948;p47"/>
          <p:cNvSpPr txBox="1"/>
          <p:nvPr>
            <p:ph idx="1" type="subTitle"/>
          </p:nvPr>
        </p:nvSpPr>
        <p:spPr>
          <a:xfrm>
            <a:off x="1322650" y="186988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47"/>
          <p:cNvSpPr txBox="1"/>
          <p:nvPr>
            <p:ph idx="3" type="title"/>
          </p:nvPr>
        </p:nvSpPr>
        <p:spPr>
          <a:xfrm>
            <a:off x="3655350" y="159026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50" name="Google Shape;950;p47"/>
          <p:cNvSpPr txBox="1"/>
          <p:nvPr>
            <p:ph idx="4" type="subTitle"/>
          </p:nvPr>
        </p:nvSpPr>
        <p:spPr>
          <a:xfrm>
            <a:off x="3655350" y="186988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47"/>
          <p:cNvSpPr txBox="1"/>
          <p:nvPr>
            <p:ph idx="5" type="title"/>
          </p:nvPr>
        </p:nvSpPr>
        <p:spPr>
          <a:xfrm>
            <a:off x="5988050" y="159026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52" name="Google Shape;952;p47"/>
          <p:cNvSpPr txBox="1"/>
          <p:nvPr>
            <p:ph idx="6" type="subTitle"/>
          </p:nvPr>
        </p:nvSpPr>
        <p:spPr>
          <a:xfrm>
            <a:off x="5988050" y="186988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 cold place</a:t>
            </a:r>
            <a:endParaRPr/>
          </a:p>
        </p:txBody>
      </p:sp>
      <p:sp>
        <p:nvSpPr>
          <p:cNvPr id="953" name="Google Shape;953;p47"/>
          <p:cNvSpPr txBox="1"/>
          <p:nvPr>
            <p:ph idx="7" type="title"/>
          </p:nvPr>
        </p:nvSpPr>
        <p:spPr>
          <a:xfrm>
            <a:off x="1322650" y="285571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54" name="Google Shape;954;p47"/>
          <p:cNvSpPr txBox="1"/>
          <p:nvPr>
            <p:ph idx="8" type="subTitle"/>
          </p:nvPr>
        </p:nvSpPr>
        <p:spPr>
          <a:xfrm>
            <a:off x="1322650" y="313533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</a:t>
            </a:r>
            <a:r>
              <a:rPr lang="en"/>
              <a:t>s the biggest planet of them all</a:t>
            </a:r>
            <a:endParaRPr/>
          </a:p>
        </p:txBody>
      </p:sp>
      <p:sp>
        <p:nvSpPr>
          <p:cNvPr id="955" name="Google Shape;955;p47"/>
          <p:cNvSpPr txBox="1"/>
          <p:nvPr>
            <p:ph idx="9" type="title"/>
          </p:nvPr>
        </p:nvSpPr>
        <p:spPr>
          <a:xfrm>
            <a:off x="3655350" y="285571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956" name="Google Shape;956;p47"/>
          <p:cNvSpPr txBox="1"/>
          <p:nvPr>
            <p:ph idx="13" type="subTitle"/>
          </p:nvPr>
        </p:nvSpPr>
        <p:spPr>
          <a:xfrm>
            <a:off x="3655350" y="313533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a gas giant and has several rings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47"/>
          <p:cNvSpPr txBox="1"/>
          <p:nvPr>
            <p:ph idx="14" type="title"/>
          </p:nvPr>
        </p:nvSpPr>
        <p:spPr>
          <a:xfrm>
            <a:off x="5988050" y="2855713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958" name="Google Shape;958;p47"/>
          <p:cNvSpPr txBox="1"/>
          <p:nvPr>
            <p:ph idx="15" type="subTitle"/>
          </p:nvPr>
        </p:nvSpPr>
        <p:spPr>
          <a:xfrm>
            <a:off x="5988050" y="3135337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0"/>
          <p:cNvSpPr txBox="1"/>
          <p:nvPr>
            <p:ph idx="1" type="body"/>
          </p:nvPr>
        </p:nvSpPr>
        <p:spPr>
          <a:xfrm>
            <a:off x="733600" y="1122425"/>
            <a:ext cx="7054500" cy="31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There’s what you’ll find in this </a:t>
            </a: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r:id="rId3"/>
              </a:rPr>
              <a:t>Slidesgo</a:t>
            </a:r>
            <a:r>
              <a:rPr lang="en" sz="1300"/>
              <a:t> template: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Signika"/>
              <a:buAutoNum type="arabicPeriod"/>
            </a:pPr>
            <a:r>
              <a:rPr lang="en" sz="1300"/>
              <a:t>A slide structure based on a resume, which you can easily adapt to your needs. For more info on how to edit the template, please visit </a:t>
            </a: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r:id="rId4"/>
              </a:rPr>
              <a:t>Slidesgo School</a:t>
            </a:r>
            <a:r>
              <a:rPr lang="en" sz="1300"/>
              <a:t> or read our </a:t>
            </a: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r:id="rId5"/>
              </a:rPr>
              <a:t>FAQs</a:t>
            </a:r>
            <a:r>
              <a:rPr lang="en" sz="1300"/>
              <a:t>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Signika"/>
              <a:buAutoNum type="arabicPeriod"/>
            </a:pPr>
            <a:r>
              <a:rPr lang="en" sz="1300"/>
              <a:t>An assortment of illustrations that are suitable for use in the presentation can be found in the </a:t>
            </a: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action="ppaction://hlinksldjump" r:id="rId6"/>
              </a:rPr>
              <a:t>alternative resources slide</a:t>
            </a:r>
            <a:r>
              <a:rPr lang="en" sz="1300"/>
              <a:t>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Signika"/>
              <a:buAutoNum type="arabicPeriod"/>
            </a:pPr>
            <a:r>
              <a:rPr lang="en" sz="1300"/>
              <a:t>A </a:t>
            </a: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action="ppaction://hlinksldjump" r:id="rId7"/>
              </a:rPr>
              <a:t>thanks slide</a:t>
            </a:r>
            <a:r>
              <a:rPr lang="en" sz="1300"/>
              <a:t>, which you must keep so that proper credits for our design are given.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Signika"/>
              <a:buAutoNum type="arabicPeriod"/>
            </a:pPr>
            <a:r>
              <a:rPr lang="en" sz="1300"/>
              <a:t>A </a:t>
            </a: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action="ppaction://hlinksldjump" r:id="rId8"/>
              </a:rPr>
              <a:t>resources slide</a:t>
            </a:r>
            <a:r>
              <a:rPr lang="en" sz="1300"/>
              <a:t>, where you’ll find links to all the elements used in the template.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Signika"/>
              <a:buAutoNum type="arabicPeriod"/>
            </a:pP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action="ppaction://hlinksldjump" r:id="rId9"/>
              </a:rPr>
              <a:t>Instructions for use</a:t>
            </a:r>
            <a:r>
              <a:rPr lang="en" sz="1300"/>
              <a:t>.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Signika"/>
              <a:buAutoNum type="arabicPeriod"/>
            </a:pPr>
            <a:r>
              <a:rPr lang="en" sz="1300"/>
              <a:t>Final slides with: </a:t>
            </a:r>
            <a:endParaRPr sz="1300"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Char char="●"/>
            </a:pPr>
            <a:r>
              <a:rPr lang="en" sz="1300"/>
              <a:t>The</a:t>
            </a: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action="ppaction://hlinksldjump" r:id="rId10"/>
              </a:rPr>
              <a:t> fonts and colors used</a:t>
            </a:r>
            <a:r>
              <a:rPr lang="en" sz="1300"/>
              <a:t> in the template.</a:t>
            </a:r>
            <a:endParaRPr sz="1300"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Char char="●"/>
            </a:pPr>
            <a:r>
              <a:rPr lang="en" sz="1300"/>
              <a:t>More</a:t>
            </a: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action="ppaction://hlinksldjump" r:id="rId11"/>
              </a:rPr>
              <a:t> infographic resources</a:t>
            </a:r>
            <a:r>
              <a:rPr lang="en" sz="1300"/>
              <a:t>, whose size and color can be edited. </a:t>
            </a:r>
            <a:endParaRPr sz="1300"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Char char="●"/>
            </a:pPr>
            <a:r>
              <a:rPr b="1" lang="en" sz="1300">
                <a:uFill>
                  <a:noFill/>
                </a:uFill>
                <a:latin typeface="Signika"/>
                <a:ea typeface="Signika"/>
                <a:cs typeface="Signika"/>
                <a:sym typeface="Signika"/>
                <a:hlinkClick action="ppaction://hlinksldjump" r:id="rId12"/>
              </a:rPr>
              <a:t>Sets of customizable icons </a:t>
            </a:r>
            <a:r>
              <a:rPr lang="en" sz="1300"/>
              <a:t>of the following themes: general, business, avatar, creative process, education, help &amp; support, medical, nature, performing arts, SEO &amp; marketing, and teamwork.</a:t>
            </a:r>
            <a:endParaRPr sz="1300"/>
          </a:p>
        </p:txBody>
      </p:sp>
      <p:sp>
        <p:nvSpPr>
          <p:cNvPr id="474" name="Google Shape;474;p30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475" name="Google Shape;475;p30"/>
          <p:cNvSpPr txBox="1"/>
          <p:nvPr/>
        </p:nvSpPr>
        <p:spPr>
          <a:xfrm>
            <a:off x="733600" y="4349344"/>
            <a:ext cx="65460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You can delete this slide when you’re done editing the presentation.</a:t>
            </a:r>
            <a:endParaRPr sz="1200">
              <a:solidFill>
                <a:schemeClr val="accent6"/>
              </a:solidFill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3" name="Google Shape;963;p48"/>
          <p:cNvPicPr preferRelativeResize="0"/>
          <p:nvPr/>
        </p:nvPicPr>
        <p:blipFill rotWithShape="1">
          <a:blip r:embed="rId3">
            <a:alphaModFix/>
          </a:blip>
          <a:srcRect b="15832" l="0" r="0" t="0"/>
          <a:stretch/>
        </p:blipFill>
        <p:spPr>
          <a:xfrm>
            <a:off x="4803470" y="1813785"/>
            <a:ext cx="3320652" cy="2012537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48"/>
          <p:cNvSpPr txBox="1"/>
          <p:nvPr>
            <p:ph type="title"/>
          </p:nvPr>
        </p:nvSpPr>
        <p:spPr>
          <a:xfrm>
            <a:off x="768155" y="1952324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Visit My Web!</a:t>
            </a:r>
            <a:endParaRPr/>
          </a:p>
        </p:txBody>
      </p:sp>
      <p:sp>
        <p:nvSpPr>
          <p:cNvPr id="965" name="Google Shape;965;p48"/>
          <p:cNvSpPr txBox="1"/>
          <p:nvPr>
            <p:ph idx="1" type="body"/>
          </p:nvPr>
        </p:nvSpPr>
        <p:spPr>
          <a:xfrm>
            <a:off x="768155" y="2786324"/>
            <a:ext cx="2808000" cy="10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and place it in the center of the device</a:t>
            </a:r>
            <a:endParaRPr/>
          </a:p>
        </p:txBody>
      </p:sp>
      <p:grpSp>
        <p:nvGrpSpPr>
          <p:cNvPr id="966" name="Google Shape;966;p48"/>
          <p:cNvGrpSpPr/>
          <p:nvPr/>
        </p:nvGrpSpPr>
        <p:grpSpPr>
          <a:xfrm>
            <a:off x="4674429" y="1683135"/>
            <a:ext cx="3576272" cy="2727969"/>
            <a:chOff x="238125" y="1973675"/>
            <a:chExt cx="2558775" cy="1951825"/>
          </a:xfrm>
        </p:grpSpPr>
        <p:sp>
          <p:nvSpPr>
            <p:cNvPr id="967" name="Google Shape;967;p48"/>
            <p:cNvSpPr/>
            <p:nvPr/>
          </p:nvSpPr>
          <p:spPr>
            <a:xfrm>
              <a:off x="325550" y="2055000"/>
              <a:ext cx="2386075" cy="1459975"/>
            </a:xfrm>
            <a:custGeom>
              <a:rect b="b" l="l" r="r" t="t"/>
              <a:pathLst>
                <a:path extrusionOk="0" h="58399" w="95443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1075325" y="3589700"/>
              <a:ext cx="884075" cy="335800"/>
            </a:xfrm>
            <a:custGeom>
              <a:rect b="b" l="l" r="r" t="t"/>
              <a:pathLst>
                <a:path extrusionOk="0" h="13432" w="35363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238125" y="1973675"/>
              <a:ext cx="2558775" cy="1623600"/>
            </a:xfrm>
            <a:custGeom>
              <a:rect b="b" l="l" r="r" t="t"/>
              <a:pathLst>
                <a:path extrusionOk="0" h="64944" w="102351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255425" y="1991200"/>
              <a:ext cx="2524175" cy="1588500"/>
            </a:xfrm>
            <a:custGeom>
              <a:rect b="b" l="l" r="r" t="t"/>
              <a:pathLst>
                <a:path extrusionOk="0" h="63540" w="100967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1091150" y="3888075"/>
              <a:ext cx="856825" cy="25"/>
            </a:xfrm>
            <a:custGeom>
              <a:rect b="b" l="l" r="r" t="t"/>
              <a:pathLst>
                <a:path extrusionOk="0" h="1" w="34273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1091125" y="3881600"/>
              <a:ext cx="856850" cy="12925"/>
            </a:xfrm>
            <a:custGeom>
              <a:rect b="b" l="l" r="r" t="t"/>
              <a:pathLst>
                <a:path extrusionOk="0" h="517" w="34274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49"/>
          <p:cNvSpPr txBox="1"/>
          <p:nvPr>
            <p:ph type="ctrTitle"/>
          </p:nvPr>
        </p:nvSpPr>
        <p:spPr>
          <a:xfrm>
            <a:off x="759650" y="643438"/>
            <a:ext cx="3644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78" name="Google Shape;978;p49"/>
          <p:cNvSpPr txBox="1"/>
          <p:nvPr>
            <p:ph idx="1" type="subTitle"/>
          </p:nvPr>
        </p:nvSpPr>
        <p:spPr>
          <a:xfrm>
            <a:off x="759650" y="1539500"/>
            <a:ext cx="3746400" cy="17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49"/>
          <p:cNvSpPr txBox="1"/>
          <p:nvPr/>
        </p:nvSpPr>
        <p:spPr>
          <a:xfrm>
            <a:off x="765711" y="4085025"/>
            <a:ext cx="34473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Please keep this slide for attribution.</a:t>
            </a:r>
            <a:endParaRPr>
              <a:solidFill>
                <a:schemeClr val="accent5"/>
              </a:solidFill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980" name="Google Shape;980;p49"/>
          <p:cNvSpPr/>
          <p:nvPr/>
        </p:nvSpPr>
        <p:spPr>
          <a:xfrm>
            <a:off x="848361" y="2781400"/>
            <a:ext cx="384037" cy="384488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1" name="Google Shape;981;p49"/>
          <p:cNvGrpSpPr/>
          <p:nvPr/>
        </p:nvGrpSpPr>
        <p:grpSpPr>
          <a:xfrm>
            <a:off x="1347682" y="2781393"/>
            <a:ext cx="384468" cy="384044"/>
            <a:chOff x="3303268" y="3817349"/>
            <a:chExt cx="346056" cy="345674"/>
          </a:xfrm>
        </p:grpSpPr>
        <p:sp>
          <p:nvSpPr>
            <p:cNvPr id="982" name="Google Shape;982;p49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9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9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9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" name="Google Shape;986;p49"/>
          <p:cNvGrpSpPr/>
          <p:nvPr/>
        </p:nvGrpSpPr>
        <p:grpSpPr>
          <a:xfrm>
            <a:off x="1847459" y="2781631"/>
            <a:ext cx="384433" cy="384044"/>
            <a:chOff x="4201447" y="3817349"/>
            <a:chExt cx="346024" cy="345674"/>
          </a:xfrm>
        </p:grpSpPr>
        <p:sp>
          <p:nvSpPr>
            <p:cNvPr id="987" name="Google Shape;987;p49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9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50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994" name="Google Shape;994;p50"/>
          <p:cNvGrpSpPr/>
          <p:nvPr/>
        </p:nvGrpSpPr>
        <p:grpSpPr>
          <a:xfrm>
            <a:off x="876944" y="2899455"/>
            <a:ext cx="1750165" cy="1726303"/>
            <a:chOff x="4514494" y="3624067"/>
            <a:chExt cx="1750165" cy="1726303"/>
          </a:xfrm>
        </p:grpSpPr>
        <p:sp>
          <p:nvSpPr>
            <p:cNvPr id="995" name="Google Shape;995;p50"/>
            <p:cNvSpPr/>
            <p:nvPr/>
          </p:nvSpPr>
          <p:spPr>
            <a:xfrm>
              <a:off x="4514494" y="4106043"/>
              <a:ext cx="491618" cy="759162"/>
            </a:xfrm>
            <a:custGeom>
              <a:rect b="b" l="l" r="r" t="t"/>
              <a:pathLst>
                <a:path extrusionOk="0" h="42123" w="27278">
                  <a:moveTo>
                    <a:pt x="14622" y="0"/>
                  </a:moveTo>
                  <a:cubicBezTo>
                    <a:pt x="14576" y="0"/>
                    <a:pt x="14500" y="29"/>
                    <a:pt x="14446" y="43"/>
                  </a:cubicBezTo>
                  <a:cubicBezTo>
                    <a:pt x="14348" y="68"/>
                    <a:pt x="14251" y="100"/>
                    <a:pt x="14153" y="130"/>
                  </a:cubicBezTo>
                  <a:cubicBezTo>
                    <a:pt x="13975" y="183"/>
                    <a:pt x="13761" y="191"/>
                    <a:pt x="13624" y="297"/>
                  </a:cubicBezTo>
                  <a:cubicBezTo>
                    <a:pt x="13296" y="553"/>
                    <a:pt x="13001" y="853"/>
                    <a:pt x="12696" y="1138"/>
                  </a:cubicBezTo>
                  <a:cubicBezTo>
                    <a:pt x="12603" y="1224"/>
                    <a:pt x="12496" y="1304"/>
                    <a:pt x="12433" y="1410"/>
                  </a:cubicBezTo>
                  <a:cubicBezTo>
                    <a:pt x="12242" y="1728"/>
                    <a:pt x="12097" y="2063"/>
                    <a:pt x="12054" y="2441"/>
                  </a:cubicBezTo>
                  <a:cubicBezTo>
                    <a:pt x="12029" y="2647"/>
                    <a:pt x="11912" y="2844"/>
                    <a:pt x="11896" y="3050"/>
                  </a:cubicBezTo>
                  <a:cubicBezTo>
                    <a:pt x="11869" y="3406"/>
                    <a:pt x="11938" y="3775"/>
                    <a:pt x="11874" y="4121"/>
                  </a:cubicBezTo>
                  <a:cubicBezTo>
                    <a:pt x="11814" y="4446"/>
                    <a:pt x="11865" y="4746"/>
                    <a:pt x="11892" y="5057"/>
                  </a:cubicBezTo>
                  <a:cubicBezTo>
                    <a:pt x="11898" y="5130"/>
                    <a:pt x="11934" y="5214"/>
                    <a:pt x="11910" y="5273"/>
                  </a:cubicBezTo>
                  <a:cubicBezTo>
                    <a:pt x="11763" y="5634"/>
                    <a:pt x="11920" y="5965"/>
                    <a:pt x="11986" y="6309"/>
                  </a:cubicBezTo>
                  <a:cubicBezTo>
                    <a:pt x="12070" y="6743"/>
                    <a:pt x="12179" y="7183"/>
                    <a:pt x="12188" y="7620"/>
                  </a:cubicBezTo>
                  <a:cubicBezTo>
                    <a:pt x="12196" y="7999"/>
                    <a:pt x="12166" y="8379"/>
                    <a:pt x="12174" y="8764"/>
                  </a:cubicBezTo>
                  <a:cubicBezTo>
                    <a:pt x="12183" y="9271"/>
                    <a:pt x="12128" y="9799"/>
                    <a:pt x="11991" y="10288"/>
                  </a:cubicBezTo>
                  <a:cubicBezTo>
                    <a:pt x="11852" y="10783"/>
                    <a:pt x="11586" y="11245"/>
                    <a:pt x="11360" y="11714"/>
                  </a:cubicBezTo>
                  <a:cubicBezTo>
                    <a:pt x="11259" y="11923"/>
                    <a:pt x="11138" y="12130"/>
                    <a:pt x="10989" y="12309"/>
                  </a:cubicBezTo>
                  <a:cubicBezTo>
                    <a:pt x="10788" y="12552"/>
                    <a:pt x="10560" y="12777"/>
                    <a:pt x="10325" y="12991"/>
                  </a:cubicBezTo>
                  <a:cubicBezTo>
                    <a:pt x="10053" y="13238"/>
                    <a:pt x="9763" y="13467"/>
                    <a:pt x="9479" y="13701"/>
                  </a:cubicBezTo>
                  <a:cubicBezTo>
                    <a:pt x="9355" y="13804"/>
                    <a:pt x="9236" y="13923"/>
                    <a:pt x="9094" y="13992"/>
                  </a:cubicBezTo>
                  <a:cubicBezTo>
                    <a:pt x="8729" y="14170"/>
                    <a:pt x="8358" y="14336"/>
                    <a:pt x="7980" y="14485"/>
                  </a:cubicBezTo>
                  <a:cubicBezTo>
                    <a:pt x="7613" y="14632"/>
                    <a:pt x="7227" y="14733"/>
                    <a:pt x="6863" y="14889"/>
                  </a:cubicBezTo>
                  <a:cubicBezTo>
                    <a:pt x="6643" y="14982"/>
                    <a:pt x="6442" y="15130"/>
                    <a:pt x="6244" y="15269"/>
                  </a:cubicBezTo>
                  <a:cubicBezTo>
                    <a:pt x="5953" y="15473"/>
                    <a:pt x="5639" y="15660"/>
                    <a:pt x="5393" y="15912"/>
                  </a:cubicBezTo>
                  <a:cubicBezTo>
                    <a:pt x="5064" y="16250"/>
                    <a:pt x="4805" y="16650"/>
                    <a:pt x="4610" y="17089"/>
                  </a:cubicBezTo>
                  <a:cubicBezTo>
                    <a:pt x="4522" y="17287"/>
                    <a:pt x="4381" y="17461"/>
                    <a:pt x="4301" y="17662"/>
                  </a:cubicBezTo>
                  <a:cubicBezTo>
                    <a:pt x="4234" y="17829"/>
                    <a:pt x="4217" y="18016"/>
                    <a:pt x="4187" y="18195"/>
                  </a:cubicBezTo>
                  <a:cubicBezTo>
                    <a:pt x="4118" y="18594"/>
                    <a:pt x="4029" y="18991"/>
                    <a:pt x="3995" y="19392"/>
                  </a:cubicBezTo>
                  <a:cubicBezTo>
                    <a:pt x="3953" y="19894"/>
                    <a:pt x="3957" y="20400"/>
                    <a:pt x="3939" y="20906"/>
                  </a:cubicBezTo>
                  <a:cubicBezTo>
                    <a:pt x="3930" y="21167"/>
                    <a:pt x="3921" y="21429"/>
                    <a:pt x="3905" y="21689"/>
                  </a:cubicBezTo>
                  <a:cubicBezTo>
                    <a:pt x="3896" y="21861"/>
                    <a:pt x="3829" y="22043"/>
                    <a:pt x="3869" y="22200"/>
                  </a:cubicBezTo>
                  <a:cubicBezTo>
                    <a:pt x="3965" y="22588"/>
                    <a:pt x="3871" y="22956"/>
                    <a:pt x="3798" y="23323"/>
                  </a:cubicBezTo>
                  <a:cubicBezTo>
                    <a:pt x="3737" y="23632"/>
                    <a:pt x="3604" y="23929"/>
                    <a:pt x="3561" y="24239"/>
                  </a:cubicBezTo>
                  <a:cubicBezTo>
                    <a:pt x="3529" y="24463"/>
                    <a:pt x="3395" y="24616"/>
                    <a:pt x="3298" y="24790"/>
                  </a:cubicBezTo>
                  <a:cubicBezTo>
                    <a:pt x="3115" y="25118"/>
                    <a:pt x="2890" y="25422"/>
                    <a:pt x="2678" y="25734"/>
                  </a:cubicBezTo>
                  <a:cubicBezTo>
                    <a:pt x="2601" y="25847"/>
                    <a:pt x="2511" y="25952"/>
                    <a:pt x="2428" y="26064"/>
                  </a:cubicBezTo>
                  <a:cubicBezTo>
                    <a:pt x="2371" y="26142"/>
                    <a:pt x="2308" y="26217"/>
                    <a:pt x="2263" y="26303"/>
                  </a:cubicBezTo>
                  <a:cubicBezTo>
                    <a:pt x="2101" y="26610"/>
                    <a:pt x="1845" y="26817"/>
                    <a:pt x="1563" y="27008"/>
                  </a:cubicBezTo>
                  <a:cubicBezTo>
                    <a:pt x="1348" y="27153"/>
                    <a:pt x="1144" y="27316"/>
                    <a:pt x="939" y="27478"/>
                  </a:cubicBezTo>
                  <a:cubicBezTo>
                    <a:pt x="742" y="27633"/>
                    <a:pt x="545" y="27788"/>
                    <a:pt x="362" y="27957"/>
                  </a:cubicBezTo>
                  <a:cubicBezTo>
                    <a:pt x="261" y="28052"/>
                    <a:pt x="161" y="28165"/>
                    <a:pt x="105" y="28290"/>
                  </a:cubicBezTo>
                  <a:cubicBezTo>
                    <a:pt x="46" y="28427"/>
                    <a:pt x="36" y="28587"/>
                    <a:pt x="0" y="28760"/>
                  </a:cubicBezTo>
                  <a:cubicBezTo>
                    <a:pt x="194" y="28797"/>
                    <a:pt x="361" y="28815"/>
                    <a:pt x="520" y="28861"/>
                  </a:cubicBezTo>
                  <a:cubicBezTo>
                    <a:pt x="644" y="28897"/>
                    <a:pt x="776" y="28947"/>
                    <a:pt x="871" y="29029"/>
                  </a:cubicBezTo>
                  <a:cubicBezTo>
                    <a:pt x="995" y="29136"/>
                    <a:pt x="1092" y="29277"/>
                    <a:pt x="1191" y="29410"/>
                  </a:cubicBezTo>
                  <a:cubicBezTo>
                    <a:pt x="1416" y="29709"/>
                    <a:pt x="1804" y="29786"/>
                    <a:pt x="2036" y="30118"/>
                  </a:cubicBezTo>
                  <a:cubicBezTo>
                    <a:pt x="2256" y="30433"/>
                    <a:pt x="2672" y="30607"/>
                    <a:pt x="2989" y="30859"/>
                  </a:cubicBezTo>
                  <a:cubicBezTo>
                    <a:pt x="3291" y="31098"/>
                    <a:pt x="3628" y="31318"/>
                    <a:pt x="3856" y="31618"/>
                  </a:cubicBezTo>
                  <a:cubicBezTo>
                    <a:pt x="4207" y="32079"/>
                    <a:pt x="4717" y="32348"/>
                    <a:pt x="5098" y="32765"/>
                  </a:cubicBezTo>
                  <a:cubicBezTo>
                    <a:pt x="5231" y="32910"/>
                    <a:pt x="5442" y="32981"/>
                    <a:pt x="5588" y="33116"/>
                  </a:cubicBezTo>
                  <a:cubicBezTo>
                    <a:pt x="5874" y="33379"/>
                    <a:pt x="6135" y="33667"/>
                    <a:pt x="6415" y="33936"/>
                  </a:cubicBezTo>
                  <a:cubicBezTo>
                    <a:pt x="6571" y="34087"/>
                    <a:pt x="6746" y="34218"/>
                    <a:pt x="6910" y="34360"/>
                  </a:cubicBezTo>
                  <a:cubicBezTo>
                    <a:pt x="6947" y="34393"/>
                    <a:pt x="6972" y="34439"/>
                    <a:pt x="7011" y="34470"/>
                  </a:cubicBezTo>
                  <a:cubicBezTo>
                    <a:pt x="7140" y="34580"/>
                    <a:pt x="7270" y="34690"/>
                    <a:pt x="7406" y="34790"/>
                  </a:cubicBezTo>
                  <a:cubicBezTo>
                    <a:pt x="7576" y="34914"/>
                    <a:pt x="7767" y="35012"/>
                    <a:pt x="7923" y="35150"/>
                  </a:cubicBezTo>
                  <a:cubicBezTo>
                    <a:pt x="8208" y="35408"/>
                    <a:pt x="8474" y="35687"/>
                    <a:pt x="8750" y="35957"/>
                  </a:cubicBezTo>
                  <a:cubicBezTo>
                    <a:pt x="8822" y="36030"/>
                    <a:pt x="8900" y="36100"/>
                    <a:pt x="8981" y="36164"/>
                  </a:cubicBezTo>
                  <a:cubicBezTo>
                    <a:pt x="9214" y="36344"/>
                    <a:pt x="9460" y="36508"/>
                    <a:pt x="9687" y="36695"/>
                  </a:cubicBezTo>
                  <a:cubicBezTo>
                    <a:pt x="10091" y="37029"/>
                    <a:pt x="10485" y="37374"/>
                    <a:pt x="10881" y="37718"/>
                  </a:cubicBezTo>
                  <a:cubicBezTo>
                    <a:pt x="11100" y="37908"/>
                    <a:pt x="11292" y="38137"/>
                    <a:pt x="11534" y="38287"/>
                  </a:cubicBezTo>
                  <a:cubicBezTo>
                    <a:pt x="11903" y="38518"/>
                    <a:pt x="12237" y="38800"/>
                    <a:pt x="12527" y="39124"/>
                  </a:cubicBezTo>
                  <a:cubicBezTo>
                    <a:pt x="12688" y="39304"/>
                    <a:pt x="12857" y="39479"/>
                    <a:pt x="13035" y="39642"/>
                  </a:cubicBezTo>
                  <a:cubicBezTo>
                    <a:pt x="13431" y="40007"/>
                    <a:pt x="13900" y="40277"/>
                    <a:pt x="14284" y="40664"/>
                  </a:cubicBezTo>
                  <a:cubicBezTo>
                    <a:pt x="14775" y="41158"/>
                    <a:pt x="15312" y="41607"/>
                    <a:pt x="15830" y="42074"/>
                  </a:cubicBezTo>
                  <a:cubicBezTo>
                    <a:pt x="15852" y="42094"/>
                    <a:pt x="15889" y="42122"/>
                    <a:pt x="15911" y="42122"/>
                  </a:cubicBezTo>
                  <a:cubicBezTo>
                    <a:pt x="15913" y="42122"/>
                    <a:pt x="15916" y="42122"/>
                    <a:pt x="15918" y="42121"/>
                  </a:cubicBezTo>
                  <a:cubicBezTo>
                    <a:pt x="16069" y="42064"/>
                    <a:pt x="16259" y="42035"/>
                    <a:pt x="16355" y="41926"/>
                  </a:cubicBezTo>
                  <a:cubicBezTo>
                    <a:pt x="16656" y="41582"/>
                    <a:pt x="16907" y="41200"/>
                    <a:pt x="17008" y="40738"/>
                  </a:cubicBezTo>
                  <a:cubicBezTo>
                    <a:pt x="17023" y="40676"/>
                    <a:pt x="17061" y="40620"/>
                    <a:pt x="17093" y="40563"/>
                  </a:cubicBezTo>
                  <a:cubicBezTo>
                    <a:pt x="17315" y="40146"/>
                    <a:pt x="17545" y="39735"/>
                    <a:pt x="17757" y="39313"/>
                  </a:cubicBezTo>
                  <a:cubicBezTo>
                    <a:pt x="17862" y="39107"/>
                    <a:pt x="17924" y="38878"/>
                    <a:pt x="18021" y="38667"/>
                  </a:cubicBezTo>
                  <a:cubicBezTo>
                    <a:pt x="18111" y="38474"/>
                    <a:pt x="18335" y="38368"/>
                    <a:pt x="18349" y="38112"/>
                  </a:cubicBezTo>
                  <a:cubicBezTo>
                    <a:pt x="18356" y="37980"/>
                    <a:pt x="18462" y="37851"/>
                    <a:pt x="18532" y="37726"/>
                  </a:cubicBezTo>
                  <a:cubicBezTo>
                    <a:pt x="18692" y="37443"/>
                    <a:pt x="18870" y="37170"/>
                    <a:pt x="19018" y="36880"/>
                  </a:cubicBezTo>
                  <a:cubicBezTo>
                    <a:pt x="19189" y="36543"/>
                    <a:pt x="19333" y="36191"/>
                    <a:pt x="19493" y="35848"/>
                  </a:cubicBezTo>
                  <a:cubicBezTo>
                    <a:pt x="19742" y="35320"/>
                    <a:pt x="19992" y="34792"/>
                    <a:pt x="20247" y="34265"/>
                  </a:cubicBezTo>
                  <a:cubicBezTo>
                    <a:pt x="20421" y="33905"/>
                    <a:pt x="20605" y="33550"/>
                    <a:pt x="20780" y="33191"/>
                  </a:cubicBezTo>
                  <a:cubicBezTo>
                    <a:pt x="20925" y="32890"/>
                    <a:pt x="21059" y="32585"/>
                    <a:pt x="21207" y="32285"/>
                  </a:cubicBezTo>
                  <a:cubicBezTo>
                    <a:pt x="21304" y="32086"/>
                    <a:pt x="21421" y="31897"/>
                    <a:pt x="21517" y="31698"/>
                  </a:cubicBezTo>
                  <a:cubicBezTo>
                    <a:pt x="21573" y="31581"/>
                    <a:pt x="21588" y="31441"/>
                    <a:pt x="21654" y="31332"/>
                  </a:cubicBezTo>
                  <a:cubicBezTo>
                    <a:pt x="21829" y="31041"/>
                    <a:pt x="22051" y="30775"/>
                    <a:pt x="22203" y="30472"/>
                  </a:cubicBezTo>
                  <a:cubicBezTo>
                    <a:pt x="22556" y="29778"/>
                    <a:pt x="22878" y="29066"/>
                    <a:pt x="23215" y="28362"/>
                  </a:cubicBezTo>
                  <a:cubicBezTo>
                    <a:pt x="23301" y="28183"/>
                    <a:pt x="23406" y="28014"/>
                    <a:pt x="23492" y="27835"/>
                  </a:cubicBezTo>
                  <a:cubicBezTo>
                    <a:pt x="23573" y="27665"/>
                    <a:pt x="23670" y="27495"/>
                    <a:pt x="23708" y="27315"/>
                  </a:cubicBezTo>
                  <a:cubicBezTo>
                    <a:pt x="23765" y="27047"/>
                    <a:pt x="23872" y="26822"/>
                    <a:pt x="24060" y="26624"/>
                  </a:cubicBezTo>
                  <a:cubicBezTo>
                    <a:pt x="24137" y="26544"/>
                    <a:pt x="24182" y="26434"/>
                    <a:pt x="24233" y="26333"/>
                  </a:cubicBezTo>
                  <a:cubicBezTo>
                    <a:pt x="24360" y="26084"/>
                    <a:pt x="24480" y="25830"/>
                    <a:pt x="24606" y="25581"/>
                  </a:cubicBezTo>
                  <a:cubicBezTo>
                    <a:pt x="24674" y="25450"/>
                    <a:pt x="24752" y="25324"/>
                    <a:pt x="24821" y="25194"/>
                  </a:cubicBezTo>
                  <a:cubicBezTo>
                    <a:pt x="25013" y="24840"/>
                    <a:pt x="25213" y="24492"/>
                    <a:pt x="25390" y="24131"/>
                  </a:cubicBezTo>
                  <a:cubicBezTo>
                    <a:pt x="25506" y="23892"/>
                    <a:pt x="25570" y="23628"/>
                    <a:pt x="25686" y="23389"/>
                  </a:cubicBezTo>
                  <a:cubicBezTo>
                    <a:pt x="25891" y="22968"/>
                    <a:pt x="26112" y="22555"/>
                    <a:pt x="26336" y="22145"/>
                  </a:cubicBezTo>
                  <a:cubicBezTo>
                    <a:pt x="26405" y="22017"/>
                    <a:pt x="26544" y="21918"/>
                    <a:pt x="26584" y="21785"/>
                  </a:cubicBezTo>
                  <a:cubicBezTo>
                    <a:pt x="26712" y="21370"/>
                    <a:pt x="26848" y="20964"/>
                    <a:pt x="27087" y="20595"/>
                  </a:cubicBezTo>
                  <a:cubicBezTo>
                    <a:pt x="27278" y="20301"/>
                    <a:pt x="27215" y="20026"/>
                    <a:pt x="26945" y="19801"/>
                  </a:cubicBezTo>
                  <a:cubicBezTo>
                    <a:pt x="26903" y="19763"/>
                    <a:pt x="26875" y="19712"/>
                    <a:pt x="26866" y="19657"/>
                  </a:cubicBezTo>
                  <a:cubicBezTo>
                    <a:pt x="26819" y="19328"/>
                    <a:pt x="26794" y="18995"/>
                    <a:pt x="26734" y="18669"/>
                  </a:cubicBezTo>
                  <a:cubicBezTo>
                    <a:pt x="26648" y="18205"/>
                    <a:pt x="26408" y="18105"/>
                    <a:pt x="25941" y="18051"/>
                  </a:cubicBezTo>
                  <a:cubicBezTo>
                    <a:pt x="25821" y="18038"/>
                    <a:pt x="25700" y="18027"/>
                    <a:pt x="25582" y="18006"/>
                  </a:cubicBezTo>
                  <a:cubicBezTo>
                    <a:pt x="25382" y="17969"/>
                    <a:pt x="25185" y="17912"/>
                    <a:pt x="24983" y="17889"/>
                  </a:cubicBezTo>
                  <a:cubicBezTo>
                    <a:pt x="24912" y="17881"/>
                    <a:pt x="24840" y="17879"/>
                    <a:pt x="24767" y="17879"/>
                  </a:cubicBezTo>
                  <a:cubicBezTo>
                    <a:pt x="24725" y="17879"/>
                    <a:pt x="24683" y="17880"/>
                    <a:pt x="24641" y="17880"/>
                  </a:cubicBezTo>
                  <a:cubicBezTo>
                    <a:pt x="24545" y="17880"/>
                    <a:pt x="24450" y="17877"/>
                    <a:pt x="24357" y="17859"/>
                  </a:cubicBezTo>
                  <a:cubicBezTo>
                    <a:pt x="23969" y="17787"/>
                    <a:pt x="23585" y="17683"/>
                    <a:pt x="23202" y="17589"/>
                  </a:cubicBezTo>
                  <a:cubicBezTo>
                    <a:pt x="23108" y="17565"/>
                    <a:pt x="23009" y="17543"/>
                    <a:pt x="22928" y="17493"/>
                  </a:cubicBezTo>
                  <a:cubicBezTo>
                    <a:pt x="22690" y="17351"/>
                    <a:pt x="22482" y="17159"/>
                    <a:pt x="22184" y="17134"/>
                  </a:cubicBezTo>
                  <a:cubicBezTo>
                    <a:pt x="22075" y="17125"/>
                    <a:pt x="21963" y="17060"/>
                    <a:pt x="21869" y="16997"/>
                  </a:cubicBezTo>
                  <a:cubicBezTo>
                    <a:pt x="21539" y="16771"/>
                    <a:pt x="21214" y="16538"/>
                    <a:pt x="20893" y="16300"/>
                  </a:cubicBezTo>
                  <a:cubicBezTo>
                    <a:pt x="20846" y="16266"/>
                    <a:pt x="20835" y="16186"/>
                    <a:pt x="20799" y="16131"/>
                  </a:cubicBezTo>
                  <a:cubicBezTo>
                    <a:pt x="20739" y="16041"/>
                    <a:pt x="20749" y="15929"/>
                    <a:pt x="20719" y="15843"/>
                  </a:cubicBezTo>
                  <a:cubicBezTo>
                    <a:pt x="20618" y="15560"/>
                    <a:pt x="20442" y="15311"/>
                    <a:pt x="20209" y="15121"/>
                  </a:cubicBezTo>
                  <a:cubicBezTo>
                    <a:pt x="20007" y="14957"/>
                    <a:pt x="19836" y="14750"/>
                    <a:pt x="19673" y="14546"/>
                  </a:cubicBezTo>
                  <a:cubicBezTo>
                    <a:pt x="19521" y="14354"/>
                    <a:pt x="19384" y="14151"/>
                    <a:pt x="19262" y="13939"/>
                  </a:cubicBezTo>
                  <a:cubicBezTo>
                    <a:pt x="19187" y="13813"/>
                    <a:pt x="19165" y="13656"/>
                    <a:pt x="19089" y="13530"/>
                  </a:cubicBezTo>
                  <a:cubicBezTo>
                    <a:pt x="19003" y="13384"/>
                    <a:pt x="18815" y="13269"/>
                    <a:pt x="18795" y="13124"/>
                  </a:cubicBezTo>
                  <a:cubicBezTo>
                    <a:pt x="18734" y="12691"/>
                    <a:pt x="18469" y="12387"/>
                    <a:pt x="18226" y="12066"/>
                  </a:cubicBezTo>
                  <a:cubicBezTo>
                    <a:pt x="18129" y="11939"/>
                    <a:pt x="18009" y="11830"/>
                    <a:pt x="17908" y="11705"/>
                  </a:cubicBezTo>
                  <a:cubicBezTo>
                    <a:pt x="17800" y="11573"/>
                    <a:pt x="17629" y="11438"/>
                    <a:pt x="17615" y="11292"/>
                  </a:cubicBezTo>
                  <a:cubicBezTo>
                    <a:pt x="17594" y="11041"/>
                    <a:pt x="17438" y="10872"/>
                    <a:pt x="17356" y="10661"/>
                  </a:cubicBezTo>
                  <a:cubicBezTo>
                    <a:pt x="17340" y="10620"/>
                    <a:pt x="17341" y="10573"/>
                    <a:pt x="17340" y="10528"/>
                  </a:cubicBezTo>
                  <a:cubicBezTo>
                    <a:pt x="17333" y="10403"/>
                    <a:pt x="17344" y="10275"/>
                    <a:pt x="17321" y="10154"/>
                  </a:cubicBezTo>
                  <a:cubicBezTo>
                    <a:pt x="17276" y="9924"/>
                    <a:pt x="17210" y="9700"/>
                    <a:pt x="17157" y="9472"/>
                  </a:cubicBezTo>
                  <a:cubicBezTo>
                    <a:pt x="17119" y="9309"/>
                    <a:pt x="17106" y="9134"/>
                    <a:pt x="17047" y="8978"/>
                  </a:cubicBezTo>
                  <a:cubicBezTo>
                    <a:pt x="16901" y="8603"/>
                    <a:pt x="16732" y="8237"/>
                    <a:pt x="16580" y="7865"/>
                  </a:cubicBezTo>
                  <a:cubicBezTo>
                    <a:pt x="16532" y="7748"/>
                    <a:pt x="16514" y="7618"/>
                    <a:pt x="16474" y="7499"/>
                  </a:cubicBezTo>
                  <a:cubicBezTo>
                    <a:pt x="16353" y="7139"/>
                    <a:pt x="16024" y="6887"/>
                    <a:pt x="16027" y="6447"/>
                  </a:cubicBezTo>
                  <a:cubicBezTo>
                    <a:pt x="16030" y="6025"/>
                    <a:pt x="15904" y="5602"/>
                    <a:pt x="15847" y="5176"/>
                  </a:cubicBezTo>
                  <a:cubicBezTo>
                    <a:pt x="15829" y="5045"/>
                    <a:pt x="15882" y="4899"/>
                    <a:pt x="15847" y="4774"/>
                  </a:cubicBezTo>
                  <a:cubicBezTo>
                    <a:pt x="15751" y="4424"/>
                    <a:pt x="15699" y="4074"/>
                    <a:pt x="15738" y="3712"/>
                  </a:cubicBezTo>
                  <a:cubicBezTo>
                    <a:pt x="15798" y="3166"/>
                    <a:pt x="15621" y="2669"/>
                    <a:pt x="15423" y="2177"/>
                  </a:cubicBezTo>
                  <a:cubicBezTo>
                    <a:pt x="15379" y="2069"/>
                    <a:pt x="15259" y="2032"/>
                    <a:pt x="15262" y="1861"/>
                  </a:cubicBezTo>
                  <a:cubicBezTo>
                    <a:pt x="15266" y="1661"/>
                    <a:pt x="15105" y="1462"/>
                    <a:pt x="15025" y="1259"/>
                  </a:cubicBezTo>
                  <a:cubicBezTo>
                    <a:pt x="14897" y="936"/>
                    <a:pt x="14620" y="655"/>
                    <a:pt x="14754" y="255"/>
                  </a:cubicBezTo>
                  <a:cubicBezTo>
                    <a:pt x="14776" y="188"/>
                    <a:pt x="14713" y="71"/>
                    <a:pt x="14655" y="10"/>
                  </a:cubicBezTo>
                  <a:cubicBezTo>
                    <a:pt x="14648" y="3"/>
                    <a:pt x="14637" y="0"/>
                    <a:pt x="146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5087177" y="3819756"/>
              <a:ext cx="682476" cy="753773"/>
            </a:xfrm>
            <a:custGeom>
              <a:rect b="b" l="l" r="r" t="t"/>
              <a:pathLst>
                <a:path extrusionOk="0" h="41824" w="37868">
                  <a:moveTo>
                    <a:pt x="5596" y="1"/>
                  </a:moveTo>
                  <a:cubicBezTo>
                    <a:pt x="5146" y="1"/>
                    <a:pt x="4700" y="118"/>
                    <a:pt x="4254" y="204"/>
                  </a:cubicBezTo>
                  <a:cubicBezTo>
                    <a:pt x="4127" y="229"/>
                    <a:pt x="3976" y="361"/>
                    <a:pt x="3919" y="483"/>
                  </a:cubicBezTo>
                  <a:cubicBezTo>
                    <a:pt x="3693" y="977"/>
                    <a:pt x="3429" y="1469"/>
                    <a:pt x="3307" y="1991"/>
                  </a:cubicBezTo>
                  <a:cubicBezTo>
                    <a:pt x="3049" y="3090"/>
                    <a:pt x="2627" y="4127"/>
                    <a:pt x="2190" y="5157"/>
                  </a:cubicBezTo>
                  <a:cubicBezTo>
                    <a:pt x="1956" y="5711"/>
                    <a:pt x="1607" y="6218"/>
                    <a:pt x="1298" y="6739"/>
                  </a:cubicBezTo>
                  <a:cubicBezTo>
                    <a:pt x="1145" y="6997"/>
                    <a:pt x="1001" y="7277"/>
                    <a:pt x="790" y="7482"/>
                  </a:cubicBezTo>
                  <a:cubicBezTo>
                    <a:pt x="78" y="8174"/>
                    <a:pt x="0" y="9035"/>
                    <a:pt x="132" y="9928"/>
                  </a:cubicBezTo>
                  <a:cubicBezTo>
                    <a:pt x="239" y="10645"/>
                    <a:pt x="427" y="11353"/>
                    <a:pt x="604" y="12057"/>
                  </a:cubicBezTo>
                  <a:cubicBezTo>
                    <a:pt x="686" y="12380"/>
                    <a:pt x="801" y="12693"/>
                    <a:pt x="949" y="12992"/>
                  </a:cubicBezTo>
                  <a:cubicBezTo>
                    <a:pt x="1445" y="13996"/>
                    <a:pt x="1980" y="14981"/>
                    <a:pt x="2463" y="15990"/>
                  </a:cubicBezTo>
                  <a:cubicBezTo>
                    <a:pt x="2750" y="16585"/>
                    <a:pt x="3110" y="17159"/>
                    <a:pt x="3162" y="17851"/>
                  </a:cubicBezTo>
                  <a:cubicBezTo>
                    <a:pt x="3184" y="18152"/>
                    <a:pt x="3402" y="18321"/>
                    <a:pt x="3699" y="18474"/>
                  </a:cubicBezTo>
                  <a:cubicBezTo>
                    <a:pt x="4043" y="18269"/>
                    <a:pt x="4080" y="17949"/>
                    <a:pt x="4179" y="17671"/>
                  </a:cubicBezTo>
                  <a:cubicBezTo>
                    <a:pt x="4545" y="16655"/>
                    <a:pt x="5374" y="16097"/>
                    <a:pt x="6244" y="15585"/>
                  </a:cubicBezTo>
                  <a:cubicBezTo>
                    <a:pt x="6422" y="15480"/>
                    <a:pt x="6643" y="15441"/>
                    <a:pt x="6849" y="15392"/>
                  </a:cubicBezTo>
                  <a:cubicBezTo>
                    <a:pt x="6920" y="15375"/>
                    <a:pt x="6999" y="15367"/>
                    <a:pt x="7081" y="15367"/>
                  </a:cubicBezTo>
                  <a:cubicBezTo>
                    <a:pt x="7607" y="15367"/>
                    <a:pt x="8313" y="15690"/>
                    <a:pt x="8504" y="16105"/>
                  </a:cubicBezTo>
                  <a:cubicBezTo>
                    <a:pt x="8794" y="16739"/>
                    <a:pt x="9030" y="17408"/>
                    <a:pt x="8930" y="18124"/>
                  </a:cubicBezTo>
                  <a:cubicBezTo>
                    <a:pt x="8850" y="18693"/>
                    <a:pt x="8750" y="19266"/>
                    <a:pt x="8589" y="19816"/>
                  </a:cubicBezTo>
                  <a:cubicBezTo>
                    <a:pt x="8410" y="20430"/>
                    <a:pt x="8098" y="20997"/>
                    <a:pt x="7675" y="21478"/>
                  </a:cubicBezTo>
                  <a:cubicBezTo>
                    <a:pt x="7316" y="21886"/>
                    <a:pt x="6937" y="22291"/>
                    <a:pt x="6510" y="22623"/>
                  </a:cubicBezTo>
                  <a:cubicBezTo>
                    <a:pt x="5878" y="23116"/>
                    <a:pt x="5707" y="23843"/>
                    <a:pt x="5575" y="24525"/>
                  </a:cubicBezTo>
                  <a:cubicBezTo>
                    <a:pt x="5373" y="25576"/>
                    <a:pt x="5607" y="26624"/>
                    <a:pt x="5913" y="27654"/>
                  </a:cubicBezTo>
                  <a:cubicBezTo>
                    <a:pt x="6211" y="28654"/>
                    <a:pt x="6765" y="29524"/>
                    <a:pt x="7191" y="30458"/>
                  </a:cubicBezTo>
                  <a:cubicBezTo>
                    <a:pt x="7390" y="30893"/>
                    <a:pt x="7742" y="31178"/>
                    <a:pt x="8119" y="31432"/>
                  </a:cubicBezTo>
                  <a:cubicBezTo>
                    <a:pt x="8421" y="31635"/>
                    <a:pt x="8736" y="31820"/>
                    <a:pt x="9061" y="31984"/>
                  </a:cubicBezTo>
                  <a:cubicBezTo>
                    <a:pt x="9863" y="32393"/>
                    <a:pt x="10696" y="32684"/>
                    <a:pt x="11609" y="32684"/>
                  </a:cubicBezTo>
                  <a:cubicBezTo>
                    <a:pt x="11660" y="32684"/>
                    <a:pt x="11711" y="32683"/>
                    <a:pt x="11763" y="32681"/>
                  </a:cubicBezTo>
                  <a:cubicBezTo>
                    <a:pt x="11822" y="32679"/>
                    <a:pt x="11880" y="32678"/>
                    <a:pt x="11939" y="32678"/>
                  </a:cubicBezTo>
                  <a:cubicBezTo>
                    <a:pt x="12244" y="32678"/>
                    <a:pt x="12548" y="32703"/>
                    <a:pt x="12849" y="32751"/>
                  </a:cubicBezTo>
                  <a:cubicBezTo>
                    <a:pt x="13086" y="32788"/>
                    <a:pt x="13322" y="32809"/>
                    <a:pt x="13557" y="32809"/>
                  </a:cubicBezTo>
                  <a:cubicBezTo>
                    <a:pt x="13804" y="32809"/>
                    <a:pt x="14051" y="32786"/>
                    <a:pt x="14297" y="32735"/>
                  </a:cubicBezTo>
                  <a:cubicBezTo>
                    <a:pt x="14553" y="32682"/>
                    <a:pt x="14797" y="32657"/>
                    <a:pt x="15031" y="32657"/>
                  </a:cubicBezTo>
                  <a:cubicBezTo>
                    <a:pt x="16235" y="32657"/>
                    <a:pt x="17163" y="33322"/>
                    <a:pt x="17926" y="34288"/>
                  </a:cubicBezTo>
                  <a:cubicBezTo>
                    <a:pt x="18411" y="34902"/>
                    <a:pt x="18813" y="35600"/>
                    <a:pt x="19145" y="36310"/>
                  </a:cubicBezTo>
                  <a:cubicBezTo>
                    <a:pt x="19669" y="37423"/>
                    <a:pt x="20345" y="38404"/>
                    <a:pt x="21209" y="39276"/>
                  </a:cubicBezTo>
                  <a:cubicBezTo>
                    <a:pt x="21504" y="39573"/>
                    <a:pt x="21807" y="39787"/>
                    <a:pt x="22208" y="39850"/>
                  </a:cubicBezTo>
                  <a:cubicBezTo>
                    <a:pt x="22867" y="39955"/>
                    <a:pt x="23529" y="40044"/>
                    <a:pt x="24190" y="40138"/>
                  </a:cubicBezTo>
                  <a:cubicBezTo>
                    <a:pt x="24252" y="40147"/>
                    <a:pt x="24314" y="40152"/>
                    <a:pt x="24377" y="40152"/>
                  </a:cubicBezTo>
                  <a:cubicBezTo>
                    <a:pt x="24618" y="40152"/>
                    <a:pt x="24857" y="40083"/>
                    <a:pt x="25064" y="39953"/>
                  </a:cubicBezTo>
                  <a:cubicBezTo>
                    <a:pt x="25571" y="39638"/>
                    <a:pt x="26149" y="39572"/>
                    <a:pt x="26716" y="39484"/>
                  </a:cubicBezTo>
                  <a:cubicBezTo>
                    <a:pt x="26780" y="39473"/>
                    <a:pt x="26847" y="39469"/>
                    <a:pt x="26914" y="39469"/>
                  </a:cubicBezTo>
                  <a:cubicBezTo>
                    <a:pt x="27086" y="39469"/>
                    <a:pt x="27264" y="39499"/>
                    <a:pt x="27427" y="39545"/>
                  </a:cubicBezTo>
                  <a:cubicBezTo>
                    <a:pt x="27889" y="39676"/>
                    <a:pt x="28358" y="39804"/>
                    <a:pt x="28700" y="40194"/>
                  </a:cubicBezTo>
                  <a:cubicBezTo>
                    <a:pt x="28815" y="40327"/>
                    <a:pt x="28982" y="40447"/>
                    <a:pt x="29149" y="40498"/>
                  </a:cubicBezTo>
                  <a:cubicBezTo>
                    <a:pt x="29844" y="40707"/>
                    <a:pt x="30376" y="41139"/>
                    <a:pt x="30854" y="41665"/>
                  </a:cubicBezTo>
                  <a:cubicBezTo>
                    <a:pt x="30950" y="41771"/>
                    <a:pt x="31063" y="41823"/>
                    <a:pt x="31179" y="41823"/>
                  </a:cubicBezTo>
                  <a:cubicBezTo>
                    <a:pt x="31288" y="41823"/>
                    <a:pt x="31399" y="41777"/>
                    <a:pt x="31501" y="41685"/>
                  </a:cubicBezTo>
                  <a:cubicBezTo>
                    <a:pt x="31657" y="41545"/>
                    <a:pt x="31814" y="41386"/>
                    <a:pt x="31906" y="41203"/>
                  </a:cubicBezTo>
                  <a:cubicBezTo>
                    <a:pt x="32070" y="40880"/>
                    <a:pt x="32197" y="40537"/>
                    <a:pt x="32317" y="40194"/>
                  </a:cubicBezTo>
                  <a:cubicBezTo>
                    <a:pt x="32674" y="39164"/>
                    <a:pt x="33008" y="38126"/>
                    <a:pt x="33376" y="37100"/>
                  </a:cubicBezTo>
                  <a:cubicBezTo>
                    <a:pt x="33653" y="36330"/>
                    <a:pt x="33971" y="35577"/>
                    <a:pt x="34270" y="34816"/>
                  </a:cubicBezTo>
                  <a:cubicBezTo>
                    <a:pt x="34722" y="33661"/>
                    <a:pt x="35174" y="32505"/>
                    <a:pt x="35625" y="31348"/>
                  </a:cubicBezTo>
                  <a:cubicBezTo>
                    <a:pt x="35669" y="31235"/>
                    <a:pt x="35722" y="31126"/>
                    <a:pt x="35762" y="31012"/>
                  </a:cubicBezTo>
                  <a:cubicBezTo>
                    <a:pt x="36172" y="29840"/>
                    <a:pt x="36569" y="28665"/>
                    <a:pt x="36993" y="27498"/>
                  </a:cubicBezTo>
                  <a:cubicBezTo>
                    <a:pt x="37210" y="26901"/>
                    <a:pt x="37493" y="26328"/>
                    <a:pt x="37707" y="25730"/>
                  </a:cubicBezTo>
                  <a:cubicBezTo>
                    <a:pt x="37867" y="25277"/>
                    <a:pt x="37676" y="24976"/>
                    <a:pt x="37210" y="24852"/>
                  </a:cubicBezTo>
                  <a:cubicBezTo>
                    <a:pt x="36655" y="24705"/>
                    <a:pt x="36097" y="24569"/>
                    <a:pt x="35543" y="24418"/>
                  </a:cubicBezTo>
                  <a:cubicBezTo>
                    <a:pt x="35427" y="24385"/>
                    <a:pt x="35319" y="24330"/>
                    <a:pt x="35225" y="24255"/>
                  </a:cubicBezTo>
                  <a:cubicBezTo>
                    <a:pt x="33432" y="22814"/>
                    <a:pt x="33507" y="23124"/>
                    <a:pt x="32774" y="21014"/>
                  </a:cubicBezTo>
                  <a:cubicBezTo>
                    <a:pt x="31853" y="18362"/>
                    <a:pt x="29927" y="16879"/>
                    <a:pt x="27240" y="16294"/>
                  </a:cubicBezTo>
                  <a:cubicBezTo>
                    <a:pt x="26562" y="16147"/>
                    <a:pt x="25876" y="16025"/>
                    <a:pt x="25197" y="15881"/>
                  </a:cubicBezTo>
                  <a:cubicBezTo>
                    <a:pt x="25019" y="15842"/>
                    <a:pt x="24846" y="15781"/>
                    <a:pt x="24684" y="15700"/>
                  </a:cubicBezTo>
                  <a:cubicBezTo>
                    <a:pt x="24221" y="15472"/>
                    <a:pt x="23768" y="15230"/>
                    <a:pt x="23311" y="14994"/>
                  </a:cubicBezTo>
                  <a:cubicBezTo>
                    <a:pt x="22762" y="14710"/>
                    <a:pt x="22297" y="14291"/>
                    <a:pt x="21946" y="13818"/>
                  </a:cubicBezTo>
                  <a:cubicBezTo>
                    <a:pt x="21149" y="12751"/>
                    <a:pt x="20380" y="11654"/>
                    <a:pt x="20139" y="10290"/>
                  </a:cubicBezTo>
                  <a:cubicBezTo>
                    <a:pt x="20093" y="10026"/>
                    <a:pt x="19934" y="9785"/>
                    <a:pt x="19850" y="9526"/>
                  </a:cubicBezTo>
                  <a:cubicBezTo>
                    <a:pt x="19294" y="7801"/>
                    <a:pt x="17885" y="7069"/>
                    <a:pt x="16333" y="6529"/>
                  </a:cubicBezTo>
                  <a:cubicBezTo>
                    <a:pt x="16019" y="6420"/>
                    <a:pt x="15701" y="6369"/>
                    <a:pt x="15384" y="6369"/>
                  </a:cubicBezTo>
                  <a:cubicBezTo>
                    <a:pt x="14954" y="6369"/>
                    <a:pt x="14525" y="6462"/>
                    <a:pt x="14105" y="6629"/>
                  </a:cubicBezTo>
                  <a:cubicBezTo>
                    <a:pt x="13887" y="6717"/>
                    <a:pt x="13674" y="6755"/>
                    <a:pt x="13467" y="6755"/>
                  </a:cubicBezTo>
                  <a:cubicBezTo>
                    <a:pt x="13057" y="6755"/>
                    <a:pt x="12667" y="6604"/>
                    <a:pt x="12294" y="6385"/>
                  </a:cubicBezTo>
                  <a:cubicBezTo>
                    <a:pt x="11630" y="5992"/>
                    <a:pt x="11126" y="5446"/>
                    <a:pt x="10757" y="4758"/>
                  </a:cubicBezTo>
                  <a:cubicBezTo>
                    <a:pt x="10286" y="3878"/>
                    <a:pt x="9774" y="3018"/>
                    <a:pt x="9274" y="2152"/>
                  </a:cubicBezTo>
                  <a:cubicBezTo>
                    <a:pt x="8703" y="1161"/>
                    <a:pt x="7878" y="502"/>
                    <a:pt x="6750" y="244"/>
                  </a:cubicBezTo>
                  <a:cubicBezTo>
                    <a:pt x="6632" y="217"/>
                    <a:pt x="6508" y="202"/>
                    <a:pt x="6397" y="155"/>
                  </a:cubicBezTo>
                  <a:cubicBezTo>
                    <a:pt x="6129" y="42"/>
                    <a:pt x="5862" y="1"/>
                    <a:pt x="5596" y="1"/>
                  </a:cubicBezTo>
                  <a:close/>
                </a:path>
              </a:pathLst>
            </a:custGeom>
            <a:solidFill>
              <a:srgbClr val="5348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4567895" y="3758065"/>
              <a:ext cx="579640" cy="812022"/>
            </a:xfrm>
            <a:custGeom>
              <a:rect b="b" l="l" r="r" t="t"/>
              <a:pathLst>
                <a:path extrusionOk="0" h="45056" w="32162">
                  <a:moveTo>
                    <a:pt x="25338" y="1"/>
                  </a:moveTo>
                  <a:cubicBezTo>
                    <a:pt x="25312" y="1"/>
                    <a:pt x="25286" y="2"/>
                    <a:pt x="25260" y="3"/>
                  </a:cubicBezTo>
                  <a:cubicBezTo>
                    <a:pt x="24190" y="38"/>
                    <a:pt x="23140" y="190"/>
                    <a:pt x="22173" y="676"/>
                  </a:cubicBezTo>
                  <a:cubicBezTo>
                    <a:pt x="21249" y="1140"/>
                    <a:pt x="20357" y="1680"/>
                    <a:pt x="19730" y="2519"/>
                  </a:cubicBezTo>
                  <a:cubicBezTo>
                    <a:pt x="19153" y="3289"/>
                    <a:pt x="18410" y="3850"/>
                    <a:pt x="17648" y="4401"/>
                  </a:cubicBezTo>
                  <a:cubicBezTo>
                    <a:pt x="17532" y="4486"/>
                    <a:pt x="17379" y="4530"/>
                    <a:pt x="17237" y="4569"/>
                  </a:cubicBezTo>
                  <a:cubicBezTo>
                    <a:pt x="16702" y="4720"/>
                    <a:pt x="16159" y="4759"/>
                    <a:pt x="15609" y="4759"/>
                  </a:cubicBezTo>
                  <a:cubicBezTo>
                    <a:pt x="15490" y="4759"/>
                    <a:pt x="15372" y="4757"/>
                    <a:pt x="15253" y="4754"/>
                  </a:cubicBezTo>
                  <a:cubicBezTo>
                    <a:pt x="15176" y="4752"/>
                    <a:pt x="15099" y="4751"/>
                    <a:pt x="15021" y="4751"/>
                  </a:cubicBezTo>
                  <a:cubicBezTo>
                    <a:pt x="14735" y="4751"/>
                    <a:pt x="14446" y="4767"/>
                    <a:pt x="14173" y="4832"/>
                  </a:cubicBezTo>
                  <a:cubicBezTo>
                    <a:pt x="13428" y="5009"/>
                    <a:pt x="12781" y="5421"/>
                    <a:pt x="12129" y="5807"/>
                  </a:cubicBezTo>
                  <a:cubicBezTo>
                    <a:pt x="11979" y="5895"/>
                    <a:pt x="11842" y="6040"/>
                    <a:pt x="11751" y="6190"/>
                  </a:cubicBezTo>
                  <a:cubicBezTo>
                    <a:pt x="11331" y="6890"/>
                    <a:pt x="10862" y="7565"/>
                    <a:pt x="10607" y="8355"/>
                  </a:cubicBezTo>
                  <a:cubicBezTo>
                    <a:pt x="10524" y="8611"/>
                    <a:pt x="10400" y="8867"/>
                    <a:pt x="10240" y="9083"/>
                  </a:cubicBezTo>
                  <a:cubicBezTo>
                    <a:pt x="9548" y="10016"/>
                    <a:pt x="8657" y="10686"/>
                    <a:pt x="7494" y="10891"/>
                  </a:cubicBezTo>
                  <a:cubicBezTo>
                    <a:pt x="6671" y="11036"/>
                    <a:pt x="5923" y="11344"/>
                    <a:pt x="5211" y="11756"/>
                  </a:cubicBezTo>
                  <a:cubicBezTo>
                    <a:pt x="4097" y="12404"/>
                    <a:pt x="3301" y="13287"/>
                    <a:pt x="2925" y="14570"/>
                  </a:cubicBezTo>
                  <a:cubicBezTo>
                    <a:pt x="2726" y="15255"/>
                    <a:pt x="2306" y="15877"/>
                    <a:pt x="1978" y="16524"/>
                  </a:cubicBezTo>
                  <a:cubicBezTo>
                    <a:pt x="1940" y="16599"/>
                    <a:pt x="1857" y="16661"/>
                    <a:pt x="1783" y="16710"/>
                  </a:cubicBezTo>
                  <a:cubicBezTo>
                    <a:pt x="1453" y="16923"/>
                    <a:pt x="1120" y="17134"/>
                    <a:pt x="782" y="17336"/>
                  </a:cubicBezTo>
                  <a:cubicBezTo>
                    <a:pt x="653" y="17412"/>
                    <a:pt x="502" y="17453"/>
                    <a:pt x="369" y="17526"/>
                  </a:cubicBezTo>
                  <a:cubicBezTo>
                    <a:pt x="113" y="17667"/>
                    <a:pt x="0" y="17874"/>
                    <a:pt x="37" y="18118"/>
                  </a:cubicBezTo>
                  <a:cubicBezTo>
                    <a:pt x="76" y="18363"/>
                    <a:pt x="247" y="18476"/>
                    <a:pt x="466" y="18532"/>
                  </a:cubicBezTo>
                  <a:cubicBezTo>
                    <a:pt x="583" y="18561"/>
                    <a:pt x="704" y="18574"/>
                    <a:pt x="823" y="18595"/>
                  </a:cubicBezTo>
                  <a:cubicBezTo>
                    <a:pt x="2491" y="18895"/>
                    <a:pt x="4140" y="19287"/>
                    <a:pt x="5814" y="19554"/>
                  </a:cubicBezTo>
                  <a:cubicBezTo>
                    <a:pt x="7099" y="19760"/>
                    <a:pt x="8382" y="19991"/>
                    <a:pt x="9662" y="20234"/>
                  </a:cubicBezTo>
                  <a:cubicBezTo>
                    <a:pt x="10274" y="20350"/>
                    <a:pt x="10579" y="20411"/>
                    <a:pt x="10867" y="20411"/>
                  </a:cubicBezTo>
                  <a:cubicBezTo>
                    <a:pt x="11154" y="20411"/>
                    <a:pt x="11424" y="20350"/>
                    <a:pt x="11966" y="20223"/>
                  </a:cubicBezTo>
                  <a:cubicBezTo>
                    <a:pt x="12022" y="20390"/>
                    <a:pt x="12077" y="20499"/>
                    <a:pt x="12095" y="20616"/>
                  </a:cubicBezTo>
                  <a:cubicBezTo>
                    <a:pt x="12224" y="21423"/>
                    <a:pt x="12319" y="22236"/>
                    <a:pt x="12473" y="23038"/>
                  </a:cubicBezTo>
                  <a:cubicBezTo>
                    <a:pt x="12765" y="24551"/>
                    <a:pt x="12915" y="26104"/>
                    <a:pt x="13651" y="27502"/>
                  </a:cubicBezTo>
                  <a:cubicBezTo>
                    <a:pt x="13705" y="27607"/>
                    <a:pt x="13711" y="27736"/>
                    <a:pt x="13753" y="27849"/>
                  </a:cubicBezTo>
                  <a:cubicBezTo>
                    <a:pt x="14097" y="28786"/>
                    <a:pt x="14367" y="29760"/>
                    <a:pt x="14805" y="30650"/>
                  </a:cubicBezTo>
                  <a:cubicBezTo>
                    <a:pt x="15664" y="32390"/>
                    <a:pt x="16670" y="34042"/>
                    <a:pt x="17912" y="35552"/>
                  </a:cubicBezTo>
                  <a:cubicBezTo>
                    <a:pt x="18843" y="36684"/>
                    <a:pt x="20024" y="37342"/>
                    <a:pt x="21380" y="37737"/>
                  </a:cubicBezTo>
                  <a:cubicBezTo>
                    <a:pt x="21927" y="37896"/>
                    <a:pt x="22509" y="37943"/>
                    <a:pt x="23078" y="38027"/>
                  </a:cubicBezTo>
                  <a:cubicBezTo>
                    <a:pt x="23304" y="38061"/>
                    <a:pt x="23480" y="38147"/>
                    <a:pt x="23592" y="38350"/>
                  </a:cubicBezTo>
                  <a:cubicBezTo>
                    <a:pt x="23694" y="38537"/>
                    <a:pt x="23822" y="38714"/>
                    <a:pt x="23896" y="38910"/>
                  </a:cubicBezTo>
                  <a:cubicBezTo>
                    <a:pt x="24173" y="39643"/>
                    <a:pt x="24398" y="40398"/>
                    <a:pt x="24707" y="41118"/>
                  </a:cubicBezTo>
                  <a:cubicBezTo>
                    <a:pt x="25184" y="42230"/>
                    <a:pt x="25726" y="43315"/>
                    <a:pt x="26068" y="44482"/>
                  </a:cubicBezTo>
                  <a:cubicBezTo>
                    <a:pt x="26110" y="44623"/>
                    <a:pt x="26200" y="44754"/>
                    <a:pt x="26291" y="44875"/>
                  </a:cubicBezTo>
                  <a:cubicBezTo>
                    <a:pt x="26379" y="44992"/>
                    <a:pt x="26527" y="45055"/>
                    <a:pt x="26668" y="45055"/>
                  </a:cubicBezTo>
                  <a:cubicBezTo>
                    <a:pt x="26737" y="45055"/>
                    <a:pt x="26804" y="45040"/>
                    <a:pt x="26861" y="45010"/>
                  </a:cubicBezTo>
                  <a:cubicBezTo>
                    <a:pt x="27045" y="44912"/>
                    <a:pt x="27114" y="44736"/>
                    <a:pt x="27091" y="44553"/>
                  </a:cubicBezTo>
                  <a:cubicBezTo>
                    <a:pt x="27069" y="44377"/>
                    <a:pt x="26997" y="44204"/>
                    <a:pt x="26924" y="44038"/>
                  </a:cubicBezTo>
                  <a:cubicBezTo>
                    <a:pt x="26609" y="43317"/>
                    <a:pt x="26274" y="42604"/>
                    <a:pt x="25966" y="41879"/>
                  </a:cubicBezTo>
                  <a:cubicBezTo>
                    <a:pt x="25480" y="40737"/>
                    <a:pt x="25007" y="39588"/>
                    <a:pt x="24537" y="38438"/>
                  </a:cubicBezTo>
                  <a:cubicBezTo>
                    <a:pt x="24497" y="38340"/>
                    <a:pt x="24512" y="38220"/>
                    <a:pt x="24501" y="38093"/>
                  </a:cubicBezTo>
                  <a:cubicBezTo>
                    <a:pt x="24990" y="37977"/>
                    <a:pt x="25444" y="37911"/>
                    <a:pt x="25868" y="37761"/>
                  </a:cubicBezTo>
                  <a:cubicBezTo>
                    <a:pt x="26664" y="37476"/>
                    <a:pt x="27501" y="37241"/>
                    <a:pt x="28217" y="36812"/>
                  </a:cubicBezTo>
                  <a:cubicBezTo>
                    <a:pt x="29663" y="35944"/>
                    <a:pt x="30613" y="34610"/>
                    <a:pt x="31283" y="33079"/>
                  </a:cubicBezTo>
                  <a:cubicBezTo>
                    <a:pt x="31415" y="32779"/>
                    <a:pt x="31463" y="32439"/>
                    <a:pt x="31525" y="32113"/>
                  </a:cubicBezTo>
                  <a:cubicBezTo>
                    <a:pt x="31546" y="32002"/>
                    <a:pt x="31503" y="31875"/>
                    <a:pt x="31472" y="31761"/>
                  </a:cubicBezTo>
                  <a:cubicBezTo>
                    <a:pt x="31438" y="31639"/>
                    <a:pt x="31318" y="31562"/>
                    <a:pt x="31204" y="31562"/>
                  </a:cubicBezTo>
                  <a:cubicBezTo>
                    <a:pt x="31142" y="31562"/>
                    <a:pt x="31082" y="31585"/>
                    <a:pt x="31038" y="31637"/>
                  </a:cubicBezTo>
                  <a:cubicBezTo>
                    <a:pt x="30907" y="31797"/>
                    <a:pt x="30801" y="31976"/>
                    <a:pt x="30724" y="32168"/>
                  </a:cubicBezTo>
                  <a:cubicBezTo>
                    <a:pt x="30409" y="32961"/>
                    <a:pt x="30096" y="33747"/>
                    <a:pt x="29446" y="34347"/>
                  </a:cubicBezTo>
                  <a:cubicBezTo>
                    <a:pt x="29294" y="34488"/>
                    <a:pt x="29207" y="34695"/>
                    <a:pt x="29072" y="34859"/>
                  </a:cubicBezTo>
                  <a:cubicBezTo>
                    <a:pt x="28880" y="35092"/>
                    <a:pt x="28685" y="35325"/>
                    <a:pt x="28471" y="35536"/>
                  </a:cubicBezTo>
                  <a:cubicBezTo>
                    <a:pt x="27984" y="36013"/>
                    <a:pt x="27338" y="36219"/>
                    <a:pt x="26752" y="36522"/>
                  </a:cubicBezTo>
                  <a:cubicBezTo>
                    <a:pt x="26512" y="36646"/>
                    <a:pt x="26256" y="36768"/>
                    <a:pt x="25994" y="36817"/>
                  </a:cubicBezTo>
                  <a:cubicBezTo>
                    <a:pt x="25280" y="36950"/>
                    <a:pt x="24562" y="37097"/>
                    <a:pt x="23840" y="37141"/>
                  </a:cubicBezTo>
                  <a:cubicBezTo>
                    <a:pt x="23655" y="37153"/>
                    <a:pt x="23471" y="37159"/>
                    <a:pt x="23288" y="37159"/>
                  </a:cubicBezTo>
                  <a:cubicBezTo>
                    <a:pt x="22035" y="37159"/>
                    <a:pt x="20848" y="36877"/>
                    <a:pt x="19836" y="36011"/>
                  </a:cubicBezTo>
                  <a:cubicBezTo>
                    <a:pt x="19537" y="35757"/>
                    <a:pt x="19222" y="35516"/>
                    <a:pt x="18953" y="35232"/>
                  </a:cubicBezTo>
                  <a:cubicBezTo>
                    <a:pt x="18141" y="34374"/>
                    <a:pt x="17328" y="33516"/>
                    <a:pt x="16843" y="32406"/>
                  </a:cubicBezTo>
                  <a:cubicBezTo>
                    <a:pt x="16624" y="31906"/>
                    <a:pt x="16368" y="31423"/>
                    <a:pt x="16078" y="30959"/>
                  </a:cubicBezTo>
                  <a:cubicBezTo>
                    <a:pt x="15608" y="30210"/>
                    <a:pt x="15208" y="29438"/>
                    <a:pt x="14957" y="28587"/>
                  </a:cubicBezTo>
                  <a:cubicBezTo>
                    <a:pt x="14854" y="28240"/>
                    <a:pt x="14680" y="27915"/>
                    <a:pt x="14569" y="27571"/>
                  </a:cubicBezTo>
                  <a:cubicBezTo>
                    <a:pt x="14245" y="26563"/>
                    <a:pt x="13929" y="25554"/>
                    <a:pt x="13628" y="24540"/>
                  </a:cubicBezTo>
                  <a:cubicBezTo>
                    <a:pt x="13560" y="24311"/>
                    <a:pt x="13542" y="24059"/>
                    <a:pt x="13547" y="23818"/>
                  </a:cubicBezTo>
                  <a:cubicBezTo>
                    <a:pt x="13560" y="23232"/>
                    <a:pt x="13453" y="22670"/>
                    <a:pt x="13252" y="22124"/>
                  </a:cubicBezTo>
                  <a:cubicBezTo>
                    <a:pt x="12936" y="21266"/>
                    <a:pt x="12826" y="20368"/>
                    <a:pt x="12693" y="19425"/>
                  </a:cubicBezTo>
                  <a:cubicBezTo>
                    <a:pt x="13139" y="19137"/>
                    <a:pt x="13351" y="18671"/>
                    <a:pt x="13572" y="18203"/>
                  </a:cubicBezTo>
                  <a:cubicBezTo>
                    <a:pt x="13882" y="17546"/>
                    <a:pt x="14231" y="16907"/>
                    <a:pt x="14547" y="16252"/>
                  </a:cubicBezTo>
                  <a:cubicBezTo>
                    <a:pt x="14826" y="15672"/>
                    <a:pt x="15312" y="15403"/>
                    <a:pt x="15914" y="15328"/>
                  </a:cubicBezTo>
                  <a:cubicBezTo>
                    <a:pt x="16027" y="15314"/>
                    <a:pt x="16141" y="15309"/>
                    <a:pt x="16256" y="15309"/>
                  </a:cubicBezTo>
                  <a:cubicBezTo>
                    <a:pt x="16444" y="15309"/>
                    <a:pt x="16634" y="15324"/>
                    <a:pt x="16820" y="15343"/>
                  </a:cubicBezTo>
                  <a:cubicBezTo>
                    <a:pt x="17002" y="15361"/>
                    <a:pt x="17183" y="15369"/>
                    <a:pt x="17364" y="15369"/>
                  </a:cubicBezTo>
                  <a:cubicBezTo>
                    <a:pt x="17818" y="15369"/>
                    <a:pt x="18268" y="15319"/>
                    <a:pt x="18722" y="15258"/>
                  </a:cubicBezTo>
                  <a:cubicBezTo>
                    <a:pt x="20171" y="15065"/>
                    <a:pt x="22075" y="13246"/>
                    <a:pt x="22199" y="11899"/>
                  </a:cubicBezTo>
                  <a:cubicBezTo>
                    <a:pt x="22252" y="11325"/>
                    <a:pt x="22587" y="10885"/>
                    <a:pt x="22984" y="10499"/>
                  </a:cubicBezTo>
                  <a:cubicBezTo>
                    <a:pt x="23385" y="10110"/>
                    <a:pt x="23784" y="9920"/>
                    <a:pt x="24218" y="9920"/>
                  </a:cubicBezTo>
                  <a:cubicBezTo>
                    <a:pt x="24505" y="9920"/>
                    <a:pt x="24806" y="10003"/>
                    <a:pt x="25132" y="10165"/>
                  </a:cubicBezTo>
                  <a:cubicBezTo>
                    <a:pt x="25214" y="10205"/>
                    <a:pt x="25288" y="10258"/>
                    <a:pt x="25367" y="10304"/>
                  </a:cubicBezTo>
                  <a:cubicBezTo>
                    <a:pt x="25809" y="10568"/>
                    <a:pt x="26276" y="10663"/>
                    <a:pt x="26763" y="10663"/>
                  </a:cubicBezTo>
                  <a:cubicBezTo>
                    <a:pt x="26938" y="10663"/>
                    <a:pt x="27116" y="10651"/>
                    <a:pt x="27295" y="10630"/>
                  </a:cubicBezTo>
                  <a:cubicBezTo>
                    <a:pt x="27916" y="10557"/>
                    <a:pt x="28446" y="10281"/>
                    <a:pt x="28987" y="10004"/>
                  </a:cubicBezTo>
                  <a:cubicBezTo>
                    <a:pt x="29745" y="9616"/>
                    <a:pt x="30163" y="9001"/>
                    <a:pt x="30364" y="8186"/>
                  </a:cubicBezTo>
                  <a:cubicBezTo>
                    <a:pt x="30501" y="7630"/>
                    <a:pt x="30710" y="7092"/>
                    <a:pt x="30903" y="6551"/>
                  </a:cubicBezTo>
                  <a:cubicBezTo>
                    <a:pt x="31289" y="5467"/>
                    <a:pt x="31685" y="4388"/>
                    <a:pt x="32075" y="3305"/>
                  </a:cubicBezTo>
                  <a:cubicBezTo>
                    <a:pt x="32105" y="3220"/>
                    <a:pt x="32138" y="3130"/>
                    <a:pt x="32141" y="3041"/>
                  </a:cubicBezTo>
                  <a:cubicBezTo>
                    <a:pt x="32146" y="2923"/>
                    <a:pt x="32162" y="2778"/>
                    <a:pt x="32104" y="2687"/>
                  </a:cubicBezTo>
                  <a:cubicBezTo>
                    <a:pt x="31755" y="2130"/>
                    <a:pt x="31518" y="1469"/>
                    <a:pt x="30834" y="1197"/>
                  </a:cubicBezTo>
                  <a:cubicBezTo>
                    <a:pt x="30525" y="1074"/>
                    <a:pt x="30220" y="934"/>
                    <a:pt x="29899" y="849"/>
                  </a:cubicBezTo>
                  <a:cubicBezTo>
                    <a:pt x="29286" y="683"/>
                    <a:pt x="28669" y="526"/>
                    <a:pt x="28044" y="410"/>
                  </a:cubicBezTo>
                  <a:cubicBezTo>
                    <a:pt x="27212" y="255"/>
                    <a:pt x="26371" y="142"/>
                    <a:pt x="25533" y="13"/>
                  </a:cubicBezTo>
                  <a:cubicBezTo>
                    <a:pt x="25468" y="5"/>
                    <a:pt x="25403" y="1"/>
                    <a:pt x="25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4897959" y="4140917"/>
              <a:ext cx="57474" cy="121165"/>
            </a:xfrm>
            <a:custGeom>
              <a:rect b="b" l="l" r="r" t="t"/>
              <a:pathLst>
                <a:path extrusionOk="0" h="6723" w="3189">
                  <a:moveTo>
                    <a:pt x="1138" y="1"/>
                  </a:moveTo>
                  <a:cubicBezTo>
                    <a:pt x="1040" y="1"/>
                    <a:pt x="938" y="58"/>
                    <a:pt x="849" y="190"/>
                  </a:cubicBezTo>
                  <a:cubicBezTo>
                    <a:pt x="889" y="455"/>
                    <a:pt x="926" y="754"/>
                    <a:pt x="981" y="1048"/>
                  </a:cubicBezTo>
                  <a:cubicBezTo>
                    <a:pt x="1133" y="1864"/>
                    <a:pt x="1107" y="2669"/>
                    <a:pt x="909" y="3477"/>
                  </a:cubicBezTo>
                  <a:cubicBezTo>
                    <a:pt x="752" y="4123"/>
                    <a:pt x="640" y="4768"/>
                    <a:pt x="274" y="5353"/>
                  </a:cubicBezTo>
                  <a:cubicBezTo>
                    <a:pt x="1" y="5787"/>
                    <a:pt x="184" y="6104"/>
                    <a:pt x="674" y="6353"/>
                  </a:cubicBezTo>
                  <a:cubicBezTo>
                    <a:pt x="1291" y="6668"/>
                    <a:pt x="1961" y="6660"/>
                    <a:pt x="2620" y="6721"/>
                  </a:cubicBezTo>
                  <a:cubicBezTo>
                    <a:pt x="2635" y="6722"/>
                    <a:pt x="2650" y="6723"/>
                    <a:pt x="2665" y="6723"/>
                  </a:cubicBezTo>
                  <a:cubicBezTo>
                    <a:pt x="2934" y="6723"/>
                    <a:pt x="3189" y="6510"/>
                    <a:pt x="3156" y="6343"/>
                  </a:cubicBezTo>
                  <a:cubicBezTo>
                    <a:pt x="3115" y="6131"/>
                    <a:pt x="2932" y="6074"/>
                    <a:pt x="2754" y="6027"/>
                  </a:cubicBezTo>
                  <a:cubicBezTo>
                    <a:pt x="2263" y="5896"/>
                    <a:pt x="1772" y="5769"/>
                    <a:pt x="1183" y="5614"/>
                  </a:cubicBezTo>
                  <a:cubicBezTo>
                    <a:pt x="1308" y="5293"/>
                    <a:pt x="1370" y="5093"/>
                    <a:pt x="1461" y="4906"/>
                  </a:cubicBezTo>
                  <a:cubicBezTo>
                    <a:pt x="1960" y="3894"/>
                    <a:pt x="1981" y="2806"/>
                    <a:pt x="1951" y="1717"/>
                  </a:cubicBezTo>
                  <a:cubicBezTo>
                    <a:pt x="1940" y="1355"/>
                    <a:pt x="1876" y="995"/>
                    <a:pt x="1764" y="650"/>
                  </a:cubicBezTo>
                  <a:cubicBezTo>
                    <a:pt x="1693" y="437"/>
                    <a:pt x="1512" y="243"/>
                    <a:pt x="1340" y="86"/>
                  </a:cubicBezTo>
                  <a:cubicBezTo>
                    <a:pt x="1279" y="31"/>
                    <a:pt x="1210" y="1"/>
                    <a:pt x="11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4936761" y="4247682"/>
              <a:ext cx="110262" cy="77226"/>
            </a:xfrm>
            <a:custGeom>
              <a:rect b="b" l="l" r="r" t="t"/>
              <a:pathLst>
                <a:path extrusionOk="0" h="4285" w="6118">
                  <a:moveTo>
                    <a:pt x="5685" y="0"/>
                  </a:moveTo>
                  <a:cubicBezTo>
                    <a:pt x="5586" y="0"/>
                    <a:pt x="5484" y="22"/>
                    <a:pt x="5413" y="69"/>
                  </a:cubicBezTo>
                  <a:cubicBezTo>
                    <a:pt x="5300" y="144"/>
                    <a:pt x="5251" y="311"/>
                    <a:pt x="5171" y="437"/>
                  </a:cubicBezTo>
                  <a:cubicBezTo>
                    <a:pt x="4979" y="740"/>
                    <a:pt x="4785" y="1043"/>
                    <a:pt x="4595" y="1346"/>
                  </a:cubicBezTo>
                  <a:cubicBezTo>
                    <a:pt x="4260" y="1880"/>
                    <a:pt x="3721" y="2175"/>
                    <a:pt x="3216" y="2500"/>
                  </a:cubicBezTo>
                  <a:cubicBezTo>
                    <a:pt x="2436" y="2999"/>
                    <a:pt x="1630" y="3445"/>
                    <a:pt x="662" y="3445"/>
                  </a:cubicBezTo>
                  <a:cubicBezTo>
                    <a:pt x="647" y="3445"/>
                    <a:pt x="631" y="3445"/>
                    <a:pt x="616" y="3445"/>
                  </a:cubicBezTo>
                  <a:cubicBezTo>
                    <a:pt x="611" y="3445"/>
                    <a:pt x="607" y="3445"/>
                    <a:pt x="602" y="3445"/>
                  </a:cubicBezTo>
                  <a:cubicBezTo>
                    <a:pt x="461" y="3445"/>
                    <a:pt x="295" y="3480"/>
                    <a:pt x="190" y="3561"/>
                  </a:cubicBezTo>
                  <a:cubicBezTo>
                    <a:pt x="88" y="3638"/>
                    <a:pt x="11" y="3801"/>
                    <a:pt x="5" y="3931"/>
                  </a:cubicBezTo>
                  <a:cubicBezTo>
                    <a:pt x="1" y="4007"/>
                    <a:pt x="143" y="4138"/>
                    <a:pt x="240" y="4164"/>
                  </a:cubicBezTo>
                  <a:cubicBezTo>
                    <a:pt x="471" y="4225"/>
                    <a:pt x="715" y="4237"/>
                    <a:pt x="1061" y="4285"/>
                  </a:cubicBezTo>
                  <a:cubicBezTo>
                    <a:pt x="1406" y="4199"/>
                    <a:pt x="1870" y="4152"/>
                    <a:pt x="2270" y="3968"/>
                  </a:cubicBezTo>
                  <a:cubicBezTo>
                    <a:pt x="2872" y="3693"/>
                    <a:pt x="3434" y="3330"/>
                    <a:pt x="4004" y="2990"/>
                  </a:cubicBezTo>
                  <a:cubicBezTo>
                    <a:pt x="4719" y="2564"/>
                    <a:pt x="5239" y="1928"/>
                    <a:pt x="5757" y="1299"/>
                  </a:cubicBezTo>
                  <a:cubicBezTo>
                    <a:pt x="5995" y="1010"/>
                    <a:pt x="6118" y="662"/>
                    <a:pt x="6028" y="281"/>
                  </a:cubicBezTo>
                  <a:cubicBezTo>
                    <a:pt x="6003" y="180"/>
                    <a:pt x="5916" y="38"/>
                    <a:pt x="5831" y="17"/>
                  </a:cubicBezTo>
                  <a:cubicBezTo>
                    <a:pt x="5787" y="6"/>
                    <a:pt x="5736" y="0"/>
                    <a:pt x="56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5176244" y="4132050"/>
              <a:ext cx="56122" cy="67278"/>
            </a:xfrm>
            <a:custGeom>
              <a:rect b="b" l="l" r="r" t="t"/>
              <a:pathLst>
                <a:path extrusionOk="0" h="3733" w="3114">
                  <a:moveTo>
                    <a:pt x="1727" y="0"/>
                  </a:moveTo>
                  <a:cubicBezTo>
                    <a:pt x="1563" y="0"/>
                    <a:pt x="1395" y="36"/>
                    <a:pt x="1228" y="108"/>
                  </a:cubicBezTo>
                  <a:cubicBezTo>
                    <a:pt x="802" y="290"/>
                    <a:pt x="455" y="612"/>
                    <a:pt x="301" y="1062"/>
                  </a:cubicBezTo>
                  <a:cubicBezTo>
                    <a:pt x="114" y="1610"/>
                    <a:pt x="0" y="2185"/>
                    <a:pt x="78" y="2764"/>
                  </a:cubicBezTo>
                  <a:cubicBezTo>
                    <a:pt x="123" y="3101"/>
                    <a:pt x="189" y="3473"/>
                    <a:pt x="678" y="3732"/>
                  </a:cubicBezTo>
                  <a:cubicBezTo>
                    <a:pt x="785" y="2981"/>
                    <a:pt x="881" y="2355"/>
                    <a:pt x="960" y="1728"/>
                  </a:cubicBezTo>
                  <a:cubicBezTo>
                    <a:pt x="1031" y="1162"/>
                    <a:pt x="1392" y="916"/>
                    <a:pt x="1882" y="788"/>
                  </a:cubicBezTo>
                  <a:cubicBezTo>
                    <a:pt x="2106" y="1036"/>
                    <a:pt x="2206" y="1278"/>
                    <a:pt x="2153" y="1569"/>
                  </a:cubicBezTo>
                  <a:cubicBezTo>
                    <a:pt x="2136" y="1657"/>
                    <a:pt x="2097" y="1744"/>
                    <a:pt x="2095" y="1833"/>
                  </a:cubicBezTo>
                  <a:cubicBezTo>
                    <a:pt x="2091" y="2058"/>
                    <a:pt x="2235" y="2261"/>
                    <a:pt x="2428" y="2329"/>
                  </a:cubicBezTo>
                  <a:cubicBezTo>
                    <a:pt x="2463" y="2342"/>
                    <a:pt x="2500" y="2347"/>
                    <a:pt x="2539" y="2347"/>
                  </a:cubicBezTo>
                  <a:cubicBezTo>
                    <a:pt x="2725" y="2347"/>
                    <a:pt x="2943" y="2217"/>
                    <a:pt x="3027" y="2027"/>
                  </a:cubicBezTo>
                  <a:cubicBezTo>
                    <a:pt x="3075" y="1919"/>
                    <a:pt x="3114" y="1795"/>
                    <a:pt x="3113" y="1679"/>
                  </a:cubicBezTo>
                  <a:cubicBezTo>
                    <a:pt x="3105" y="1140"/>
                    <a:pt x="2923" y="663"/>
                    <a:pt x="2511" y="307"/>
                  </a:cubicBezTo>
                  <a:cubicBezTo>
                    <a:pt x="2273" y="103"/>
                    <a:pt x="2005" y="0"/>
                    <a:pt x="1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5004796" y="4095842"/>
              <a:ext cx="35504" cy="45381"/>
            </a:xfrm>
            <a:custGeom>
              <a:rect b="b" l="l" r="r" t="t"/>
              <a:pathLst>
                <a:path extrusionOk="0" h="2518" w="1970">
                  <a:moveTo>
                    <a:pt x="697" y="0"/>
                  </a:moveTo>
                  <a:cubicBezTo>
                    <a:pt x="402" y="0"/>
                    <a:pt x="126" y="203"/>
                    <a:pt x="82" y="510"/>
                  </a:cubicBezTo>
                  <a:cubicBezTo>
                    <a:pt x="65" y="628"/>
                    <a:pt x="79" y="750"/>
                    <a:pt x="79" y="894"/>
                  </a:cubicBezTo>
                  <a:cubicBezTo>
                    <a:pt x="1" y="1380"/>
                    <a:pt x="201" y="1821"/>
                    <a:pt x="464" y="2228"/>
                  </a:cubicBezTo>
                  <a:cubicBezTo>
                    <a:pt x="591" y="2425"/>
                    <a:pt x="803" y="2518"/>
                    <a:pt x="1018" y="2518"/>
                  </a:cubicBezTo>
                  <a:cubicBezTo>
                    <a:pt x="1277" y="2518"/>
                    <a:pt x="1541" y="2382"/>
                    <a:pt x="1664" y="2129"/>
                  </a:cubicBezTo>
                  <a:cubicBezTo>
                    <a:pt x="1970" y="1503"/>
                    <a:pt x="1594" y="370"/>
                    <a:pt x="981" y="66"/>
                  </a:cubicBezTo>
                  <a:cubicBezTo>
                    <a:pt x="889" y="21"/>
                    <a:pt x="792" y="0"/>
                    <a:pt x="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4856003" y="4137204"/>
              <a:ext cx="31575" cy="44732"/>
            </a:xfrm>
            <a:custGeom>
              <a:rect b="b" l="l" r="r" t="t"/>
              <a:pathLst>
                <a:path extrusionOk="0" h="2482" w="1752">
                  <a:moveTo>
                    <a:pt x="660" y="0"/>
                  </a:moveTo>
                  <a:cubicBezTo>
                    <a:pt x="600" y="0"/>
                    <a:pt x="536" y="10"/>
                    <a:pt x="467" y="33"/>
                  </a:cubicBezTo>
                  <a:cubicBezTo>
                    <a:pt x="151" y="134"/>
                    <a:pt x="55" y="322"/>
                    <a:pt x="52" y="934"/>
                  </a:cubicBezTo>
                  <a:cubicBezTo>
                    <a:pt x="0" y="1354"/>
                    <a:pt x="188" y="1799"/>
                    <a:pt x="448" y="2214"/>
                  </a:cubicBezTo>
                  <a:cubicBezTo>
                    <a:pt x="546" y="2371"/>
                    <a:pt x="699" y="2482"/>
                    <a:pt x="886" y="2482"/>
                  </a:cubicBezTo>
                  <a:cubicBezTo>
                    <a:pt x="920" y="2482"/>
                    <a:pt x="954" y="2478"/>
                    <a:pt x="989" y="2471"/>
                  </a:cubicBezTo>
                  <a:cubicBezTo>
                    <a:pt x="1260" y="2416"/>
                    <a:pt x="1552" y="2336"/>
                    <a:pt x="1618" y="2029"/>
                  </a:cubicBezTo>
                  <a:cubicBezTo>
                    <a:pt x="1749" y="1421"/>
                    <a:pt x="1752" y="825"/>
                    <a:pt x="1259" y="338"/>
                  </a:cubicBezTo>
                  <a:cubicBezTo>
                    <a:pt x="1080" y="162"/>
                    <a:pt x="902" y="0"/>
                    <a:pt x="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4974212" y="4040675"/>
              <a:ext cx="60321" cy="22222"/>
            </a:xfrm>
            <a:custGeom>
              <a:rect b="b" l="l" r="r" t="t"/>
              <a:pathLst>
                <a:path extrusionOk="0" h="1233" w="3347">
                  <a:moveTo>
                    <a:pt x="1569" y="0"/>
                  </a:moveTo>
                  <a:cubicBezTo>
                    <a:pt x="1220" y="15"/>
                    <a:pt x="805" y="45"/>
                    <a:pt x="433" y="303"/>
                  </a:cubicBezTo>
                  <a:cubicBezTo>
                    <a:pt x="127" y="516"/>
                    <a:pt x="0" y="725"/>
                    <a:pt x="121" y="950"/>
                  </a:cubicBezTo>
                  <a:cubicBezTo>
                    <a:pt x="186" y="1073"/>
                    <a:pt x="314" y="1156"/>
                    <a:pt x="474" y="1156"/>
                  </a:cubicBezTo>
                  <a:cubicBezTo>
                    <a:pt x="562" y="1156"/>
                    <a:pt x="660" y="1131"/>
                    <a:pt x="763" y="1074"/>
                  </a:cubicBezTo>
                  <a:cubicBezTo>
                    <a:pt x="990" y="947"/>
                    <a:pt x="1211" y="901"/>
                    <a:pt x="1430" y="901"/>
                  </a:cubicBezTo>
                  <a:cubicBezTo>
                    <a:pt x="1735" y="901"/>
                    <a:pt x="2036" y="991"/>
                    <a:pt x="2341" y="1081"/>
                  </a:cubicBezTo>
                  <a:cubicBezTo>
                    <a:pt x="2485" y="1123"/>
                    <a:pt x="2619" y="1200"/>
                    <a:pt x="2764" y="1227"/>
                  </a:cubicBezTo>
                  <a:cubicBezTo>
                    <a:pt x="2785" y="1231"/>
                    <a:pt x="2805" y="1233"/>
                    <a:pt x="2826" y="1233"/>
                  </a:cubicBezTo>
                  <a:cubicBezTo>
                    <a:pt x="3006" y="1233"/>
                    <a:pt x="3191" y="1096"/>
                    <a:pt x="3265" y="911"/>
                  </a:cubicBezTo>
                  <a:cubicBezTo>
                    <a:pt x="3346" y="711"/>
                    <a:pt x="3245" y="562"/>
                    <a:pt x="3096" y="440"/>
                  </a:cubicBezTo>
                  <a:cubicBezTo>
                    <a:pt x="2673" y="96"/>
                    <a:pt x="2168" y="23"/>
                    <a:pt x="15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4818336" y="4079172"/>
              <a:ext cx="49670" cy="32675"/>
            </a:xfrm>
            <a:custGeom>
              <a:rect b="b" l="l" r="r" t="t"/>
              <a:pathLst>
                <a:path extrusionOk="0" h="1813" w="2756">
                  <a:moveTo>
                    <a:pt x="2314" y="1"/>
                  </a:moveTo>
                  <a:cubicBezTo>
                    <a:pt x="1398" y="1"/>
                    <a:pt x="670" y="372"/>
                    <a:pt x="147" y="1140"/>
                  </a:cubicBezTo>
                  <a:cubicBezTo>
                    <a:pt x="0" y="1355"/>
                    <a:pt x="22" y="1568"/>
                    <a:pt x="189" y="1704"/>
                  </a:cubicBezTo>
                  <a:cubicBezTo>
                    <a:pt x="275" y="1774"/>
                    <a:pt x="370" y="1812"/>
                    <a:pt x="462" y="1812"/>
                  </a:cubicBezTo>
                  <a:cubicBezTo>
                    <a:pt x="541" y="1812"/>
                    <a:pt x="618" y="1783"/>
                    <a:pt x="684" y="1720"/>
                  </a:cubicBezTo>
                  <a:cubicBezTo>
                    <a:pt x="1176" y="1245"/>
                    <a:pt x="1764" y="969"/>
                    <a:pt x="2406" y="774"/>
                  </a:cubicBezTo>
                  <a:cubicBezTo>
                    <a:pt x="2513" y="740"/>
                    <a:pt x="2611" y="644"/>
                    <a:pt x="2686" y="555"/>
                  </a:cubicBezTo>
                  <a:cubicBezTo>
                    <a:pt x="2737" y="492"/>
                    <a:pt x="2741" y="389"/>
                    <a:pt x="2756" y="341"/>
                  </a:cubicBezTo>
                  <a:cubicBezTo>
                    <a:pt x="2751" y="139"/>
                    <a:pt x="2590" y="6"/>
                    <a:pt x="2371" y="1"/>
                  </a:cubicBezTo>
                  <a:cubicBezTo>
                    <a:pt x="2352" y="1"/>
                    <a:pt x="2333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4765386" y="4387086"/>
              <a:ext cx="812689" cy="933980"/>
            </a:xfrm>
            <a:custGeom>
              <a:rect b="b" l="l" r="r" t="t"/>
              <a:pathLst>
                <a:path extrusionOk="0" h="51823" w="45093">
                  <a:moveTo>
                    <a:pt x="26786" y="1"/>
                  </a:moveTo>
                  <a:cubicBezTo>
                    <a:pt x="26682" y="1"/>
                    <a:pt x="26574" y="41"/>
                    <a:pt x="26497" y="109"/>
                  </a:cubicBezTo>
                  <a:cubicBezTo>
                    <a:pt x="26202" y="370"/>
                    <a:pt x="26208" y="767"/>
                    <a:pt x="26037" y="1084"/>
                  </a:cubicBezTo>
                  <a:cubicBezTo>
                    <a:pt x="25962" y="1226"/>
                    <a:pt x="25846" y="1365"/>
                    <a:pt x="25821" y="1517"/>
                  </a:cubicBezTo>
                  <a:cubicBezTo>
                    <a:pt x="25776" y="1783"/>
                    <a:pt x="25629" y="2011"/>
                    <a:pt x="25519" y="2228"/>
                  </a:cubicBezTo>
                  <a:cubicBezTo>
                    <a:pt x="25292" y="2673"/>
                    <a:pt x="25106" y="3137"/>
                    <a:pt x="24963" y="3615"/>
                  </a:cubicBezTo>
                  <a:cubicBezTo>
                    <a:pt x="24919" y="3761"/>
                    <a:pt x="24832" y="3879"/>
                    <a:pt x="24764" y="4010"/>
                  </a:cubicBezTo>
                  <a:cubicBezTo>
                    <a:pt x="24702" y="4128"/>
                    <a:pt x="24594" y="4254"/>
                    <a:pt x="24601" y="4370"/>
                  </a:cubicBezTo>
                  <a:cubicBezTo>
                    <a:pt x="24613" y="4559"/>
                    <a:pt x="24559" y="4722"/>
                    <a:pt x="24455" y="4846"/>
                  </a:cubicBezTo>
                  <a:cubicBezTo>
                    <a:pt x="24268" y="5074"/>
                    <a:pt x="24169" y="5340"/>
                    <a:pt x="24049" y="5599"/>
                  </a:cubicBezTo>
                  <a:cubicBezTo>
                    <a:pt x="24004" y="5696"/>
                    <a:pt x="23906" y="5747"/>
                    <a:pt x="23873" y="5860"/>
                  </a:cubicBezTo>
                  <a:cubicBezTo>
                    <a:pt x="23695" y="6478"/>
                    <a:pt x="23422" y="7054"/>
                    <a:pt x="23110" y="7616"/>
                  </a:cubicBezTo>
                  <a:cubicBezTo>
                    <a:pt x="22944" y="7914"/>
                    <a:pt x="22857" y="8254"/>
                    <a:pt x="22736" y="8576"/>
                  </a:cubicBezTo>
                  <a:cubicBezTo>
                    <a:pt x="22574" y="9009"/>
                    <a:pt x="22301" y="9395"/>
                    <a:pt x="22184" y="9854"/>
                  </a:cubicBezTo>
                  <a:cubicBezTo>
                    <a:pt x="22090" y="10223"/>
                    <a:pt x="21865" y="10542"/>
                    <a:pt x="21771" y="10920"/>
                  </a:cubicBezTo>
                  <a:cubicBezTo>
                    <a:pt x="21669" y="11336"/>
                    <a:pt x="21430" y="11703"/>
                    <a:pt x="21239" y="12087"/>
                  </a:cubicBezTo>
                  <a:cubicBezTo>
                    <a:pt x="21030" y="12504"/>
                    <a:pt x="20702" y="12887"/>
                    <a:pt x="20713" y="13397"/>
                  </a:cubicBezTo>
                  <a:cubicBezTo>
                    <a:pt x="20713" y="13401"/>
                    <a:pt x="20704" y="13407"/>
                    <a:pt x="20700" y="13413"/>
                  </a:cubicBezTo>
                  <a:cubicBezTo>
                    <a:pt x="20493" y="13710"/>
                    <a:pt x="20368" y="14049"/>
                    <a:pt x="20206" y="14369"/>
                  </a:cubicBezTo>
                  <a:cubicBezTo>
                    <a:pt x="19888" y="14992"/>
                    <a:pt x="19693" y="15667"/>
                    <a:pt x="19370" y="16290"/>
                  </a:cubicBezTo>
                  <a:cubicBezTo>
                    <a:pt x="19277" y="16469"/>
                    <a:pt x="19164" y="16658"/>
                    <a:pt x="19104" y="16873"/>
                  </a:cubicBezTo>
                  <a:cubicBezTo>
                    <a:pt x="19041" y="17096"/>
                    <a:pt x="18993" y="17346"/>
                    <a:pt x="18861" y="17547"/>
                  </a:cubicBezTo>
                  <a:cubicBezTo>
                    <a:pt x="18646" y="17873"/>
                    <a:pt x="18532" y="18243"/>
                    <a:pt x="18373" y="18593"/>
                  </a:cubicBezTo>
                  <a:cubicBezTo>
                    <a:pt x="18357" y="18627"/>
                    <a:pt x="18370" y="18679"/>
                    <a:pt x="18327" y="18679"/>
                  </a:cubicBezTo>
                  <a:cubicBezTo>
                    <a:pt x="18323" y="18679"/>
                    <a:pt x="18319" y="18679"/>
                    <a:pt x="18314" y="18678"/>
                  </a:cubicBezTo>
                  <a:cubicBezTo>
                    <a:pt x="18208" y="18345"/>
                    <a:pt x="18105" y="18019"/>
                    <a:pt x="18000" y="17694"/>
                  </a:cubicBezTo>
                  <a:cubicBezTo>
                    <a:pt x="17994" y="17680"/>
                    <a:pt x="17987" y="17667"/>
                    <a:pt x="17977" y="17656"/>
                  </a:cubicBezTo>
                  <a:cubicBezTo>
                    <a:pt x="17710" y="17301"/>
                    <a:pt x="17571" y="16884"/>
                    <a:pt x="17395" y="16483"/>
                  </a:cubicBezTo>
                  <a:cubicBezTo>
                    <a:pt x="17306" y="16279"/>
                    <a:pt x="17232" y="16067"/>
                    <a:pt x="17134" y="15864"/>
                  </a:cubicBezTo>
                  <a:cubicBezTo>
                    <a:pt x="17066" y="15723"/>
                    <a:pt x="16958" y="15581"/>
                    <a:pt x="16941" y="15425"/>
                  </a:cubicBezTo>
                  <a:cubicBezTo>
                    <a:pt x="16913" y="15170"/>
                    <a:pt x="16803" y="14930"/>
                    <a:pt x="16673" y="14750"/>
                  </a:cubicBezTo>
                  <a:cubicBezTo>
                    <a:pt x="16502" y="14513"/>
                    <a:pt x="16428" y="14251"/>
                    <a:pt x="16339" y="13996"/>
                  </a:cubicBezTo>
                  <a:cubicBezTo>
                    <a:pt x="16239" y="13712"/>
                    <a:pt x="16030" y="13461"/>
                    <a:pt x="16045" y="13137"/>
                  </a:cubicBezTo>
                  <a:cubicBezTo>
                    <a:pt x="16045" y="13130"/>
                    <a:pt x="16043" y="13124"/>
                    <a:pt x="16039" y="13118"/>
                  </a:cubicBezTo>
                  <a:cubicBezTo>
                    <a:pt x="15780" y="12794"/>
                    <a:pt x="15666" y="12392"/>
                    <a:pt x="15525" y="12018"/>
                  </a:cubicBezTo>
                  <a:cubicBezTo>
                    <a:pt x="15327" y="11497"/>
                    <a:pt x="15081" y="10994"/>
                    <a:pt x="14895" y="10465"/>
                  </a:cubicBezTo>
                  <a:cubicBezTo>
                    <a:pt x="14669" y="9824"/>
                    <a:pt x="14369" y="9211"/>
                    <a:pt x="14001" y="8641"/>
                  </a:cubicBezTo>
                  <a:cubicBezTo>
                    <a:pt x="13881" y="8453"/>
                    <a:pt x="13837" y="8231"/>
                    <a:pt x="13754" y="8032"/>
                  </a:cubicBezTo>
                  <a:cubicBezTo>
                    <a:pt x="13625" y="7728"/>
                    <a:pt x="13400" y="7440"/>
                    <a:pt x="13444" y="7074"/>
                  </a:cubicBezTo>
                  <a:cubicBezTo>
                    <a:pt x="13442" y="7060"/>
                    <a:pt x="13436" y="7046"/>
                    <a:pt x="13423" y="7038"/>
                  </a:cubicBezTo>
                  <a:cubicBezTo>
                    <a:pt x="13247" y="6940"/>
                    <a:pt x="13232" y="6756"/>
                    <a:pt x="13172" y="6593"/>
                  </a:cubicBezTo>
                  <a:cubicBezTo>
                    <a:pt x="13118" y="6448"/>
                    <a:pt x="13077" y="6284"/>
                    <a:pt x="12978" y="6179"/>
                  </a:cubicBezTo>
                  <a:cubicBezTo>
                    <a:pt x="12855" y="6049"/>
                    <a:pt x="12926" y="5959"/>
                    <a:pt x="12998" y="5893"/>
                  </a:cubicBezTo>
                  <a:cubicBezTo>
                    <a:pt x="13146" y="5758"/>
                    <a:pt x="13307" y="5639"/>
                    <a:pt x="13480" y="5537"/>
                  </a:cubicBezTo>
                  <a:cubicBezTo>
                    <a:pt x="13573" y="5483"/>
                    <a:pt x="13685" y="5467"/>
                    <a:pt x="13669" y="5326"/>
                  </a:cubicBezTo>
                  <a:cubicBezTo>
                    <a:pt x="13654" y="5191"/>
                    <a:pt x="13579" y="5121"/>
                    <a:pt x="13445" y="5077"/>
                  </a:cubicBezTo>
                  <a:cubicBezTo>
                    <a:pt x="13380" y="5056"/>
                    <a:pt x="13317" y="5047"/>
                    <a:pt x="13255" y="5047"/>
                  </a:cubicBezTo>
                  <a:cubicBezTo>
                    <a:pt x="13094" y="5047"/>
                    <a:pt x="12941" y="5104"/>
                    <a:pt x="12793" y="5143"/>
                  </a:cubicBezTo>
                  <a:cubicBezTo>
                    <a:pt x="12625" y="5189"/>
                    <a:pt x="12467" y="5308"/>
                    <a:pt x="12302" y="5390"/>
                  </a:cubicBezTo>
                  <a:cubicBezTo>
                    <a:pt x="12145" y="5469"/>
                    <a:pt x="11980" y="5554"/>
                    <a:pt x="11859" y="5677"/>
                  </a:cubicBezTo>
                  <a:cubicBezTo>
                    <a:pt x="11751" y="5787"/>
                    <a:pt x="11585" y="5755"/>
                    <a:pt x="11474" y="5916"/>
                  </a:cubicBezTo>
                  <a:cubicBezTo>
                    <a:pt x="11402" y="6021"/>
                    <a:pt x="11270" y="6186"/>
                    <a:pt x="11089" y="6252"/>
                  </a:cubicBezTo>
                  <a:cubicBezTo>
                    <a:pt x="10677" y="6401"/>
                    <a:pt x="10487" y="6896"/>
                    <a:pt x="10015" y="6965"/>
                  </a:cubicBezTo>
                  <a:cubicBezTo>
                    <a:pt x="9926" y="7261"/>
                    <a:pt x="9579" y="7303"/>
                    <a:pt x="9438" y="7569"/>
                  </a:cubicBezTo>
                  <a:cubicBezTo>
                    <a:pt x="9309" y="7813"/>
                    <a:pt x="8912" y="7798"/>
                    <a:pt x="8814" y="8112"/>
                  </a:cubicBezTo>
                  <a:cubicBezTo>
                    <a:pt x="8432" y="8194"/>
                    <a:pt x="8316" y="8587"/>
                    <a:pt x="8042" y="8803"/>
                  </a:cubicBezTo>
                  <a:cubicBezTo>
                    <a:pt x="7800" y="8996"/>
                    <a:pt x="7588" y="9249"/>
                    <a:pt x="7305" y="9386"/>
                  </a:cubicBezTo>
                  <a:cubicBezTo>
                    <a:pt x="7163" y="9455"/>
                    <a:pt x="7208" y="9614"/>
                    <a:pt x="7087" y="9662"/>
                  </a:cubicBezTo>
                  <a:cubicBezTo>
                    <a:pt x="6845" y="9761"/>
                    <a:pt x="6695" y="9976"/>
                    <a:pt x="6492" y="10127"/>
                  </a:cubicBezTo>
                  <a:cubicBezTo>
                    <a:pt x="6141" y="10388"/>
                    <a:pt x="5825" y="10692"/>
                    <a:pt x="5567" y="11051"/>
                  </a:cubicBezTo>
                  <a:cubicBezTo>
                    <a:pt x="5353" y="11346"/>
                    <a:pt x="5052" y="11560"/>
                    <a:pt x="4824" y="11848"/>
                  </a:cubicBezTo>
                  <a:cubicBezTo>
                    <a:pt x="4724" y="11974"/>
                    <a:pt x="4697" y="12158"/>
                    <a:pt x="4578" y="12234"/>
                  </a:cubicBezTo>
                  <a:cubicBezTo>
                    <a:pt x="4214" y="12467"/>
                    <a:pt x="4071" y="12881"/>
                    <a:pt x="3772" y="13164"/>
                  </a:cubicBezTo>
                  <a:cubicBezTo>
                    <a:pt x="3615" y="13312"/>
                    <a:pt x="3511" y="13517"/>
                    <a:pt x="3382" y="13694"/>
                  </a:cubicBezTo>
                  <a:cubicBezTo>
                    <a:pt x="3227" y="13905"/>
                    <a:pt x="3021" y="14096"/>
                    <a:pt x="2927" y="14330"/>
                  </a:cubicBezTo>
                  <a:cubicBezTo>
                    <a:pt x="2776" y="14707"/>
                    <a:pt x="2514" y="15011"/>
                    <a:pt x="2323" y="15360"/>
                  </a:cubicBezTo>
                  <a:cubicBezTo>
                    <a:pt x="2097" y="15769"/>
                    <a:pt x="1872" y="16192"/>
                    <a:pt x="1565" y="16558"/>
                  </a:cubicBezTo>
                  <a:cubicBezTo>
                    <a:pt x="1534" y="16594"/>
                    <a:pt x="1497" y="16639"/>
                    <a:pt x="1480" y="16703"/>
                  </a:cubicBezTo>
                  <a:cubicBezTo>
                    <a:pt x="1414" y="16969"/>
                    <a:pt x="1329" y="17231"/>
                    <a:pt x="1229" y="17486"/>
                  </a:cubicBezTo>
                  <a:cubicBezTo>
                    <a:pt x="1178" y="17611"/>
                    <a:pt x="1091" y="17719"/>
                    <a:pt x="1049" y="17858"/>
                  </a:cubicBezTo>
                  <a:cubicBezTo>
                    <a:pt x="912" y="18315"/>
                    <a:pt x="849" y="18788"/>
                    <a:pt x="685" y="19244"/>
                  </a:cubicBezTo>
                  <a:cubicBezTo>
                    <a:pt x="518" y="19712"/>
                    <a:pt x="467" y="20224"/>
                    <a:pt x="379" y="20719"/>
                  </a:cubicBezTo>
                  <a:cubicBezTo>
                    <a:pt x="304" y="21143"/>
                    <a:pt x="240" y="21568"/>
                    <a:pt x="207" y="22001"/>
                  </a:cubicBezTo>
                  <a:cubicBezTo>
                    <a:pt x="189" y="22235"/>
                    <a:pt x="120" y="22482"/>
                    <a:pt x="122" y="22724"/>
                  </a:cubicBezTo>
                  <a:cubicBezTo>
                    <a:pt x="123" y="22908"/>
                    <a:pt x="24" y="23073"/>
                    <a:pt x="49" y="23251"/>
                  </a:cubicBezTo>
                  <a:cubicBezTo>
                    <a:pt x="66" y="23368"/>
                    <a:pt x="58" y="23477"/>
                    <a:pt x="55" y="23593"/>
                  </a:cubicBezTo>
                  <a:cubicBezTo>
                    <a:pt x="46" y="23925"/>
                    <a:pt x="16" y="24260"/>
                    <a:pt x="68" y="24593"/>
                  </a:cubicBezTo>
                  <a:cubicBezTo>
                    <a:pt x="93" y="24753"/>
                    <a:pt x="154" y="24940"/>
                    <a:pt x="96" y="25070"/>
                  </a:cubicBezTo>
                  <a:cubicBezTo>
                    <a:pt x="1" y="25292"/>
                    <a:pt x="16" y="25495"/>
                    <a:pt x="55" y="25713"/>
                  </a:cubicBezTo>
                  <a:cubicBezTo>
                    <a:pt x="94" y="25938"/>
                    <a:pt x="96" y="26173"/>
                    <a:pt x="108" y="26394"/>
                  </a:cubicBezTo>
                  <a:cubicBezTo>
                    <a:pt x="126" y="26758"/>
                    <a:pt x="85" y="27127"/>
                    <a:pt x="100" y="27500"/>
                  </a:cubicBezTo>
                  <a:cubicBezTo>
                    <a:pt x="112" y="27842"/>
                    <a:pt x="142" y="28177"/>
                    <a:pt x="187" y="28514"/>
                  </a:cubicBezTo>
                  <a:cubicBezTo>
                    <a:pt x="199" y="28601"/>
                    <a:pt x="155" y="28695"/>
                    <a:pt x="218" y="28778"/>
                  </a:cubicBezTo>
                  <a:cubicBezTo>
                    <a:pt x="399" y="29018"/>
                    <a:pt x="365" y="29327"/>
                    <a:pt x="413" y="29592"/>
                  </a:cubicBezTo>
                  <a:cubicBezTo>
                    <a:pt x="509" y="30115"/>
                    <a:pt x="707" y="30607"/>
                    <a:pt x="776" y="31139"/>
                  </a:cubicBezTo>
                  <a:cubicBezTo>
                    <a:pt x="816" y="31433"/>
                    <a:pt x="842" y="31745"/>
                    <a:pt x="925" y="32040"/>
                  </a:cubicBezTo>
                  <a:cubicBezTo>
                    <a:pt x="978" y="32222"/>
                    <a:pt x="908" y="32413"/>
                    <a:pt x="938" y="32587"/>
                  </a:cubicBezTo>
                  <a:cubicBezTo>
                    <a:pt x="1000" y="32932"/>
                    <a:pt x="1032" y="33282"/>
                    <a:pt x="1035" y="33633"/>
                  </a:cubicBezTo>
                  <a:cubicBezTo>
                    <a:pt x="1036" y="34036"/>
                    <a:pt x="1144" y="34438"/>
                    <a:pt x="1215" y="34839"/>
                  </a:cubicBezTo>
                  <a:cubicBezTo>
                    <a:pt x="1266" y="35120"/>
                    <a:pt x="1391" y="35389"/>
                    <a:pt x="1434" y="35661"/>
                  </a:cubicBezTo>
                  <a:cubicBezTo>
                    <a:pt x="1487" y="35993"/>
                    <a:pt x="1532" y="36333"/>
                    <a:pt x="1608" y="36657"/>
                  </a:cubicBezTo>
                  <a:cubicBezTo>
                    <a:pt x="1698" y="37048"/>
                    <a:pt x="1744" y="37454"/>
                    <a:pt x="1901" y="37831"/>
                  </a:cubicBezTo>
                  <a:cubicBezTo>
                    <a:pt x="1945" y="37936"/>
                    <a:pt x="1905" y="38080"/>
                    <a:pt x="1957" y="38177"/>
                  </a:cubicBezTo>
                  <a:cubicBezTo>
                    <a:pt x="2186" y="38597"/>
                    <a:pt x="2412" y="39016"/>
                    <a:pt x="2500" y="39493"/>
                  </a:cubicBezTo>
                  <a:cubicBezTo>
                    <a:pt x="2512" y="39557"/>
                    <a:pt x="2492" y="39636"/>
                    <a:pt x="2521" y="39690"/>
                  </a:cubicBezTo>
                  <a:cubicBezTo>
                    <a:pt x="2775" y="40142"/>
                    <a:pt x="2897" y="40640"/>
                    <a:pt x="3013" y="41135"/>
                  </a:cubicBezTo>
                  <a:cubicBezTo>
                    <a:pt x="3095" y="41487"/>
                    <a:pt x="3207" y="41833"/>
                    <a:pt x="3279" y="42190"/>
                  </a:cubicBezTo>
                  <a:cubicBezTo>
                    <a:pt x="3350" y="42539"/>
                    <a:pt x="3415" y="42894"/>
                    <a:pt x="3509" y="43243"/>
                  </a:cubicBezTo>
                  <a:cubicBezTo>
                    <a:pt x="3569" y="43463"/>
                    <a:pt x="3621" y="43695"/>
                    <a:pt x="3687" y="43909"/>
                  </a:cubicBezTo>
                  <a:cubicBezTo>
                    <a:pt x="3817" y="44324"/>
                    <a:pt x="3989" y="44729"/>
                    <a:pt x="4111" y="45150"/>
                  </a:cubicBezTo>
                  <a:cubicBezTo>
                    <a:pt x="4208" y="45484"/>
                    <a:pt x="4318" y="45803"/>
                    <a:pt x="4638" y="46001"/>
                  </a:cubicBezTo>
                  <a:cubicBezTo>
                    <a:pt x="4789" y="46095"/>
                    <a:pt x="4861" y="46260"/>
                    <a:pt x="4926" y="46420"/>
                  </a:cubicBezTo>
                  <a:cubicBezTo>
                    <a:pt x="5081" y="46804"/>
                    <a:pt x="5380" y="47028"/>
                    <a:pt x="5750" y="47181"/>
                  </a:cubicBezTo>
                  <a:cubicBezTo>
                    <a:pt x="6266" y="47394"/>
                    <a:pt x="6816" y="47418"/>
                    <a:pt x="7357" y="47475"/>
                  </a:cubicBezTo>
                  <a:cubicBezTo>
                    <a:pt x="7418" y="47482"/>
                    <a:pt x="7479" y="47485"/>
                    <a:pt x="7541" y="47485"/>
                  </a:cubicBezTo>
                  <a:cubicBezTo>
                    <a:pt x="7669" y="47485"/>
                    <a:pt x="7798" y="47472"/>
                    <a:pt x="7923" y="47451"/>
                  </a:cubicBezTo>
                  <a:cubicBezTo>
                    <a:pt x="8034" y="47431"/>
                    <a:pt x="8145" y="47397"/>
                    <a:pt x="8256" y="47397"/>
                  </a:cubicBezTo>
                  <a:cubicBezTo>
                    <a:pt x="8261" y="47397"/>
                    <a:pt x="8266" y="47398"/>
                    <a:pt x="8272" y="47398"/>
                  </a:cubicBezTo>
                  <a:cubicBezTo>
                    <a:pt x="8280" y="47398"/>
                    <a:pt x="8289" y="47398"/>
                    <a:pt x="8297" y="47398"/>
                  </a:cubicBezTo>
                  <a:cubicBezTo>
                    <a:pt x="8428" y="47398"/>
                    <a:pt x="8555" y="47365"/>
                    <a:pt x="8653" y="47298"/>
                  </a:cubicBezTo>
                  <a:cubicBezTo>
                    <a:pt x="8776" y="47217"/>
                    <a:pt x="8916" y="47207"/>
                    <a:pt x="9033" y="47148"/>
                  </a:cubicBezTo>
                  <a:cubicBezTo>
                    <a:pt x="9107" y="47111"/>
                    <a:pt x="9192" y="47106"/>
                    <a:pt x="9278" y="47106"/>
                  </a:cubicBezTo>
                  <a:cubicBezTo>
                    <a:pt x="9307" y="47106"/>
                    <a:pt x="9337" y="47107"/>
                    <a:pt x="9366" y="47107"/>
                  </a:cubicBezTo>
                  <a:cubicBezTo>
                    <a:pt x="9516" y="47107"/>
                    <a:pt x="9660" y="47093"/>
                    <a:pt x="9750" y="46915"/>
                  </a:cubicBezTo>
                  <a:cubicBezTo>
                    <a:pt x="9753" y="46910"/>
                    <a:pt x="9763" y="46908"/>
                    <a:pt x="9777" y="46908"/>
                  </a:cubicBezTo>
                  <a:cubicBezTo>
                    <a:pt x="9793" y="46908"/>
                    <a:pt x="9814" y="46911"/>
                    <a:pt x="9831" y="46911"/>
                  </a:cubicBezTo>
                  <a:cubicBezTo>
                    <a:pt x="9833" y="46911"/>
                    <a:pt x="9835" y="46911"/>
                    <a:pt x="9837" y="46910"/>
                  </a:cubicBezTo>
                  <a:cubicBezTo>
                    <a:pt x="10090" y="46894"/>
                    <a:pt x="10316" y="46774"/>
                    <a:pt x="10508" y="46641"/>
                  </a:cubicBezTo>
                  <a:cubicBezTo>
                    <a:pt x="10663" y="46533"/>
                    <a:pt x="10810" y="46473"/>
                    <a:pt x="10964" y="46473"/>
                  </a:cubicBezTo>
                  <a:cubicBezTo>
                    <a:pt x="11083" y="46473"/>
                    <a:pt x="11205" y="46509"/>
                    <a:pt x="11338" y="46588"/>
                  </a:cubicBezTo>
                  <a:cubicBezTo>
                    <a:pt x="11540" y="46709"/>
                    <a:pt x="11772" y="46792"/>
                    <a:pt x="11983" y="46870"/>
                  </a:cubicBezTo>
                  <a:cubicBezTo>
                    <a:pt x="12135" y="46926"/>
                    <a:pt x="12275" y="47028"/>
                    <a:pt x="12435" y="47077"/>
                  </a:cubicBezTo>
                  <a:cubicBezTo>
                    <a:pt x="12583" y="47122"/>
                    <a:pt x="12742" y="47262"/>
                    <a:pt x="12893" y="47282"/>
                  </a:cubicBezTo>
                  <a:cubicBezTo>
                    <a:pt x="13190" y="47319"/>
                    <a:pt x="13269" y="47553"/>
                    <a:pt x="13400" y="47737"/>
                  </a:cubicBezTo>
                  <a:cubicBezTo>
                    <a:pt x="13444" y="47799"/>
                    <a:pt x="13474" y="47838"/>
                    <a:pt x="13543" y="47878"/>
                  </a:cubicBezTo>
                  <a:cubicBezTo>
                    <a:pt x="13748" y="47997"/>
                    <a:pt x="13979" y="48104"/>
                    <a:pt x="14072" y="48343"/>
                  </a:cubicBezTo>
                  <a:cubicBezTo>
                    <a:pt x="14139" y="48519"/>
                    <a:pt x="14239" y="48651"/>
                    <a:pt x="14392" y="48760"/>
                  </a:cubicBezTo>
                  <a:cubicBezTo>
                    <a:pt x="14515" y="48848"/>
                    <a:pt x="14658" y="48953"/>
                    <a:pt x="14711" y="49084"/>
                  </a:cubicBezTo>
                  <a:cubicBezTo>
                    <a:pt x="14809" y="49326"/>
                    <a:pt x="15008" y="49472"/>
                    <a:pt x="15177" y="49639"/>
                  </a:cubicBezTo>
                  <a:cubicBezTo>
                    <a:pt x="15423" y="49881"/>
                    <a:pt x="15757" y="50010"/>
                    <a:pt x="16037" y="50214"/>
                  </a:cubicBezTo>
                  <a:cubicBezTo>
                    <a:pt x="16326" y="50426"/>
                    <a:pt x="16680" y="50548"/>
                    <a:pt x="17003" y="50713"/>
                  </a:cubicBezTo>
                  <a:cubicBezTo>
                    <a:pt x="17054" y="50739"/>
                    <a:pt x="17161" y="50720"/>
                    <a:pt x="17136" y="50828"/>
                  </a:cubicBezTo>
                  <a:cubicBezTo>
                    <a:pt x="17126" y="50871"/>
                    <a:pt x="17112" y="50885"/>
                    <a:pt x="17095" y="50885"/>
                  </a:cubicBezTo>
                  <a:cubicBezTo>
                    <a:pt x="17061" y="50885"/>
                    <a:pt x="17020" y="50829"/>
                    <a:pt x="16996" y="50828"/>
                  </a:cubicBezTo>
                  <a:cubicBezTo>
                    <a:pt x="16983" y="50828"/>
                    <a:pt x="16970" y="50828"/>
                    <a:pt x="16956" y="50828"/>
                  </a:cubicBezTo>
                  <a:cubicBezTo>
                    <a:pt x="16561" y="50828"/>
                    <a:pt x="16169" y="50902"/>
                    <a:pt x="15774" y="50902"/>
                  </a:cubicBezTo>
                  <a:cubicBezTo>
                    <a:pt x="15744" y="50902"/>
                    <a:pt x="15714" y="50901"/>
                    <a:pt x="15683" y="50901"/>
                  </a:cubicBezTo>
                  <a:cubicBezTo>
                    <a:pt x="15419" y="50892"/>
                    <a:pt x="15153" y="50879"/>
                    <a:pt x="14895" y="50833"/>
                  </a:cubicBezTo>
                  <a:cubicBezTo>
                    <a:pt x="14832" y="50822"/>
                    <a:pt x="14769" y="50817"/>
                    <a:pt x="14706" y="50817"/>
                  </a:cubicBezTo>
                  <a:cubicBezTo>
                    <a:pt x="14470" y="50817"/>
                    <a:pt x="14236" y="50879"/>
                    <a:pt x="14002" y="50879"/>
                  </a:cubicBezTo>
                  <a:cubicBezTo>
                    <a:pt x="13899" y="50879"/>
                    <a:pt x="13796" y="50867"/>
                    <a:pt x="13693" y="50833"/>
                  </a:cubicBezTo>
                  <a:cubicBezTo>
                    <a:pt x="13667" y="50824"/>
                    <a:pt x="13639" y="50821"/>
                    <a:pt x="13612" y="50821"/>
                  </a:cubicBezTo>
                  <a:cubicBezTo>
                    <a:pt x="13533" y="50821"/>
                    <a:pt x="13452" y="50851"/>
                    <a:pt x="13384" y="50888"/>
                  </a:cubicBezTo>
                  <a:cubicBezTo>
                    <a:pt x="13225" y="50973"/>
                    <a:pt x="13075" y="51097"/>
                    <a:pt x="13123" y="51296"/>
                  </a:cubicBezTo>
                  <a:cubicBezTo>
                    <a:pt x="13167" y="51480"/>
                    <a:pt x="13252" y="51643"/>
                    <a:pt x="13499" y="51664"/>
                  </a:cubicBezTo>
                  <a:cubicBezTo>
                    <a:pt x="13539" y="51667"/>
                    <a:pt x="13579" y="51669"/>
                    <a:pt x="13619" y="51669"/>
                  </a:cubicBezTo>
                  <a:cubicBezTo>
                    <a:pt x="13774" y="51669"/>
                    <a:pt x="13930" y="51648"/>
                    <a:pt x="14084" y="51648"/>
                  </a:cubicBezTo>
                  <a:cubicBezTo>
                    <a:pt x="14173" y="51648"/>
                    <a:pt x="14263" y="51655"/>
                    <a:pt x="14351" y="51678"/>
                  </a:cubicBezTo>
                  <a:cubicBezTo>
                    <a:pt x="14502" y="51717"/>
                    <a:pt x="14653" y="51744"/>
                    <a:pt x="14802" y="51744"/>
                  </a:cubicBezTo>
                  <a:cubicBezTo>
                    <a:pt x="14932" y="51744"/>
                    <a:pt x="15060" y="51723"/>
                    <a:pt x="15183" y="51670"/>
                  </a:cubicBezTo>
                  <a:cubicBezTo>
                    <a:pt x="15222" y="51653"/>
                    <a:pt x="15261" y="51647"/>
                    <a:pt x="15301" y="51647"/>
                  </a:cubicBezTo>
                  <a:cubicBezTo>
                    <a:pt x="15369" y="51647"/>
                    <a:pt x="15436" y="51664"/>
                    <a:pt x="15500" y="51664"/>
                  </a:cubicBezTo>
                  <a:cubicBezTo>
                    <a:pt x="15552" y="51664"/>
                    <a:pt x="15602" y="51653"/>
                    <a:pt x="15649" y="51614"/>
                  </a:cubicBezTo>
                  <a:cubicBezTo>
                    <a:pt x="15717" y="51666"/>
                    <a:pt x="15788" y="51681"/>
                    <a:pt x="15861" y="51681"/>
                  </a:cubicBezTo>
                  <a:cubicBezTo>
                    <a:pt x="15977" y="51681"/>
                    <a:pt x="16098" y="51641"/>
                    <a:pt x="16214" y="51641"/>
                  </a:cubicBezTo>
                  <a:cubicBezTo>
                    <a:pt x="16280" y="51641"/>
                    <a:pt x="16344" y="51654"/>
                    <a:pt x="16406" y="51694"/>
                  </a:cubicBezTo>
                  <a:cubicBezTo>
                    <a:pt x="16522" y="51658"/>
                    <a:pt x="16639" y="51647"/>
                    <a:pt x="16756" y="51647"/>
                  </a:cubicBezTo>
                  <a:cubicBezTo>
                    <a:pt x="16948" y="51647"/>
                    <a:pt x="17142" y="51677"/>
                    <a:pt x="17338" y="51677"/>
                  </a:cubicBezTo>
                  <a:cubicBezTo>
                    <a:pt x="17443" y="51677"/>
                    <a:pt x="17548" y="51669"/>
                    <a:pt x="17654" y="51643"/>
                  </a:cubicBezTo>
                  <a:cubicBezTo>
                    <a:pt x="17760" y="51616"/>
                    <a:pt x="17878" y="51605"/>
                    <a:pt x="18001" y="51605"/>
                  </a:cubicBezTo>
                  <a:cubicBezTo>
                    <a:pt x="18162" y="51605"/>
                    <a:pt x="18330" y="51624"/>
                    <a:pt x="18489" y="51649"/>
                  </a:cubicBezTo>
                  <a:cubicBezTo>
                    <a:pt x="18513" y="51653"/>
                    <a:pt x="18536" y="51655"/>
                    <a:pt x="18561" y="51655"/>
                  </a:cubicBezTo>
                  <a:cubicBezTo>
                    <a:pt x="18654" y="51655"/>
                    <a:pt x="18752" y="51631"/>
                    <a:pt x="18845" y="51631"/>
                  </a:cubicBezTo>
                  <a:cubicBezTo>
                    <a:pt x="18872" y="51631"/>
                    <a:pt x="18899" y="51633"/>
                    <a:pt x="18924" y="51638"/>
                  </a:cubicBezTo>
                  <a:cubicBezTo>
                    <a:pt x="19182" y="51687"/>
                    <a:pt x="19436" y="51758"/>
                    <a:pt x="19699" y="51758"/>
                  </a:cubicBezTo>
                  <a:cubicBezTo>
                    <a:pt x="19744" y="51758"/>
                    <a:pt x="19790" y="51756"/>
                    <a:pt x="19836" y="51751"/>
                  </a:cubicBezTo>
                  <a:cubicBezTo>
                    <a:pt x="19843" y="51775"/>
                    <a:pt x="19858" y="51779"/>
                    <a:pt x="19874" y="51779"/>
                  </a:cubicBezTo>
                  <a:cubicBezTo>
                    <a:pt x="19883" y="51779"/>
                    <a:pt x="19892" y="51778"/>
                    <a:pt x="19901" y="51778"/>
                  </a:cubicBezTo>
                  <a:cubicBezTo>
                    <a:pt x="19902" y="51778"/>
                    <a:pt x="19903" y="51778"/>
                    <a:pt x="19905" y="51778"/>
                  </a:cubicBezTo>
                  <a:cubicBezTo>
                    <a:pt x="19912" y="51778"/>
                    <a:pt x="19919" y="51778"/>
                    <a:pt x="19926" y="51778"/>
                  </a:cubicBezTo>
                  <a:cubicBezTo>
                    <a:pt x="20235" y="51778"/>
                    <a:pt x="20532" y="51696"/>
                    <a:pt x="20848" y="51696"/>
                  </a:cubicBezTo>
                  <a:cubicBezTo>
                    <a:pt x="20885" y="51696"/>
                    <a:pt x="20923" y="51698"/>
                    <a:pt x="20961" y="51700"/>
                  </a:cubicBezTo>
                  <a:cubicBezTo>
                    <a:pt x="21143" y="51713"/>
                    <a:pt x="21328" y="51721"/>
                    <a:pt x="21513" y="51721"/>
                  </a:cubicBezTo>
                  <a:cubicBezTo>
                    <a:pt x="21766" y="51721"/>
                    <a:pt x="22021" y="51706"/>
                    <a:pt x="22273" y="51672"/>
                  </a:cubicBezTo>
                  <a:cubicBezTo>
                    <a:pt x="22319" y="51666"/>
                    <a:pt x="22365" y="51663"/>
                    <a:pt x="22411" y="51663"/>
                  </a:cubicBezTo>
                  <a:cubicBezTo>
                    <a:pt x="22649" y="51663"/>
                    <a:pt x="22883" y="51735"/>
                    <a:pt x="23120" y="51746"/>
                  </a:cubicBezTo>
                  <a:cubicBezTo>
                    <a:pt x="23169" y="51749"/>
                    <a:pt x="23218" y="51750"/>
                    <a:pt x="23267" y="51750"/>
                  </a:cubicBezTo>
                  <a:cubicBezTo>
                    <a:pt x="23668" y="51750"/>
                    <a:pt x="24065" y="51683"/>
                    <a:pt x="24465" y="51675"/>
                  </a:cubicBezTo>
                  <a:cubicBezTo>
                    <a:pt x="24478" y="51675"/>
                    <a:pt x="24491" y="51675"/>
                    <a:pt x="24503" y="51675"/>
                  </a:cubicBezTo>
                  <a:cubicBezTo>
                    <a:pt x="24711" y="51675"/>
                    <a:pt x="24919" y="51702"/>
                    <a:pt x="25127" y="51702"/>
                  </a:cubicBezTo>
                  <a:cubicBezTo>
                    <a:pt x="25172" y="51702"/>
                    <a:pt x="25217" y="51701"/>
                    <a:pt x="25261" y="51698"/>
                  </a:cubicBezTo>
                  <a:cubicBezTo>
                    <a:pt x="25395" y="51689"/>
                    <a:pt x="25531" y="51666"/>
                    <a:pt x="25662" y="51666"/>
                  </a:cubicBezTo>
                  <a:cubicBezTo>
                    <a:pt x="25712" y="51666"/>
                    <a:pt x="25761" y="51669"/>
                    <a:pt x="25810" y="51678"/>
                  </a:cubicBezTo>
                  <a:cubicBezTo>
                    <a:pt x="26027" y="51716"/>
                    <a:pt x="26243" y="51746"/>
                    <a:pt x="26459" y="51746"/>
                  </a:cubicBezTo>
                  <a:cubicBezTo>
                    <a:pt x="26617" y="51746"/>
                    <a:pt x="26775" y="51730"/>
                    <a:pt x="26932" y="51690"/>
                  </a:cubicBezTo>
                  <a:cubicBezTo>
                    <a:pt x="26980" y="51677"/>
                    <a:pt x="27029" y="51673"/>
                    <a:pt x="27078" y="51673"/>
                  </a:cubicBezTo>
                  <a:cubicBezTo>
                    <a:pt x="27208" y="51673"/>
                    <a:pt x="27337" y="51706"/>
                    <a:pt x="27463" y="51706"/>
                  </a:cubicBezTo>
                  <a:cubicBezTo>
                    <a:pt x="27510" y="51706"/>
                    <a:pt x="27557" y="51701"/>
                    <a:pt x="27603" y="51689"/>
                  </a:cubicBezTo>
                  <a:cubicBezTo>
                    <a:pt x="27669" y="51671"/>
                    <a:pt x="27735" y="51665"/>
                    <a:pt x="27800" y="51665"/>
                  </a:cubicBezTo>
                  <a:cubicBezTo>
                    <a:pt x="27950" y="51665"/>
                    <a:pt x="28097" y="51697"/>
                    <a:pt x="28247" y="51697"/>
                  </a:cubicBezTo>
                  <a:cubicBezTo>
                    <a:pt x="28266" y="51697"/>
                    <a:pt x="28285" y="51697"/>
                    <a:pt x="28304" y="51696"/>
                  </a:cubicBezTo>
                  <a:cubicBezTo>
                    <a:pt x="28386" y="51691"/>
                    <a:pt x="28475" y="51667"/>
                    <a:pt x="28563" y="51667"/>
                  </a:cubicBezTo>
                  <a:cubicBezTo>
                    <a:pt x="28599" y="51667"/>
                    <a:pt x="28634" y="51671"/>
                    <a:pt x="28668" y="51681"/>
                  </a:cubicBezTo>
                  <a:cubicBezTo>
                    <a:pt x="28746" y="51703"/>
                    <a:pt x="28823" y="51711"/>
                    <a:pt x="28900" y="51711"/>
                  </a:cubicBezTo>
                  <a:cubicBezTo>
                    <a:pt x="29022" y="51711"/>
                    <a:pt x="29144" y="51691"/>
                    <a:pt x="29270" y="51679"/>
                  </a:cubicBezTo>
                  <a:cubicBezTo>
                    <a:pt x="29395" y="51667"/>
                    <a:pt x="29525" y="51621"/>
                    <a:pt x="29652" y="51621"/>
                  </a:cubicBezTo>
                  <a:cubicBezTo>
                    <a:pt x="29695" y="51621"/>
                    <a:pt x="29738" y="51627"/>
                    <a:pt x="29780" y="51640"/>
                  </a:cubicBezTo>
                  <a:cubicBezTo>
                    <a:pt x="29888" y="51675"/>
                    <a:pt x="29991" y="51685"/>
                    <a:pt x="30096" y="51685"/>
                  </a:cubicBezTo>
                  <a:cubicBezTo>
                    <a:pt x="30172" y="51685"/>
                    <a:pt x="30249" y="51680"/>
                    <a:pt x="30328" y="51674"/>
                  </a:cubicBezTo>
                  <a:cubicBezTo>
                    <a:pt x="30400" y="51670"/>
                    <a:pt x="30479" y="51641"/>
                    <a:pt x="30555" y="51641"/>
                  </a:cubicBezTo>
                  <a:cubicBezTo>
                    <a:pt x="30594" y="51641"/>
                    <a:pt x="30632" y="51649"/>
                    <a:pt x="30668" y="51671"/>
                  </a:cubicBezTo>
                  <a:cubicBezTo>
                    <a:pt x="30809" y="51757"/>
                    <a:pt x="30988" y="51780"/>
                    <a:pt x="31124" y="51780"/>
                  </a:cubicBezTo>
                  <a:cubicBezTo>
                    <a:pt x="31137" y="51780"/>
                    <a:pt x="31151" y="51779"/>
                    <a:pt x="31163" y="51779"/>
                  </a:cubicBezTo>
                  <a:cubicBezTo>
                    <a:pt x="31181" y="51779"/>
                    <a:pt x="31198" y="51778"/>
                    <a:pt x="31216" y="51778"/>
                  </a:cubicBezTo>
                  <a:cubicBezTo>
                    <a:pt x="31360" y="51778"/>
                    <a:pt x="31505" y="51794"/>
                    <a:pt x="31650" y="51794"/>
                  </a:cubicBezTo>
                  <a:cubicBezTo>
                    <a:pt x="31752" y="51794"/>
                    <a:pt x="31854" y="51786"/>
                    <a:pt x="31956" y="51760"/>
                  </a:cubicBezTo>
                  <a:cubicBezTo>
                    <a:pt x="32084" y="51725"/>
                    <a:pt x="32226" y="51683"/>
                    <a:pt x="32357" y="51683"/>
                  </a:cubicBezTo>
                  <a:cubicBezTo>
                    <a:pt x="32397" y="51683"/>
                    <a:pt x="32436" y="51687"/>
                    <a:pt x="32473" y="51697"/>
                  </a:cubicBezTo>
                  <a:cubicBezTo>
                    <a:pt x="32595" y="51728"/>
                    <a:pt x="32717" y="51735"/>
                    <a:pt x="32838" y="51735"/>
                  </a:cubicBezTo>
                  <a:cubicBezTo>
                    <a:pt x="32938" y="51735"/>
                    <a:pt x="33038" y="51730"/>
                    <a:pt x="33136" y="51730"/>
                  </a:cubicBezTo>
                  <a:cubicBezTo>
                    <a:pt x="33155" y="51730"/>
                    <a:pt x="33175" y="51730"/>
                    <a:pt x="33194" y="51731"/>
                  </a:cubicBezTo>
                  <a:cubicBezTo>
                    <a:pt x="33224" y="51731"/>
                    <a:pt x="33254" y="51732"/>
                    <a:pt x="33284" y="51732"/>
                  </a:cubicBezTo>
                  <a:cubicBezTo>
                    <a:pt x="33561" y="51732"/>
                    <a:pt x="33838" y="51703"/>
                    <a:pt x="34116" y="51703"/>
                  </a:cubicBezTo>
                  <a:cubicBezTo>
                    <a:pt x="34305" y="51703"/>
                    <a:pt x="34494" y="51716"/>
                    <a:pt x="34684" y="51761"/>
                  </a:cubicBezTo>
                  <a:cubicBezTo>
                    <a:pt x="34773" y="51782"/>
                    <a:pt x="34867" y="51790"/>
                    <a:pt x="34961" y="51790"/>
                  </a:cubicBezTo>
                  <a:cubicBezTo>
                    <a:pt x="35020" y="51790"/>
                    <a:pt x="35079" y="51787"/>
                    <a:pt x="35137" y="51782"/>
                  </a:cubicBezTo>
                  <a:cubicBezTo>
                    <a:pt x="35560" y="51747"/>
                    <a:pt x="35981" y="51703"/>
                    <a:pt x="36407" y="51703"/>
                  </a:cubicBezTo>
                  <a:cubicBezTo>
                    <a:pt x="36418" y="51703"/>
                    <a:pt x="36428" y="51703"/>
                    <a:pt x="36439" y="51704"/>
                  </a:cubicBezTo>
                  <a:cubicBezTo>
                    <a:pt x="36539" y="51704"/>
                    <a:pt x="36606" y="51775"/>
                    <a:pt x="36708" y="51775"/>
                  </a:cubicBezTo>
                  <a:cubicBezTo>
                    <a:pt x="36722" y="51775"/>
                    <a:pt x="36736" y="51774"/>
                    <a:pt x="36751" y="51771"/>
                  </a:cubicBezTo>
                  <a:cubicBezTo>
                    <a:pt x="36944" y="51734"/>
                    <a:pt x="37139" y="51694"/>
                    <a:pt x="37336" y="51694"/>
                  </a:cubicBezTo>
                  <a:cubicBezTo>
                    <a:pt x="37448" y="51694"/>
                    <a:pt x="37560" y="51707"/>
                    <a:pt x="37674" y="51741"/>
                  </a:cubicBezTo>
                  <a:cubicBezTo>
                    <a:pt x="37764" y="51768"/>
                    <a:pt x="37876" y="51806"/>
                    <a:pt x="37958" y="51806"/>
                  </a:cubicBezTo>
                  <a:cubicBezTo>
                    <a:pt x="37965" y="51806"/>
                    <a:pt x="37972" y="51806"/>
                    <a:pt x="37979" y="51805"/>
                  </a:cubicBezTo>
                  <a:cubicBezTo>
                    <a:pt x="38334" y="51771"/>
                    <a:pt x="38683" y="51705"/>
                    <a:pt x="39042" y="51705"/>
                  </a:cubicBezTo>
                  <a:cubicBezTo>
                    <a:pt x="39097" y="51705"/>
                    <a:pt x="39153" y="51707"/>
                    <a:pt x="39209" y="51710"/>
                  </a:cubicBezTo>
                  <a:cubicBezTo>
                    <a:pt x="39269" y="51714"/>
                    <a:pt x="39331" y="51716"/>
                    <a:pt x="39392" y="51716"/>
                  </a:cubicBezTo>
                  <a:cubicBezTo>
                    <a:pt x="39642" y="51716"/>
                    <a:pt x="39894" y="51690"/>
                    <a:pt x="40146" y="51690"/>
                  </a:cubicBezTo>
                  <a:cubicBezTo>
                    <a:pt x="40184" y="51690"/>
                    <a:pt x="40222" y="51691"/>
                    <a:pt x="40261" y="51692"/>
                  </a:cubicBezTo>
                  <a:cubicBezTo>
                    <a:pt x="40351" y="51696"/>
                    <a:pt x="40450" y="51749"/>
                    <a:pt x="40541" y="51749"/>
                  </a:cubicBezTo>
                  <a:cubicBezTo>
                    <a:pt x="40572" y="51749"/>
                    <a:pt x="40601" y="51742"/>
                    <a:pt x="40630" y="51726"/>
                  </a:cubicBezTo>
                  <a:cubicBezTo>
                    <a:pt x="40702" y="51684"/>
                    <a:pt x="40777" y="51672"/>
                    <a:pt x="40853" y="51672"/>
                  </a:cubicBezTo>
                  <a:cubicBezTo>
                    <a:pt x="40947" y="51672"/>
                    <a:pt x="41043" y="51690"/>
                    <a:pt x="41139" y="51690"/>
                  </a:cubicBezTo>
                  <a:cubicBezTo>
                    <a:pt x="41220" y="51690"/>
                    <a:pt x="41301" y="51678"/>
                    <a:pt x="41381" y="51631"/>
                  </a:cubicBezTo>
                  <a:cubicBezTo>
                    <a:pt x="41393" y="51624"/>
                    <a:pt x="41408" y="51621"/>
                    <a:pt x="41427" y="51621"/>
                  </a:cubicBezTo>
                  <a:cubicBezTo>
                    <a:pt x="41516" y="51621"/>
                    <a:pt x="41671" y="51690"/>
                    <a:pt x="41804" y="51690"/>
                  </a:cubicBezTo>
                  <a:cubicBezTo>
                    <a:pt x="41820" y="51690"/>
                    <a:pt x="41836" y="51689"/>
                    <a:pt x="41851" y="51687"/>
                  </a:cubicBezTo>
                  <a:cubicBezTo>
                    <a:pt x="41890" y="51681"/>
                    <a:pt x="41928" y="51678"/>
                    <a:pt x="41967" y="51678"/>
                  </a:cubicBezTo>
                  <a:cubicBezTo>
                    <a:pt x="42217" y="51678"/>
                    <a:pt x="42454" y="51784"/>
                    <a:pt x="42700" y="51784"/>
                  </a:cubicBezTo>
                  <a:cubicBezTo>
                    <a:pt x="42706" y="51784"/>
                    <a:pt x="42713" y="51784"/>
                    <a:pt x="42719" y="51784"/>
                  </a:cubicBezTo>
                  <a:cubicBezTo>
                    <a:pt x="42806" y="51781"/>
                    <a:pt x="42893" y="51780"/>
                    <a:pt x="42979" y="51780"/>
                  </a:cubicBezTo>
                  <a:cubicBezTo>
                    <a:pt x="43116" y="51780"/>
                    <a:pt x="43252" y="51784"/>
                    <a:pt x="43389" y="51799"/>
                  </a:cubicBezTo>
                  <a:cubicBezTo>
                    <a:pt x="43401" y="51801"/>
                    <a:pt x="43412" y="51801"/>
                    <a:pt x="43424" y="51801"/>
                  </a:cubicBezTo>
                  <a:cubicBezTo>
                    <a:pt x="43500" y="51801"/>
                    <a:pt x="43575" y="51776"/>
                    <a:pt x="43644" y="51770"/>
                  </a:cubicBezTo>
                  <a:cubicBezTo>
                    <a:pt x="43796" y="51758"/>
                    <a:pt x="43938" y="51688"/>
                    <a:pt x="44094" y="51688"/>
                  </a:cubicBezTo>
                  <a:cubicBezTo>
                    <a:pt x="44152" y="51688"/>
                    <a:pt x="44212" y="51697"/>
                    <a:pt x="44274" y="51723"/>
                  </a:cubicBezTo>
                  <a:cubicBezTo>
                    <a:pt x="44363" y="51759"/>
                    <a:pt x="44464" y="51822"/>
                    <a:pt x="44574" y="51822"/>
                  </a:cubicBezTo>
                  <a:cubicBezTo>
                    <a:pt x="44641" y="51822"/>
                    <a:pt x="44712" y="51799"/>
                    <a:pt x="44786" y="51732"/>
                  </a:cubicBezTo>
                  <a:cubicBezTo>
                    <a:pt x="44896" y="51631"/>
                    <a:pt x="45017" y="51569"/>
                    <a:pt x="45037" y="51406"/>
                  </a:cubicBezTo>
                  <a:cubicBezTo>
                    <a:pt x="45092" y="50975"/>
                    <a:pt x="44935" y="50558"/>
                    <a:pt x="44971" y="50121"/>
                  </a:cubicBezTo>
                  <a:cubicBezTo>
                    <a:pt x="44994" y="49834"/>
                    <a:pt x="44936" y="49829"/>
                    <a:pt x="45048" y="49499"/>
                  </a:cubicBezTo>
                  <a:cubicBezTo>
                    <a:pt x="45051" y="49489"/>
                    <a:pt x="45042" y="49473"/>
                    <a:pt x="45037" y="49461"/>
                  </a:cubicBezTo>
                  <a:cubicBezTo>
                    <a:pt x="44903" y="49236"/>
                    <a:pt x="44965" y="48986"/>
                    <a:pt x="44938" y="48745"/>
                  </a:cubicBezTo>
                  <a:cubicBezTo>
                    <a:pt x="44922" y="48603"/>
                    <a:pt x="45026" y="48457"/>
                    <a:pt x="44975" y="48354"/>
                  </a:cubicBezTo>
                  <a:cubicBezTo>
                    <a:pt x="44832" y="48064"/>
                    <a:pt x="44987" y="47783"/>
                    <a:pt x="44961" y="47499"/>
                  </a:cubicBezTo>
                  <a:cubicBezTo>
                    <a:pt x="44949" y="47351"/>
                    <a:pt x="44980" y="47198"/>
                    <a:pt x="44956" y="47041"/>
                  </a:cubicBezTo>
                  <a:cubicBezTo>
                    <a:pt x="44922" y="46816"/>
                    <a:pt x="44903" y="46589"/>
                    <a:pt x="44898" y="46361"/>
                  </a:cubicBezTo>
                  <a:cubicBezTo>
                    <a:pt x="44891" y="46141"/>
                    <a:pt x="44930" y="45924"/>
                    <a:pt x="44945" y="45705"/>
                  </a:cubicBezTo>
                  <a:cubicBezTo>
                    <a:pt x="44959" y="45505"/>
                    <a:pt x="44894" y="45316"/>
                    <a:pt x="44920" y="45122"/>
                  </a:cubicBezTo>
                  <a:cubicBezTo>
                    <a:pt x="44976" y="44701"/>
                    <a:pt x="44978" y="44283"/>
                    <a:pt x="44950" y="43859"/>
                  </a:cubicBezTo>
                  <a:cubicBezTo>
                    <a:pt x="44935" y="43653"/>
                    <a:pt x="44832" y="43427"/>
                    <a:pt x="44922" y="43243"/>
                  </a:cubicBezTo>
                  <a:cubicBezTo>
                    <a:pt x="45031" y="43019"/>
                    <a:pt x="44988" y="42779"/>
                    <a:pt x="44986" y="42576"/>
                  </a:cubicBezTo>
                  <a:cubicBezTo>
                    <a:pt x="44983" y="42257"/>
                    <a:pt x="45017" y="41926"/>
                    <a:pt x="44951" y="41607"/>
                  </a:cubicBezTo>
                  <a:cubicBezTo>
                    <a:pt x="44908" y="41395"/>
                    <a:pt x="45009" y="41194"/>
                    <a:pt x="44984" y="40991"/>
                  </a:cubicBezTo>
                  <a:cubicBezTo>
                    <a:pt x="44936" y="40587"/>
                    <a:pt x="44940" y="40187"/>
                    <a:pt x="44956" y="39783"/>
                  </a:cubicBezTo>
                  <a:cubicBezTo>
                    <a:pt x="44966" y="39490"/>
                    <a:pt x="45014" y="39184"/>
                    <a:pt x="44854" y="38904"/>
                  </a:cubicBezTo>
                  <a:cubicBezTo>
                    <a:pt x="44827" y="38857"/>
                    <a:pt x="44826" y="38801"/>
                    <a:pt x="44850" y="38752"/>
                  </a:cubicBezTo>
                  <a:cubicBezTo>
                    <a:pt x="44906" y="38641"/>
                    <a:pt x="44900" y="38518"/>
                    <a:pt x="44883" y="38399"/>
                  </a:cubicBezTo>
                  <a:cubicBezTo>
                    <a:pt x="44836" y="38047"/>
                    <a:pt x="44936" y="37701"/>
                    <a:pt x="44877" y="37340"/>
                  </a:cubicBezTo>
                  <a:cubicBezTo>
                    <a:pt x="44826" y="37042"/>
                    <a:pt x="44864" y="36722"/>
                    <a:pt x="44848" y="36412"/>
                  </a:cubicBezTo>
                  <a:cubicBezTo>
                    <a:pt x="44833" y="36095"/>
                    <a:pt x="44904" y="35771"/>
                    <a:pt x="44863" y="35460"/>
                  </a:cubicBezTo>
                  <a:cubicBezTo>
                    <a:pt x="44800" y="34970"/>
                    <a:pt x="44855" y="34482"/>
                    <a:pt x="44852" y="33995"/>
                  </a:cubicBezTo>
                  <a:cubicBezTo>
                    <a:pt x="44851" y="33884"/>
                    <a:pt x="44799" y="33751"/>
                    <a:pt x="44838" y="33672"/>
                  </a:cubicBezTo>
                  <a:cubicBezTo>
                    <a:pt x="44971" y="33408"/>
                    <a:pt x="44871" y="33136"/>
                    <a:pt x="44906" y="32869"/>
                  </a:cubicBezTo>
                  <a:cubicBezTo>
                    <a:pt x="44961" y="32454"/>
                    <a:pt x="44850" y="32030"/>
                    <a:pt x="44871" y="31603"/>
                  </a:cubicBezTo>
                  <a:cubicBezTo>
                    <a:pt x="44891" y="31196"/>
                    <a:pt x="44897" y="30788"/>
                    <a:pt x="44877" y="30377"/>
                  </a:cubicBezTo>
                  <a:cubicBezTo>
                    <a:pt x="44860" y="30006"/>
                    <a:pt x="44880" y="29627"/>
                    <a:pt x="44892" y="29254"/>
                  </a:cubicBezTo>
                  <a:cubicBezTo>
                    <a:pt x="44903" y="28906"/>
                    <a:pt x="44894" y="28557"/>
                    <a:pt x="44864" y="28211"/>
                  </a:cubicBezTo>
                  <a:cubicBezTo>
                    <a:pt x="44853" y="28069"/>
                    <a:pt x="44906" y="27938"/>
                    <a:pt x="44880" y="27788"/>
                  </a:cubicBezTo>
                  <a:cubicBezTo>
                    <a:pt x="44829" y="27485"/>
                    <a:pt x="44675" y="27191"/>
                    <a:pt x="44776" y="26863"/>
                  </a:cubicBezTo>
                  <a:cubicBezTo>
                    <a:pt x="44789" y="26824"/>
                    <a:pt x="44945" y="26782"/>
                    <a:pt x="44820" y="26705"/>
                  </a:cubicBezTo>
                  <a:cubicBezTo>
                    <a:pt x="44921" y="26569"/>
                    <a:pt x="44792" y="26437"/>
                    <a:pt x="44815" y="26289"/>
                  </a:cubicBezTo>
                  <a:cubicBezTo>
                    <a:pt x="44851" y="26049"/>
                    <a:pt x="44847" y="25777"/>
                    <a:pt x="44712" y="25554"/>
                  </a:cubicBezTo>
                  <a:cubicBezTo>
                    <a:pt x="44586" y="25344"/>
                    <a:pt x="44528" y="25117"/>
                    <a:pt x="44456" y="24890"/>
                  </a:cubicBezTo>
                  <a:cubicBezTo>
                    <a:pt x="44379" y="24648"/>
                    <a:pt x="44333" y="24375"/>
                    <a:pt x="44185" y="24185"/>
                  </a:cubicBezTo>
                  <a:cubicBezTo>
                    <a:pt x="43930" y="23852"/>
                    <a:pt x="43925" y="23434"/>
                    <a:pt x="43725" y="23089"/>
                  </a:cubicBezTo>
                  <a:cubicBezTo>
                    <a:pt x="43634" y="22932"/>
                    <a:pt x="43704" y="22723"/>
                    <a:pt x="43627" y="22565"/>
                  </a:cubicBezTo>
                  <a:cubicBezTo>
                    <a:pt x="43522" y="22350"/>
                    <a:pt x="43430" y="22129"/>
                    <a:pt x="43350" y="21902"/>
                  </a:cubicBezTo>
                  <a:cubicBezTo>
                    <a:pt x="43218" y="21520"/>
                    <a:pt x="43100" y="21123"/>
                    <a:pt x="42883" y="20773"/>
                  </a:cubicBezTo>
                  <a:cubicBezTo>
                    <a:pt x="42816" y="20666"/>
                    <a:pt x="42744" y="20538"/>
                    <a:pt x="42733" y="20435"/>
                  </a:cubicBezTo>
                  <a:cubicBezTo>
                    <a:pt x="42669" y="19907"/>
                    <a:pt x="42397" y="19448"/>
                    <a:pt x="42259" y="18944"/>
                  </a:cubicBezTo>
                  <a:cubicBezTo>
                    <a:pt x="42126" y="18456"/>
                    <a:pt x="41968" y="17941"/>
                    <a:pt x="41673" y="17502"/>
                  </a:cubicBezTo>
                  <a:cubicBezTo>
                    <a:pt x="41633" y="17444"/>
                    <a:pt x="41605" y="17365"/>
                    <a:pt x="41607" y="17296"/>
                  </a:cubicBezTo>
                  <a:cubicBezTo>
                    <a:pt x="41612" y="17111"/>
                    <a:pt x="41522" y="16956"/>
                    <a:pt x="41417" y="16836"/>
                  </a:cubicBezTo>
                  <a:cubicBezTo>
                    <a:pt x="41226" y="16619"/>
                    <a:pt x="41208" y="16348"/>
                    <a:pt x="41121" y="16099"/>
                  </a:cubicBezTo>
                  <a:cubicBezTo>
                    <a:pt x="41117" y="15910"/>
                    <a:pt x="41189" y="15787"/>
                    <a:pt x="41368" y="15692"/>
                  </a:cubicBezTo>
                  <a:cubicBezTo>
                    <a:pt x="41527" y="15607"/>
                    <a:pt x="41695" y="15476"/>
                    <a:pt x="41701" y="15264"/>
                  </a:cubicBezTo>
                  <a:cubicBezTo>
                    <a:pt x="41709" y="14955"/>
                    <a:pt x="41843" y="14644"/>
                    <a:pt x="41688" y="14336"/>
                  </a:cubicBezTo>
                  <a:cubicBezTo>
                    <a:pt x="41668" y="14296"/>
                    <a:pt x="41648" y="14246"/>
                    <a:pt x="41655" y="14205"/>
                  </a:cubicBezTo>
                  <a:cubicBezTo>
                    <a:pt x="41710" y="13898"/>
                    <a:pt x="41676" y="13603"/>
                    <a:pt x="41617" y="13296"/>
                  </a:cubicBezTo>
                  <a:cubicBezTo>
                    <a:pt x="41546" y="12919"/>
                    <a:pt x="41470" y="12539"/>
                    <a:pt x="41587" y="12141"/>
                  </a:cubicBezTo>
                  <a:cubicBezTo>
                    <a:pt x="41635" y="11977"/>
                    <a:pt x="41802" y="11715"/>
                    <a:pt x="41495" y="11567"/>
                  </a:cubicBezTo>
                  <a:cubicBezTo>
                    <a:pt x="41453" y="11548"/>
                    <a:pt x="41480" y="11454"/>
                    <a:pt x="41493" y="11395"/>
                  </a:cubicBezTo>
                  <a:cubicBezTo>
                    <a:pt x="41535" y="11191"/>
                    <a:pt x="41517" y="10973"/>
                    <a:pt x="41640" y="10787"/>
                  </a:cubicBezTo>
                  <a:cubicBezTo>
                    <a:pt x="41663" y="10754"/>
                    <a:pt x="41401" y="10149"/>
                    <a:pt x="41354" y="10129"/>
                  </a:cubicBezTo>
                  <a:cubicBezTo>
                    <a:pt x="41254" y="10089"/>
                    <a:pt x="41254" y="10011"/>
                    <a:pt x="41246" y="9925"/>
                  </a:cubicBezTo>
                  <a:cubicBezTo>
                    <a:pt x="41227" y="9726"/>
                    <a:pt x="41242" y="9508"/>
                    <a:pt x="41163" y="9334"/>
                  </a:cubicBezTo>
                  <a:cubicBezTo>
                    <a:pt x="41096" y="9191"/>
                    <a:pt x="41108" y="9074"/>
                    <a:pt x="41101" y="8933"/>
                  </a:cubicBezTo>
                  <a:cubicBezTo>
                    <a:pt x="41089" y="8685"/>
                    <a:pt x="41147" y="8406"/>
                    <a:pt x="40864" y="8225"/>
                  </a:cubicBezTo>
                  <a:cubicBezTo>
                    <a:pt x="40677" y="8105"/>
                    <a:pt x="40655" y="7912"/>
                    <a:pt x="40777" y="7778"/>
                  </a:cubicBezTo>
                  <a:cubicBezTo>
                    <a:pt x="40844" y="7705"/>
                    <a:pt x="40887" y="7619"/>
                    <a:pt x="40818" y="7567"/>
                  </a:cubicBezTo>
                  <a:cubicBezTo>
                    <a:pt x="40808" y="7560"/>
                    <a:pt x="40798" y="7557"/>
                    <a:pt x="40787" y="7557"/>
                  </a:cubicBezTo>
                  <a:cubicBezTo>
                    <a:pt x="40735" y="7557"/>
                    <a:pt x="40671" y="7625"/>
                    <a:pt x="40623" y="7667"/>
                  </a:cubicBezTo>
                  <a:cubicBezTo>
                    <a:pt x="40593" y="7693"/>
                    <a:pt x="40634" y="7763"/>
                    <a:pt x="40564" y="7771"/>
                  </a:cubicBezTo>
                  <a:cubicBezTo>
                    <a:pt x="40508" y="7552"/>
                    <a:pt x="40523" y="7561"/>
                    <a:pt x="40635" y="7361"/>
                  </a:cubicBezTo>
                  <a:cubicBezTo>
                    <a:pt x="40683" y="7275"/>
                    <a:pt x="40663" y="7144"/>
                    <a:pt x="40649" y="7037"/>
                  </a:cubicBezTo>
                  <a:cubicBezTo>
                    <a:pt x="40642" y="6981"/>
                    <a:pt x="40593" y="6977"/>
                    <a:pt x="40545" y="6977"/>
                  </a:cubicBezTo>
                  <a:cubicBezTo>
                    <a:pt x="40537" y="6977"/>
                    <a:pt x="40528" y="6977"/>
                    <a:pt x="40520" y="6977"/>
                  </a:cubicBezTo>
                  <a:cubicBezTo>
                    <a:pt x="40511" y="6977"/>
                    <a:pt x="40503" y="6977"/>
                    <a:pt x="40495" y="6976"/>
                  </a:cubicBezTo>
                  <a:cubicBezTo>
                    <a:pt x="40383" y="6968"/>
                    <a:pt x="40357" y="6890"/>
                    <a:pt x="40355" y="6805"/>
                  </a:cubicBezTo>
                  <a:cubicBezTo>
                    <a:pt x="40353" y="6710"/>
                    <a:pt x="40309" y="6633"/>
                    <a:pt x="40282" y="6549"/>
                  </a:cubicBezTo>
                  <a:cubicBezTo>
                    <a:pt x="40228" y="6377"/>
                    <a:pt x="40111" y="6228"/>
                    <a:pt x="40145" y="6019"/>
                  </a:cubicBezTo>
                  <a:cubicBezTo>
                    <a:pt x="40164" y="5900"/>
                    <a:pt x="40119" y="5751"/>
                    <a:pt x="39974" y="5651"/>
                  </a:cubicBezTo>
                  <a:cubicBezTo>
                    <a:pt x="39795" y="5526"/>
                    <a:pt x="39653" y="5352"/>
                    <a:pt x="39712" y="5093"/>
                  </a:cubicBezTo>
                  <a:cubicBezTo>
                    <a:pt x="39732" y="5007"/>
                    <a:pt x="39692" y="4954"/>
                    <a:pt x="39589" y="4916"/>
                  </a:cubicBezTo>
                  <a:cubicBezTo>
                    <a:pt x="39328" y="4819"/>
                    <a:pt x="39069" y="4696"/>
                    <a:pt x="38922" y="4445"/>
                  </a:cubicBezTo>
                  <a:cubicBezTo>
                    <a:pt x="38851" y="4325"/>
                    <a:pt x="38804" y="4193"/>
                    <a:pt x="38659" y="4161"/>
                  </a:cubicBezTo>
                  <a:cubicBezTo>
                    <a:pt x="38572" y="4143"/>
                    <a:pt x="38535" y="4104"/>
                    <a:pt x="38499" y="4030"/>
                  </a:cubicBezTo>
                  <a:cubicBezTo>
                    <a:pt x="38444" y="3916"/>
                    <a:pt x="38397" y="3746"/>
                    <a:pt x="38305" y="3712"/>
                  </a:cubicBezTo>
                  <a:cubicBezTo>
                    <a:pt x="37956" y="3586"/>
                    <a:pt x="37644" y="3344"/>
                    <a:pt x="37255" y="3332"/>
                  </a:cubicBezTo>
                  <a:cubicBezTo>
                    <a:pt x="37129" y="3329"/>
                    <a:pt x="37121" y="3238"/>
                    <a:pt x="37086" y="3154"/>
                  </a:cubicBezTo>
                  <a:cubicBezTo>
                    <a:pt x="37055" y="3077"/>
                    <a:pt x="37052" y="2952"/>
                    <a:pt x="36963" y="2952"/>
                  </a:cubicBezTo>
                  <a:cubicBezTo>
                    <a:pt x="36934" y="2952"/>
                    <a:pt x="36896" y="2965"/>
                    <a:pt x="36845" y="2997"/>
                  </a:cubicBezTo>
                  <a:cubicBezTo>
                    <a:pt x="36836" y="3003"/>
                    <a:pt x="36827" y="3005"/>
                    <a:pt x="36818" y="3005"/>
                  </a:cubicBezTo>
                  <a:cubicBezTo>
                    <a:pt x="36775" y="3005"/>
                    <a:pt x="36735" y="2944"/>
                    <a:pt x="36711" y="2899"/>
                  </a:cubicBezTo>
                  <a:cubicBezTo>
                    <a:pt x="36680" y="2846"/>
                    <a:pt x="36646" y="2808"/>
                    <a:pt x="36581" y="2785"/>
                  </a:cubicBezTo>
                  <a:cubicBezTo>
                    <a:pt x="36391" y="2719"/>
                    <a:pt x="36178" y="2674"/>
                    <a:pt x="36151" y="2417"/>
                  </a:cubicBezTo>
                  <a:cubicBezTo>
                    <a:pt x="36147" y="2375"/>
                    <a:pt x="36123" y="2353"/>
                    <a:pt x="36087" y="2332"/>
                  </a:cubicBezTo>
                  <a:cubicBezTo>
                    <a:pt x="35846" y="2186"/>
                    <a:pt x="35585" y="2084"/>
                    <a:pt x="35330" y="1969"/>
                  </a:cubicBezTo>
                  <a:cubicBezTo>
                    <a:pt x="34999" y="1627"/>
                    <a:pt x="34675" y="1279"/>
                    <a:pt x="34244" y="1051"/>
                  </a:cubicBezTo>
                  <a:cubicBezTo>
                    <a:pt x="34120" y="985"/>
                    <a:pt x="33996" y="956"/>
                    <a:pt x="33865" y="928"/>
                  </a:cubicBezTo>
                  <a:cubicBezTo>
                    <a:pt x="33789" y="911"/>
                    <a:pt x="33714" y="905"/>
                    <a:pt x="33639" y="905"/>
                  </a:cubicBezTo>
                  <a:cubicBezTo>
                    <a:pt x="33392" y="905"/>
                    <a:pt x="33147" y="973"/>
                    <a:pt x="32895" y="973"/>
                  </a:cubicBezTo>
                  <a:cubicBezTo>
                    <a:pt x="32818" y="973"/>
                    <a:pt x="32741" y="967"/>
                    <a:pt x="32663" y="950"/>
                  </a:cubicBezTo>
                  <a:cubicBezTo>
                    <a:pt x="32431" y="902"/>
                    <a:pt x="32169" y="899"/>
                    <a:pt x="31921" y="879"/>
                  </a:cubicBezTo>
                  <a:cubicBezTo>
                    <a:pt x="31648" y="859"/>
                    <a:pt x="31378" y="789"/>
                    <a:pt x="31106" y="767"/>
                  </a:cubicBezTo>
                  <a:cubicBezTo>
                    <a:pt x="31046" y="762"/>
                    <a:pt x="30987" y="760"/>
                    <a:pt x="30927" y="760"/>
                  </a:cubicBezTo>
                  <a:cubicBezTo>
                    <a:pt x="30775" y="760"/>
                    <a:pt x="30622" y="771"/>
                    <a:pt x="30471" y="771"/>
                  </a:cubicBezTo>
                  <a:cubicBezTo>
                    <a:pt x="30461" y="771"/>
                    <a:pt x="30451" y="771"/>
                    <a:pt x="30441" y="771"/>
                  </a:cubicBezTo>
                  <a:cubicBezTo>
                    <a:pt x="30441" y="771"/>
                    <a:pt x="30440" y="771"/>
                    <a:pt x="30440" y="771"/>
                  </a:cubicBezTo>
                  <a:cubicBezTo>
                    <a:pt x="30300" y="771"/>
                    <a:pt x="30170" y="900"/>
                    <a:pt x="30030" y="900"/>
                  </a:cubicBezTo>
                  <a:cubicBezTo>
                    <a:pt x="29974" y="900"/>
                    <a:pt x="29915" y="879"/>
                    <a:pt x="29854" y="820"/>
                  </a:cubicBezTo>
                  <a:cubicBezTo>
                    <a:pt x="29763" y="844"/>
                    <a:pt x="29673" y="853"/>
                    <a:pt x="29584" y="853"/>
                  </a:cubicBezTo>
                  <a:cubicBezTo>
                    <a:pt x="29300" y="853"/>
                    <a:pt x="29022" y="756"/>
                    <a:pt x="28745" y="717"/>
                  </a:cubicBezTo>
                  <a:cubicBezTo>
                    <a:pt x="28427" y="673"/>
                    <a:pt x="28101" y="629"/>
                    <a:pt x="27783" y="557"/>
                  </a:cubicBezTo>
                  <a:cubicBezTo>
                    <a:pt x="27537" y="502"/>
                    <a:pt x="27287" y="479"/>
                    <a:pt x="27149" y="221"/>
                  </a:cubicBezTo>
                  <a:cubicBezTo>
                    <a:pt x="27118" y="160"/>
                    <a:pt x="27050" y="115"/>
                    <a:pt x="26994" y="70"/>
                  </a:cubicBezTo>
                  <a:cubicBezTo>
                    <a:pt x="26935" y="22"/>
                    <a:pt x="26862" y="1"/>
                    <a:pt x="26786" y="1"/>
                  </a:cubicBezTo>
                  <a:close/>
                </a:path>
              </a:pathLst>
            </a:custGeom>
            <a:solidFill>
              <a:srgbClr val="D86C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4957073" y="4412858"/>
              <a:ext cx="327829" cy="380635"/>
            </a:xfrm>
            <a:custGeom>
              <a:rect b="b" l="l" r="r" t="t"/>
              <a:pathLst>
                <a:path extrusionOk="0" h="21120" w="18190">
                  <a:moveTo>
                    <a:pt x="17651" y="0"/>
                  </a:moveTo>
                  <a:cubicBezTo>
                    <a:pt x="17464" y="0"/>
                    <a:pt x="17319" y="107"/>
                    <a:pt x="17218" y="304"/>
                  </a:cubicBezTo>
                  <a:cubicBezTo>
                    <a:pt x="17105" y="524"/>
                    <a:pt x="17029" y="760"/>
                    <a:pt x="16938" y="987"/>
                  </a:cubicBezTo>
                  <a:cubicBezTo>
                    <a:pt x="16848" y="1213"/>
                    <a:pt x="16784" y="1442"/>
                    <a:pt x="16627" y="1634"/>
                  </a:cubicBezTo>
                  <a:cubicBezTo>
                    <a:pt x="16567" y="1708"/>
                    <a:pt x="16460" y="1786"/>
                    <a:pt x="16461" y="1862"/>
                  </a:cubicBezTo>
                  <a:cubicBezTo>
                    <a:pt x="16461" y="2127"/>
                    <a:pt x="16310" y="2317"/>
                    <a:pt x="16179" y="2517"/>
                  </a:cubicBezTo>
                  <a:cubicBezTo>
                    <a:pt x="15949" y="2871"/>
                    <a:pt x="15718" y="3220"/>
                    <a:pt x="15557" y="3616"/>
                  </a:cubicBezTo>
                  <a:cubicBezTo>
                    <a:pt x="15490" y="3781"/>
                    <a:pt x="15470" y="3969"/>
                    <a:pt x="15374" y="4112"/>
                  </a:cubicBezTo>
                  <a:cubicBezTo>
                    <a:pt x="15190" y="4383"/>
                    <a:pt x="15065" y="4684"/>
                    <a:pt x="14931" y="4978"/>
                  </a:cubicBezTo>
                  <a:cubicBezTo>
                    <a:pt x="14780" y="5308"/>
                    <a:pt x="14572" y="5607"/>
                    <a:pt x="14445" y="5950"/>
                  </a:cubicBezTo>
                  <a:cubicBezTo>
                    <a:pt x="14322" y="6278"/>
                    <a:pt x="14151" y="6586"/>
                    <a:pt x="14021" y="6913"/>
                  </a:cubicBezTo>
                  <a:cubicBezTo>
                    <a:pt x="13950" y="7090"/>
                    <a:pt x="13908" y="7286"/>
                    <a:pt x="13803" y="7449"/>
                  </a:cubicBezTo>
                  <a:cubicBezTo>
                    <a:pt x="13537" y="7857"/>
                    <a:pt x="13281" y="8265"/>
                    <a:pt x="13101" y="8726"/>
                  </a:cubicBezTo>
                  <a:cubicBezTo>
                    <a:pt x="12963" y="9078"/>
                    <a:pt x="12791" y="9417"/>
                    <a:pt x="12586" y="9736"/>
                  </a:cubicBezTo>
                  <a:cubicBezTo>
                    <a:pt x="12337" y="10124"/>
                    <a:pt x="12333" y="10648"/>
                    <a:pt x="11921" y="10950"/>
                  </a:cubicBezTo>
                  <a:cubicBezTo>
                    <a:pt x="11917" y="10954"/>
                    <a:pt x="11919" y="10964"/>
                    <a:pt x="11915" y="10971"/>
                  </a:cubicBezTo>
                  <a:cubicBezTo>
                    <a:pt x="11694" y="11432"/>
                    <a:pt x="11442" y="11880"/>
                    <a:pt x="11339" y="12389"/>
                  </a:cubicBezTo>
                  <a:cubicBezTo>
                    <a:pt x="11335" y="12416"/>
                    <a:pt x="11311" y="12442"/>
                    <a:pt x="11291" y="12464"/>
                  </a:cubicBezTo>
                  <a:cubicBezTo>
                    <a:pt x="10995" y="12781"/>
                    <a:pt x="10931" y="13224"/>
                    <a:pt x="10686" y="13569"/>
                  </a:cubicBezTo>
                  <a:cubicBezTo>
                    <a:pt x="10674" y="13586"/>
                    <a:pt x="10661" y="13614"/>
                    <a:pt x="10668" y="13631"/>
                  </a:cubicBezTo>
                  <a:cubicBezTo>
                    <a:pt x="10729" y="13800"/>
                    <a:pt x="10613" y="13933"/>
                    <a:pt x="10543" y="14045"/>
                  </a:cubicBezTo>
                  <a:cubicBezTo>
                    <a:pt x="10335" y="14374"/>
                    <a:pt x="10134" y="14708"/>
                    <a:pt x="9925" y="15034"/>
                  </a:cubicBezTo>
                  <a:cubicBezTo>
                    <a:pt x="9772" y="15273"/>
                    <a:pt x="9646" y="15528"/>
                    <a:pt x="9527" y="15780"/>
                  </a:cubicBezTo>
                  <a:cubicBezTo>
                    <a:pt x="9449" y="15942"/>
                    <a:pt x="9317" y="16063"/>
                    <a:pt x="9254" y="16223"/>
                  </a:cubicBezTo>
                  <a:cubicBezTo>
                    <a:pt x="9122" y="16550"/>
                    <a:pt x="9032" y="16891"/>
                    <a:pt x="8868" y="17210"/>
                  </a:cubicBezTo>
                  <a:cubicBezTo>
                    <a:pt x="8667" y="17596"/>
                    <a:pt x="8566" y="18029"/>
                    <a:pt x="8267" y="18373"/>
                  </a:cubicBezTo>
                  <a:cubicBezTo>
                    <a:pt x="8008" y="18673"/>
                    <a:pt x="7903" y="19071"/>
                    <a:pt x="7698" y="19409"/>
                  </a:cubicBezTo>
                  <a:cubicBezTo>
                    <a:pt x="7665" y="19462"/>
                    <a:pt x="7636" y="19534"/>
                    <a:pt x="7577" y="19534"/>
                  </a:cubicBezTo>
                  <a:cubicBezTo>
                    <a:pt x="7571" y="19534"/>
                    <a:pt x="7564" y="19533"/>
                    <a:pt x="7558" y="19532"/>
                  </a:cubicBezTo>
                  <a:cubicBezTo>
                    <a:pt x="7505" y="19519"/>
                    <a:pt x="7443" y="19452"/>
                    <a:pt x="7428" y="19397"/>
                  </a:cubicBezTo>
                  <a:cubicBezTo>
                    <a:pt x="7390" y="19255"/>
                    <a:pt x="7316" y="19131"/>
                    <a:pt x="7244" y="19007"/>
                  </a:cubicBezTo>
                  <a:cubicBezTo>
                    <a:pt x="7068" y="18703"/>
                    <a:pt x="6899" y="18385"/>
                    <a:pt x="6769" y="18067"/>
                  </a:cubicBezTo>
                  <a:cubicBezTo>
                    <a:pt x="6599" y="17648"/>
                    <a:pt x="6395" y="17247"/>
                    <a:pt x="6209" y="16837"/>
                  </a:cubicBezTo>
                  <a:cubicBezTo>
                    <a:pt x="6044" y="16474"/>
                    <a:pt x="5813" y="16130"/>
                    <a:pt x="5642" y="15774"/>
                  </a:cubicBezTo>
                  <a:cubicBezTo>
                    <a:pt x="5500" y="15478"/>
                    <a:pt x="5324" y="15191"/>
                    <a:pt x="5211" y="14875"/>
                  </a:cubicBezTo>
                  <a:cubicBezTo>
                    <a:pt x="5110" y="14591"/>
                    <a:pt x="4927" y="14338"/>
                    <a:pt x="4812" y="14059"/>
                  </a:cubicBezTo>
                  <a:cubicBezTo>
                    <a:pt x="4623" y="13600"/>
                    <a:pt x="4391" y="13157"/>
                    <a:pt x="4261" y="12676"/>
                  </a:cubicBezTo>
                  <a:cubicBezTo>
                    <a:pt x="4159" y="12292"/>
                    <a:pt x="3855" y="11996"/>
                    <a:pt x="3794" y="11593"/>
                  </a:cubicBezTo>
                  <a:cubicBezTo>
                    <a:pt x="3790" y="11556"/>
                    <a:pt x="3744" y="11505"/>
                    <a:pt x="3708" y="11495"/>
                  </a:cubicBezTo>
                  <a:cubicBezTo>
                    <a:pt x="3563" y="11456"/>
                    <a:pt x="3547" y="11320"/>
                    <a:pt x="3512" y="11221"/>
                  </a:cubicBezTo>
                  <a:cubicBezTo>
                    <a:pt x="3433" y="10995"/>
                    <a:pt x="3299" y="10796"/>
                    <a:pt x="3262" y="10548"/>
                  </a:cubicBezTo>
                  <a:cubicBezTo>
                    <a:pt x="3209" y="10199"/>
                    <a:pt x="2925" y="9938"/>
                    <a:pt x="2858" y="9581"/>
                  </a:cubicBezTo>
                  <a:cubicBezTo>
                    <a:pt x="2803" y="9284"/>
                    <a:pt x="2598" y="9056"/>
                    <a:pt x="2433" y="8806"/>
                  </a:cubicBezTo>
                  <a:cubicBezTo>
                    <a:pt x="2296" y="8599"/>
                    <a:pt x="2212" y="8326"/>
                    <a:pt x="2079" y="8134"/>
                  </a:cubicBezTo>
                  <a:cubicBezTo>
                    <a:pt x="1881" y="7848"/>
                    <a:pt x="1817" y="7506"/>
                    <a:pt x="1608" y="7237"/>
                  </a:cubicBezTo>
                  <a:cubicBezTo>
                    <a:pt x="1490" y="7087"/>
                    <a:pt x="1548" y="6862"/>
                    <a:pt x="1427" y="6721"/>
                  </a:cubicBezTo>
                  <a:cubicBezTo>
                    <a:pt x="1258" y="6525"/>
                    <a:pt x="1144" y="6331"/>
                    <a:pt x="1152" y="6056"/>
                  </a:cubicBezTo>
                  <a:cubicBezTo>
                    <a:pt x="1159" y="5793"/>
                    <a:pt x="908" y="5563"/>
                    <a:pt x="673" y="5560"/>
                  </a:cubicBezTo>
                  <a:cubicBezTo>
                    <a:pt x="670" y="5560"/>
                    <a:pt x="667" y="5560"/>
                    <a:pt x="664" y="5560"/>
                  </a:cubicBezTo>
                  <a:cubicBezTo>
                    <a:pt x="288" y="5560"/>
                    <a:pt x="1" y="6013"/>
                    <a:pt x="193" y="6337"/>
                  </a:cubicBezTo>
                  <a:cubicBezTo>
                    <a:pt x="419" y="6714"/>
                    <a:pt x="562" y="7127"/>
                    <a:pt x="751" y="7521"/>
                  </a:cubicBezTo>
                  <a:cubicBezTo>
                    <a:pt x="895" y="7823"/>
                    <a:pt x="1159" y="8049"/>
                    <a:pt x="1259" y="8382"/>
                  </a:cubicBezTo>
                  <a:cubicBezTo>
                    <a:pt x="1341" y="8659"/>
                    <a:pt x="1471" y="8922"/>
                    <a:pt x="1583" y="9189"/>
                  </a:cubicBezTo>
                  <a:cubicBezTo>
                    <a:pt x="1711" y="9493"/>
                    <a:pt x="1841" y="9798"/>
                    <a:pt x="1973" y="10102"/>
                  </a:cubicBezTo>
                  <a:cubicBezTo>
                    <a:pt x="2073" y="10333"/>
                    <a:pt x="2157" y="10582"/>
                    <a:pt x="2275" y="10795"/>
                  </a:cubicBezTo>
                  <a:cubicBezTo>
                    <a:pt x="2483" y="11173"/>
                    <a:pt x="2737" y="11533"/>
                    <a:pt x="2880" y="11938"/>
                  </a:cubicBezTo>
                  <a:cubicBezTo>
                    <a:pt x="3006" y="12299"/>
                    <a:pt x="3190" y="12635"/>
                    <a:pt x="3359" y="12965"/>
                  </a:cubicBezTo>
                  <a:cubicBezTo>
                    <a:pt x="3659" y="13548"/>
                    <a:pt x="3917" y="14152"/>
                    <a:pt x="4218" y="14734"/>
                  </a:cubicBezTo>
                  <a:cubicBezTo>
                    <a:pt x="4419" y="15122"/>
                    <a:pt x="4554" y="15545"/>
                    <a:pt x="4781" y="15925"/>
                  </a:cubicBezTo>
                  <a:cubicBezTo>
                    <a:pt x="4833" y="16011"/>
                    <a:pt x="4895" y="16092"/>
                    <a:pt x="4944" y="16181"/>
                  </a:cubicBezTo>
                  <a:cubicBezTo>
                    <a:pt x="5043" y="16365"/>
                    <a:pt x="4994" y="16590"/>
                    <a:pt x="5107" y="16741"/>
                  </a:cubicBezTo>
                  <a:cubicBezTo>
                    <a:pt x="5324" y="17032"/>
                    <a:pt x="5354" y="17391"/>
                    <a:pt x="5510" y="17706"/>
                  </a:cubicBezTo>
                  <a:cubicBezTo>
                    <a:pt x="5756" y="18203"/>
                    <a:pt x="5982" y="18709"/>
                    <a:pt x="6282" y="19177"/>
                  </a:cubicBezTo>
                  <a:cubicBezTo>
                    <a:pt x="6358" y="19296"/>
                    <a:pt x="6447" y="19440"/>
                    <a:pt x="6466" y="19551"/>
                  </a:cubicBezTo>
                  <a:cubicBezTo>
                    <a:pt x="6504" y="19783"/>
                    <a:pt x="6702" y="19924"/>
                    <a:pt x="6734" y="20142"/>
                  </a:cubicBezTo>
                  <a:cubicBezTo>
                    <a:pt x="6764" y="20340"/>
                    <a:pt x="6932" y="20477"/>
                    <a:pt x="6964" y="20668"/>
                  </a:cubicBezTo>
                  <a:cubicBezTo>
                    <a:pt x="7005" y="20903"/>
                    <a:pt x="7329" y="21115"/>
                    <a:pt x="7562" y="21119"/>
                  </a:cubicBezTo>
                  <a:cubicBezTo>
                    <a:pt x="7567" y="21120"/>
                    <a:pt x="7573" y="21120"/>
                    <a:pt x="7578" y="21120"/>
                  </a:cubicBezTo>
                  <a:cubicBezTo>
                    <a:pt x="7892" y="21120"/>
                    <a:pt x="8037" y="20917"/>
                    <a:pt x="8159" y="20690"/>
                  </a:cubicBezTo>
                  <a:cubicBezTo>
                    <a:pt x="8397" y="20245"/>
                    <a:pt x="8637" y="19800"/>
                    <a:pt x="8798" y="19320"/>
                  </a:cubicBezTo>
                  <a:cubicBezTo>
                    <a:pt x="8893" y="19039"/>
                    <a:pt x="9052" y="18790"/>
                    <a:pt x="9196" y="18537"/>
                  </a:cubicBezTo>
                  <a:cubicBezTo>
                    <a:pt x="9422" y="18142"/>
                    <a:pt x="9672" y="17767"/>
                    <a:pt x="9845" y="17339"/>
                  </a:cubicBezTo>
                  <a:cubicBezTo>
                    <a:pt x="9994" y="16972"/>
                    <a:pt x="10153" y="16602"/>
                    <a:pt x="10381" y="16270"/>
                  </a:cubicBezTo>
                  <a:cubicBezTo>
                    <a:pt x="10632" y="15904"/>
                    <a:pt x="10651" y="15427"/>
                    <a:pt x="10942" y="15076"/>
                  </a:cubicBezTo>
                  <a:cubicBezTo>
                    <a:pt x="10967" y="15045"/>
                    <a:pt x="11003" y="15009"/>
                    <a:pt x="11020" y="14955"/>
                  </a:cubicBezTo>
                  <a:cubicBezTo>
                    <a:pt x="11172" y="14449"/>
                    <a:pt x="11430" y="13986"/>
                    <a:pt x="11668" y="13522"/>
                  </a:cubicBezTo>
                  <a:cubicBezTo>
                    <a:pt x="11841" y="13186"/>
                    <a:pt x="11982" y="12830"/>
                    <a:pt x="12227" y="12526"/>
                  </a:cubicBezTo>
                  <a:cubicBezTo>
                    <a:pt x="12489" y="12199"/>
                    <a:pt x="12530" y="11745"/>
                    <a:pt x="12777" y="11391"/>
                  </a:cubicBezTo>
                  <a:cubicBezTo>
                    <a:pt x="12847" y="11291"/>
                    <a:pt x="12948" y="11208"/>
                    <a:pt x="12996" y="11095"/>
                  </a:cubicBezTo>
                  <a:cubicBezTo>
                    <a:pt x="13109" y="10822"/>
                    <a:pt x="13136" y="10514"/>
                    <a:pt x="13300" y="10264"/>
                  </a:cubicBezTo>
                  <a:cubicBezTo>
                    <a:pt x="13455" y="10029"/>
                    <a:pt x="13617" y="9803"/>
                    <a:pt x="13680" y="9524"/>
                  </a:cubicBezTo>
                  <a:cubicBezTo>
                    <a:pt x="13688" y="9502"/>
                    <a:pt x="13704" y="9484"/>
                    <a:pt x="13725" y="9475"/>
                  </a:cubicBezTo>
                  <a:cubicBezTo>
                    <a:pt x="13890" y="9420"/>
                    <a:pt x="13892" y="9272"/>
                    <a:pt x="13907" y="9143"/>
                  </a:cubicBezTo>
                  <a:cubicBezTo>
                    <a:pt x="13913" y="9094"/>
                    <a:pt x="13916" y="9057"/>
                    <a:pt x="13950" y="9024"/>
                  </a:cubicBezTo>
                  <a:cubicBezTo>
                    <a:pt x="14157" y="8818"/>
                    <a:pt x="14133" y="8513"/>
                    <a:pt x="14263" y="8267"/>
                  </a:cubicBezTo>
                  <a:cubicBezTo>
                    <a:pt x="14363" y="8081"/>
                    <a:pt x="14378" y="7829"/>
                    <a:pt x="14530" y="7661"/>
                  </a:cubicBezTo>
                  <a:cubicBezTo>
                    <a:pt x="14780" y="7383"/>
                    <a:pt x="14834" y="6995"/>
                    <a:pt x="15091" y="6722"/>
                  </a:cubicBezTo>
                  <a:cubicBezTo>
                    <a:pt x="15149" y="6661"/>
                    <a:pt x="15189" y="6546"/>
                    <a:pt x="15153" y="6446"/>
                  </a:cubicBezTo>
                  <a:cubicBezTo>
                    <a:pt x="15127" y="6375"/>
                    <a:pt x="15157" y="6324"/>
                    <a:pt x="15194" y="6283"/>
                  </a:cubicBezTo>
                  <a:cubicBezTo>
                    <a:pt x="15493" y="5945"/>
                    <a:pt x="15596" y="5494"/>
                    <a:pt x="15867" y="5142"/>
                  </a:cubicBezTo>
                  <a:cubicBezTo>
                    <a:pt x="15960" y="5022"/>
                    <a:pt x="16005" y="4886"/>
                    <a:pt x="16050" y="4742"/>
                  </a:cubicBezTo>
                  <a:cubicBezTo>
                    <a:pt x="16106" y="4560"/>
                    <a:pt x="16172" y="4357"/>
                    <a:pt x="16298" y="4228"/>
                  </a:cubicBezTo>
                  <a:cubicBezTo>
                    <a:pt x="16527" y="3993"/>
                    <a:pt x="16434" y="3614"/>
                    <a:pt x="16707" y="3416"/>
                  </a:cubicBezTo>
                  <a:cubicBezTo>
                    <a:pt x="16711" y="3413"/>
                    <a:pt x="16708" y="3402"/>
                    <a:pt x="16708" y="3394"/>
                  </a:cubicBezTo>
                  <a:cubicBezTo>
                    <a:pt x="16714" y="3216"/>
                    <a:pt x="16847" y="3091"/>
                    <a:pt x="16898" y="2931"/>
                  </a:cubicBezTo>
                  <a:cubicBezTo>
                    <a:pt x="16981" y="2668"/>
                    <a:pt x="17137" y="2444"/>
                    <a:pt x="17288" y="2219"/>
                  </a:cubicBezTo>
                  <a:cubicBezTo>
                    <a:pt x="17422" y="2021"/>
                    <a:pt x="17444" y="1762"/>
                    <a:pt x="17580" y="1584"/>
                  </a:cubicBezTo>
                  <a:cubicBezTo>
                    <a:pt x="17809" y="1284"/>
                    <a:pt x="17926" y="936"/>
                    <a:pt x="18098" y="612"/>
                  </a:cubicBezTo>
                  <a:cubicBezTo>
                    <a:pt x="18189" y="442"/>
                    <a:pt x="17992" y="72"/>
                    <a:pt x="17805" y="22"/>
                  </a:cubicBezTo>
                  <a:cubicBezTo>
                    <a:pt x="17751" y="8"/>
                    <a:pt x="17699" y="0"/>
                    <a:pt x="176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4896085" y="4926247"/>
              <a:ext cx="202861" cy="299840"/>
            </a:xfrm>
            <a:custGeom>
              <a:rect b="b" l="l" r="r" t="t"/>
              <a:pathLst>
                <a:path extrusionOk="0" h="16637" w="11256">
                  <a:moveTo>
                    <a:pt x="10914" y="0"/>
                  </a:moveTo>
                  <a:cubicBezTo>
                    <a:pt x="10892" y="0"/>
                    <a:pt x="10868" y="2"/>
                    <a:pt x="10845" y="6"/>
                  </a:cubicBezTo>
                  <a:cubicBezTo>
                    <a:pt x="10549" y="53"/>
                    <a:pt x="10270" y="184"/>
                    <a:pt x="9985" y="247"/>
                  </a:cubicBezTo>
                  <a:cubicBezTo>
                    <a:pt x="9606" y="331"/>
                    <a:pt x="9268" y="461"/>
                    <a:pt x="8929" y="642"/>
                  </a:cubicBezTo>
                  <a:cubicBezTo>
                    <a:pt x="8711" y="757"/>
                    <a:pt x="8518" y="903"/>
                    <a:pt x="8328" y="1044"/>
                  </a:cubicBezTo>
                  <a:cubicBezTo>
                    <a:pt x="8002" y="1287"/>
                    <a:pt x="7733" y="1599"/>
                    <a:pt x="7369" y="1800"/>
                  </a:cubicBezTo>
                  <a:cubicBezTo>
                    <a:pt x="7288" y="1845"/>
                    <a:pt x="7186" y="1896"/>
                    <a:pt x="7120" y="1982"/>
                  </a:cubicBezTo>
                  <a:cubicBezTo>
                    <a:pt x="6629" y="2609"/>
                    <a:pt x="5978" y="3062"/>
                    <a:pt x="5363" y="3545"/>
                  </a:cubicBezTo>
                  <a:cubicBezTo>
                    <a:pt x="5083" y="3765"/>
                    <a:pt x="4847" y="4008"/>
                    <a:pt x="4658" y="4290"/>
                  </a:cubicBezTo>
                  <a:cubicBezTo>
                    <a:pt x="4495" y="4531"/>
                    <a:pt x="4266" y="4705"/>
                    <a:pt x="4095" y="4936"/>
                  </a:cubicBezTo>
                  <a:cubicBezTo>
                    <a:pt x="3954" y="5127"/>
                    <a:pt x="3895" y="5372"/>
                    <a:pt x="3706" y="5522"/>
                  </a:cubicBezTo>
                  <a:cubicBezTo>
                    <a:pt x="3327" y="5819"/>
                    <a:pt x="3140" y="6240"/>
                    <a:pt x="2946" y="6660"/>
                  </a:cubicBezTo>
                  <a:cubicBezTo>
                    <a:pt x="2888" y="6784"/>
                    <a:pt x="2817" y="6922"/>
                    <a:pt x="2714" y="7000"/>
                  </a:cubicBezTo>
                  <a:cubicBezTo>
                    <a:pt x="2481" y="7176"/>
                    <a:pt x="2382" y="7438"/>
                    <a:pt x="2251" y="7671"/>
                  </a:cubicBezTo>
                  <a:cubicBezTo>
                    <a:pt x="2129" y="7887"/>
                    <a:pt x="2086" y="8145"/>
                    <a:pt x="1969" y="8370"/>
                  </a:cubicBezTo>
                  <a:cubicBezTo>
                    <a:pt x="1757" y="8773"/>
                    <a:pt x="1562" y="9184"/>
                    <a:pt x="1360" y="9591"/>
                  </a:cubicBezTo>
                  <a:cubicBezTo>
                    <a:pt x="1197" y="9920"/>
                    <a:pt x="1029" y="10246"/>
                    <a:pt x="870" y="10576"/>
                  </a:cubicBezTo>
                  <a:cubicBezTo>
                    <a:pt x="643" y="11047"/>
                    <a:pt x="676" y="11574"/>
                    <a:pt x="541" y="12064"/>
                  </a:cubicBezTo>
                  <a:cubicBezTo>
                    <a:pt x="474" y="12312"/>
                    <a:pt x="472" y="12567"/>
                    <a:pt x="426" y="12816"/>
                  </a:cubicBezTo>
                  <a:cubicBezTo>
                    <a:pt x="372" y="13108"/>
                    <a:pt x="217" y="13379"/>
                    <a:pt x="240" y="13687"/>
                  </a:cubicBezTo>
                  <a:cubicBezTo>
                    <a:pt x="245" y="13739"/>
                    <a:pt x="315" y="13795"/>
                    <a:pt x="241" y="13850"/>
                  </a:cubicBezTo>
                  <a:cubicBezTo>
                    <a:pt x="0" y="14030"/>
                    <a:pt x="129" y="14310"/>
                    <a:pt x="117" y="14521"/>
                  </a:cubicBezTo>
                  <a:cubicBezTo>
                    <a:pt x="106" y="14754"/>
                    <a:pt x="84" y="15006"/>
                    <a:pt x="111" y="15254"/>
                  </a:cubicBezTo>
                  <a:cubicBezTo>
                    <a:pt x="138" y="15514"/>
                    <a:pt x="125" y="15798"/>
                    <a:pt x="147" y="16071"/>
                  </a:cubicBezTo>
                  <a:cubicBezTo>
                    <a:pt x="165" y="16303"/>
                    <a:pt x="404" y="16409"/>
                    <a:pt x="470" y="16618"/>
                  </a:cubicBezTo>
                  <a:cubicBezTo>
                    <a:pt x="475" y="16634"/>
                    <a:pt x="523" y="16636"/>
                    <a:pt x="577" y="16636"/>
                  </a:cubicBezTo>
                  <a:cubicBezTo>
                    <a:pt x="594" y="16636"/>
                    <a:pt x="611" y="16635"/>
                    <a:pt x="628" y="16635"/>
                  </a:cubicBezTo>
                  <a:cubicBezTo>
                    <a:pt x="649" y="16635"/>
                    <a:pt x="670" y="16636"/>
                    <a:pt x="687" y="16637"/>
                  </a:cubicBezTo>
                  <a:cubicBezTo>
                    <a:pt x="1053" y="16634"/>
                    <a:pt x="1174" y="16561"/>
                    <a:pt x="1191" y="16267"/>
                  </a:cubicBezTo>
                  <a:cubicBezTo>
                    <a:pt x="1199" y="16120"/>
                    <a:pt x="1179" y="15957"/>
                    <a:pt x="1075" y="15828"/>
                  </a:cubicBezTo>
                  <a:cubicBezTo>
                    <a:pt x="1006" y="15744"/>
                    <a:pt x="1007" y="15649"/>
                    <a:pt x="990" y="15545"/>
                  </a:cubicBezTo>
                  <a:cubicBezTo>
                    <a:pt x="937" y="15218"/>
                    <a:pt x="1141" y="14922"/>
                    <a:pt x="1048" y="14586"/>
                  </a:cubicBezTo>
                  <a:cubicBezTo>
                    <a:pt x="954" y="14246"/>
                    <a:pt x="1058" y="13899"/>
                    <a:pt x="1167" y="13571"/>
                  </a:cubicBezTo>
                  <a:cubicBezTo>
                    <a:pt x="1217" y="13419"/>
                    <a:pt x="1165" y="13248"/>
                    <a:pt x="1242" y="13116"/>
                  </a:cubicBezTo>
                  <a:cubicBezTo>
                    <a:pt x="1391" y="12861"/>
                    <a:pt x="1409" y="12580"/>
                    <a:pt x="1430" y="12304"/>
                  </a:cubicBezTo>
                  <a:cubicBezTo>
                    <a:pt x="1448" y="12080"/>
                    <a:pt x="1456" y="11844"/>
                    <a:pt x="1542" y="11648"/>
                  </a:cubicBezTo>
                  <a:cubicBezTo>
                    <a:pt x="1701" y="11285"/>
                    <a:pt x="1827" y="10910"/>
                    <a:pt x="1965" y="10540"/>
                  </a:cubicBezTo>
                  <a:cubicBezTo>
                    <a:pt x="2082" y="10229"/>
                    <a:pt x="2161" y="9908"/>
                    <a:pt x="2347" y="9618"/>
                  </a:cubicBezTo>
                  <a:cubicBezTo>
                    <a:pt x="2432" y="9486"/>
                    <a:pt x="2560" y="9327"/>
                    <a:pt x="2501" y="9122"/>
                  </a:cubicBezTo>
                  <a:cubicBezTo>
                    <a:pt x="2485" y="9062"/>
                    <a:pt x="2527" y="8983"/>
                    <a:pt x="2569" y="8914"/>
                  </a:cubicBezTo>
                  <a:cubicBezTo>
                    <a:pt x="2850" y="8454"/>
                    <a:pt x="3131" y="7993"/>
                    <a:pt x="3382" y="7516"/>
                  </a:cubicBezTo>
                  <a:cubicBezTo>
                    <a:pt x="3550" y="7198"/>
                    <a:pt x="3725" y="6878"/>
                    <a:pt x="3938" y="6592"/>
                  </a:cubicBezTo>
                  <a:cubicBezTo>
                    <a:pt x="4165" y="6286"/>
                    <a:pt x="4448" y="6024"/>
                    <a:pt x="4694" y="5733"/>
                  </a:cubicBezTo>
                  <a:cubicBezTo>
                    <a:pt x="4863" y="5533"/>
                    <a:pt x="4993" y="5305"/>
                    <a:pt x="5165" y="5101"/>
                  </a:cubicBezTo>
                  <a:cubicBezTo>
                    <a:pt x="5461" y="4749"/>
                    <a:pt x="5845" y="4511"/>
                    <a:pt x="6145" y="4177"/>
                  </a:cubicBezTo>
                  <a:cubicBezTo>
                    <a:pt x="6270" y="4040"/>
                    <a:pt x="6377" y="3880"/>
                    <a:pt x="6519" y="3762"/>
                  </a:cubicBezTo>
                  <a:cubicBezTo>
                    <a:pt x="6863" y="3475"/>
                    <a:pt x="7214" y="3194"/>
                    <a:pt x="7580" y="2935"/>
                  </a:cubicBezTo>
                  <a:cubicBezTo>
                    <a:pt x="8031" y="2614"/>
                    <a:pt x="8402" y="2197"/>
                    <a:pt x="8870" y="1902"/>
                  </a:cubicBezTo>
                  <a:cubicBezTo>
                    <a:pt x="9202" y="1692"/>
                    <a:pt x="9423" y="1343"/>
                    <a:pt x="9785" y="1173"/>
                  </a:cubicBezTo>
                  <a:cubicBezTo>
                    <a:pt x="9966" y="1087"/>
                    <a:pt x="10195" y="1084"/>
                    <a:pt x="10326" y="916"/>
                  </a:cubicBezTo>
                  <a:cubicBezTo>
                    <a:pt x="10406" y="813"/>
                    <a:pt x="10494" y="782"/>
                    <a:pt x="10609" y="762"/>
                  </a:cubicBezTo>
                  <a:cubicBezTo>
                    <a:pt x="10846" y="723"/>
                    <a:pt x="11005" y="552"/>
                    <a:pt x="11174" y="406"/>
                  </a:cubicBezTo>
                  <a:cubicBezTo>
                    <a:pt x="11238" y="351"/>
                    <a:pt x="11255" y="243"/>
                    <a:pt x="11200" y="157"/>
                  </a:cubicBezTo>
                  <a:cubicBezTo>
                    <a:pt x="11130" y="50"/>
                    <a:pt x="11031" y="0"/>
                    <a:pt x="109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4955631" y="4718898"/>
              <a:ext cx="174584" cy="226579"/>
            </a:xfrm>
            <a:custGeom>
              <a:rect b="b" l="l" r="r" t="t"/>
              <a:pathLst>
                <a:path extrusionOk="0" h="12572" w="9687">
                  <a:moveTo>
                    <a:pt x="558" y="0"/>
                  </a:moveTo>
                  <a:cubicBezTo>
                    <a:pt x="433" y="0"/>
                    <a:pt x="311" y="67"/>
                    <a:pt x="212" y="188"/>
                  </a:cubicBezTo>
                  <a:cubicBezTo>
                    <a:pt x="0" y="451"/>
                    <a:pt x="149" y="675"/>
                    <a:pt x="273" y="876"/>
                  </a:cubicBezTo>
                  <a:cubicBezTo>
                    <a:pt x="479" y="1206"/>
                    <a:pt x="691" y="1532"/>
                    <a:pt x="956" y="1829"/>
                  </a:cubicBezTo>
                  <a:cubicBezTo>
                    <a:pt x="1190" y="2093"/>
                    <a:pt x="1465" y="2323"/>
                    <a:pt x="1650" y="2640"/>
                  </a:cubicBezTo>
                  <a:cubicBezTo>
                    <a:pt x="1912" y="3086"/>
                    <a:pt x="2224" y="3504"/>
                    <a:pt x="2514" y="3934"/>
                  </a:cubicBezTo>
                  <a:cubicBezTo>
                    <a:pt x="2604" y="4067"/>
                    <a:pt x="2689" y="4206"/>
                    <a:pt x="2783" y="4337"/>
                  </a:cubicBezTo>
                  <a:cubicBezTo>
                    <a:pt x="2892" y="4486"/>
                    <a:pt x="3007" y="4630"/>
                    <a:pt x="3122" y="4776"/>
                  </a:cubicBezTo>
                  <a:cubicBezTo>
                    <a:pt x="3260" y="4948"/>
                    <a:pt x="3395" y="5124"/>
                    <a:pt x="3542" y="5290"/>
                  </a:cubicBezTo>
                  <a:cubicBezTo>
                    <a:pt x="3644" y="5405"/>
                    <a:pt x="3788" y="5490"/>
                    <a:pt x="3872" y="5615"/>
                  </a:cubicBezTo>
                  <a:cubicBezTo>
                    <a:pt x="4004" y="5810"/>
                    <a:pt x="4084" y="6039"/>
                    <a:pt x="4217" y="6233"/>
                  </a:cubicBezTo>
                  <a:cubicBezTo>
                    <a:pt x="4367" y="6455"/>
                    <a:pt x="4535" y="6664"/>
                    <a:pt x="4718" y="6858"/>
                  </a:cubicBezTo>
                  <a:cubicBezTo>
                    <a:pt x="5212" y="7372"/>
                    <a:pt x="5582" y="7974"/>
                    <a:pt x="6018" y="8528"/>
                  </a:cubicBezTo>
                  <a:cubicBezTo>
                    <a:pt x="6112" y="8647"/>
                    <a:pt x="6210" y="8765"/>
                    <a:pt x="6292" y="8892"/>
                  </a:cubicBezTo>
                  <a:cubicBezTo>
                    <a:pt x="6507" y="9220"/>
                    <a:pt x="6710" y="9553"/>
                    <a:pt x="7010" y="9818"/>
                  </a:cubicBezTo>
                  <a:cubicBezTo>
                    <a:pt x="7109" y="9906"/>
                    <a:pt x="7156" y="10054"/>
                    <a:pt x="7227" y="10173"/>
                  </a:cubicBezTo>
                  <a:cubicBezTo>
                    <a:pt x="7320" y="10328"/>
                    <a:pt x="7400" y="10490"/>
                    <a:pt x="7507" y="10633"/>
                  </a:cubicBezTo>
                  <a:cubicBezTo>
                    <a:pt x="7690" y="10875"/>
                    <a:pt x="7897" y="11098"/>
                    <a:pt x="8078" y="11340"/>
                  </a:cubicBezTo>
                  <a:cubicBezTo>
                    <a:pt x="8203" y="11508"/>
                    <a:pt x="8266" y="11745"/>
                    <a:pt x="8424" y="11861"/>
                  </a:cubicBezTo>
                  <a:cubicBezTo>
                    <a:pt x="8564" y="11965"/>
                    <a:pt x="8664" y="12061"/>
                    <a:pt x="8735" y="12217"/>
                  </a:cubicBezTo>
                  <a:cubicBezTo>
                    <a:pt x="8846" y="12457"/>
                    <a:pt x="9056" y="12558"/>
                    <a:pt x="9311" y="12571"/>
                  </a:cubicBezTo>
                  <a:cubicBezTo>
                    <a:pt x="9315" y="12571"/>
                    <a:pt x="9318" y="12571"/>
                    <a:pt x="9321" y="12571"/>
                  </a:cubicBezTo>
                  <a:cubicBezTo>
                    <a:pt x="9491" y="12571"/>
                    <a:pt x="9681" y="12374"/>
                    <a:pt x="9683" y="12170"/>
                  </a:cubicBezTo>
                  <a:cubicBezTo>
                    <a:pt x="9681" y="12157"/>
                    <a:pt x="9687" y="12104"/>
                    <a:pt x="9664" y="12069"/>
                  </a:cubicBezTo>
                  <a:cubicBezTo>
                    <a:pt x="9456" y="11753"/>
                    <a:pt x="9244" y="11439"/>
                    <a:pt x="9028" y="11126"/>
                  </a:cubicBezTo>
                  <a:cubicBezTo>
                    <a:pt x="8980" y="11056"/>
                    <a:pt x="8912" y="10998"/>
                    <a:pt x="8860" y="10929"/>
                  </a:cubicBezTo>
                  <a:cubicBezTo>
                    <a:pt x="8717" y="10742"/>
                    <a:pt x="8584" y="10545"/>
                    <a:pt x="8433" y="10364"/>
                  </a:cubicBezTo>
                  <a:cubicBezTo>
                    <a:pt x="8317" y="10224"/>
                    <a:pt x="8168" y="10111"/>
                    <a:pt x="8054" y="9970"/>
                  </a:cubicBezTo>
                  <a:cubicBezTo>
                    <a:pt x="7956" y="9851"/>
                    <a:pt x="7896" y="9701"/>
                    <a:pt x="7805" y="9575"/>
                  </a:cubicBezTo>
                  <a:cubicBezTo>
                    <a:pt x="7584" y="9271"/>
                    <a:pt x="7344" y="8980"/>
                    <a:pt x="7130" y="8672"/>
                  </a:cubicBezTo>
                  <a:cubicBezTo>
                    <a:pt x="6929" y="8385"/>
                    <a:pt x="6785" y="8052"/>
                    <a:pt x="6555" y="7795"/>
                  </a:cubicBezTo>
                  <a:cubicBezTo>
                    <a:pt x="6231" y="7433"/>
                    <a:pt x="5992" y="7019"/>
                    <a:pt x="5715" y="6629"/>
                  </a:cubicBezTo>
                  <a:cubicBezTo>
                    <a:pt x="5505" y="6335"/>
                    <a:pt x="5280" y="6053"/>
                    <a:pt x="5068" y="5762"/>
                  </a:cubicBezTo>
                  <a:cubicBezTo>
                    <a:pt x="4727" y="5296"/>
                    <a:pt x="4398" y="4821"/>
                    <a:pt x="4050" y="4358"/>
                  </a:cubicBezTo>
                  <a:cubicBezTo>
                    <a:pt x="3827" y="4061"/>
                    <a:pt x="3585" y="3775"/>
                    <a:pt x="3344" y="3489"/>
                  </a:cubicBezTo>
                  <a:cubicBezTo>
                    <a:pt x="3013" y="3093"/>
                    <a:pt x="2566" y="2787"/>
                    <a:pt x="2386" y="2271"/>
                  </a:cubicBezTo>
                  <a:cubicBezTo>
                    <a:pt x="2370" y="2225"/>
                    <a:pt x="2318" y="2191"/>
                    <a:pt x="2280" y="2155"/>
                  </a:cubicBezTo>
                  <a:cubicBezTo>
                    <a:pt x="2201" y="2081"/>
                    <a:pt x="2091" y="2025"/>
                    <a:pt x="2044" y="1935"/>
                  </a:cubicBezTo>
                  <a:cubicBezTo>
                    <a:pt x="1910" y="1683"/>
                    <a:pt x="1779" y="1437"/>
                    <a:pt x="1566" y="1234"/>
                  </a:cubicBezTo>
                  <a:cubicBezTo>
                    <a:pt x="1437" y="1113"/>
                    <a:pt x="1314" y="948"/>
                    <a:pt x="1271" y="782"/>
                  </a:cubicBezTo>
                  <a:cubicBezTo>
                    <a:pt x="1198" y="506"/>
                    <a:pt x="1032" y="313"/>
                    <a:pt x="842" y="127"/>
                  </a:cubicBezTo>
                  <a:cubicBezTo>
                    <a:pt x="753" y="41"/>
                    <a:pt x="655" y="0"/>
                    <a:pt x="5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4781317" y="3868885"/>
              <a:ext cx="282016" cy="137061"/>
            </a:xfrm>
            <a:custGeom>
              <a:rect b="b" l="l" r="r" t="t"/>
              <a:pathLst>
                <a:path extrusionOk="0" h="7605" w="15648">
                  <a:moveTo>
                    <a:pt x="12870" y="1"/>
                  </a:moveTo>
                  <a:cubicBezTo>
                    <a:pt x="12524" y="1"/>
                    <a:pt x="12170" y="32"/>
                    <a:pt x="11847" y="131"/>
                  </a:cubicBezTo>
                  <a:cubicBezTo>
                    <a:pt x="10974" y="401"/>
                    <a:pt x="10170" y="836"/>
                    <a:pt x="9451" y="1402"/>
                  </a:cubicBezTo>
                  <a:cubicBezTo>
                    <a:pt x="9147" y="1641"/>
                    <a:pt x="8877" y="1941"/>
                    <a:pt x="8643" y="2252"/>
                  </a:cubicBezTo>
                  <a:cubicBezTo>
                    <a:pt x="8222" y="2811"/>
                    <a:pt x="7903" y="3431"/>
                    <a:pt x="7608" y="4066"/>
                  </a:cubicBezTo>
                  <a:cubicBezTo>
                    <a:pt x="7309" y="4705"/>
                    <a:pt x="6819" y="5137"/>
                    <a:pt x="6070" y="5179"/>
                  </a:cubicBezTo>
                  <a:cubicBezTo>
                    <a:pt x="5777" y="5196"/>
                    <a:pt x="5483" y="5216"/>
                    <a:pt x="5190" y="5216"/>
                  </a:cubicBezTo>
                  <a:cubicBezTo>
                    <a:pt x="5151" y="5216"/>
                    <a:pt x="5111" y="5216"/>
                    <a:pt x="5071" y="5215"/>
                  </a:cubicBezTo>
                  <a:cubicBezTo>
                    <a:pt x="4435" y="5203"/>
                    <a:pt x="3798" y="5196"/>
                    <a:pt x="3166" y="5137"/>
                  </a:cubicBezTo>
                  <a:cubicBezTo>
                    <a:pt x="3102" y="5131"/>
                    <a:pt x="3038" y="5128"/>
                    <a:pt x="2975" y="5128"/>
                  </a:cubicBezTo>
                  <a:cubicBezTo>
                    <a:pt x="2509" y="5128"/>
                    <a:pt x="2093" y="5284"/>
                    <a:pt x="1691" y="5505"/>
                  </a:cubicBezTo>
                  <a:cubicBezTo>
                    <a:pt x="1321" y="5708"/>
                    <a:pt x="965" y="5938"/>
                    <a:pt x="611" y="6169"/>
                  </a:cubicBezTo>
                  <a:cubicBezTo>
                    <a:pt x="232" y="6416"/>
                    <a:pt x="1" y="6768"/>
                    <a:pt x="3" y="7225"/>
                  </a:cubicBezTo>
                  <a:cubicBezTo>
                    <a:pt x="4" y="7346"/>
                    <a:pt x="120" y="7519"/>
                    <a:pt x="230" y="7573"/>
                  </a:cubicBezTo>
                  <a:cubicBezTo>
                    <a:pt x="274" y="7595"/>
                    <a:pt x="329" y="7604"/>
                    <a:pt x="387" y="7604"/>
                  </a:cubicBezTo>
                  <a:cubicBezTo>
                    <a:pt x="478" y="7604"/>
                    <a:pt x="576" y="7582"/>
                    <a:pt x="653" y="7549"/>
                  </a:cubicBezTo>
                  <a:cubicBezTo>
                    <a:pt x="750" y="7508"/>
                    <a:pt x="798" y="7363"/>
                    <a:pt x="878" y="7273"/>
                  </a:cubicBezTo>
                  <a:cubicBezTo>
                    <a:pt x="1461" y="6624"/>
                    <a:pt x="2133" y="6133"/>
                    <a:pt x="3049" y="6100"/>
                  </a:cubicBezTo>
                  <a:cubicBezTo>
                    <a:pt x="3307" y="6091"/>
                    <a:pt x="3565" y="6084"/>
                    <a:pt x="3822" y="6084"/>
                  </a:cubicBezTo>
                  <a:cubicBezTo>
                    <a:pt x="3897" y="6084"/>
                    <a:pt x="3972" y="6084"/>
                    <a:pt x="4047" y="6086"/>
                  </a:cubicBezTo>
                  <a:cubicBezTo>
                    <a:pt x="4775" y="6101"/>
                    <a:pt x="5502" y="6116"/>
                    <a:pt x="6228" y="6152"/>
                  </a:cubicBezTo>
                  <a:cubicBezTo>
                    <a:pt x="6261" y="6154"/>
                    <a:pt x="6293" y="6155"/>
                    <a:pt x="6325" y="6155"/>
                  </a:cubicBezTo>
                  <a:cubicBezTo>
                    <a:pt x="6839" y="6155"/>
                    <a:pt x="7241" y="5942"/>
                    <a:pt x="7599" y="5568"/>
                  </a:cubicBezTo>
                  <a:cubicBezTo>
                    <a:pt x="8026" y="5120"/>
                    <a:pt x="8298" y="4580"/>
                    <a:pt x="8583" y="4046"/>
                  </a:cubicBezTo>
                  <a:cubicBezTo>
                    <a:pt x="9401" y="2511"/>
                    <a:pt x="9401" y="2511"/>
                    <a:pt x="10875" y="1578"/>
                  </a:cubicBezTo>
                  <a:cubicBezTo>
                    <a:pt x="11002" y="1497"/>
                    <a:pt x="11114" y="1383"/>
                    <a:pt x="11250" y="1323"/>
                  </a:cubicBezTo>
                  <a:cubicBezTo>
                    <a:pt x="11638" y="1156"/>
                    <a:pt x="12027" y="902"/>
                    <a:pt x="12429" y="876"/>
                  </a:cubicBezTo>
                  <a:cubicBezTo>
                    <a:pt x="12842" y="850"/>
                    <a:pt x="13258" y="822"/>
                    <a:pt x="13674" y="822"/>
                  </a:cubicBezTo>
                  <a:cubicBezTo>
                    <a:pt x="14166" y="822"/>
                    <a:pt x="14657" y="861"/>
                    <a:pt x="15143" y="987"/>
                  </a:cubicBezTo>
                  <a:cubicBezTo>
                    <a:pt x="15190" y="999"/>
                    <a:pt x="15239" y="1003"/>
                    <a:pt x="15294" y="1003"/>
                  </a:cubicBezTo>
                  <a:cubicBezTo>
                    <a:pt x="15389" y="1003"/>
                    <a:pt x="15500" y="992"/>
                    <a:pt x="15647" y="992"/>
                  </a:cubicBezTo>
                  <a:cubicBezTo>
                    <a:pt x="15545" y="803"/>
                    <a:pt x="15517" y="661"/>
                    <a:pt x="15434" y="616"/>
                  </a:cubicBezTo>
                  <a:cubicBezTo>
                    <a:pt x="15144" y="455"/>
                    <a:pt x="14850" y="275"/>
                    <a:pt x="14533" y="200"/>
                  </a:cubicBezTo>
                  <a:cubicBezTo>
                    <a:pt x="14062" y="86"/>
                    <a:pt x="13580" y="22"/>
                    <a:pt x="13095" y="5"/>
                  </a:cubicBezTo>
                  <a:cubicBezTo>
                    <a:pt x="13021" y="2"/>
                    <a:pt x="12945" y="1"/>
                    <a:pt x="12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4607923" y="4366991"/>
              <a:ext cx="152110" cy="237482"/>
            </a:xfrm>
            <a:custGeom>
              <a:rect b="b" l="l" r="r" t="t"/>
              <a:pathLst>
                <a:path extrusionOk="0" h="13177" w="8440">
                  <a:moveTo>
                    <a:pt x="8189" y="1"/>
                  </a:moveTo>
                  <a:cubicBezTo>
                    <a:pt x="8156" y="1"/>
                    <a:pt x="8127" y="7"/>
                    <a:pt x="8108" y="22"/>
                  </a:cubicBezTo>
                  <a:cubicBezTo>
                    <a:pt x="7942" y="153"/>
                    <a:pt x="7805" y="317"/>
                    <a:pt x="7648" y="459"/>
                  </a:cubicBezTo>
                  <a:cubicBezTo>
                    <a:pt x="7057" y="995"/>
                    <a:pt x="6417" y="1435"/>
                    <a:pt x="5592" y="1530"/>
                  </a:cubicBezTo>
                  <a:cubicBezTo>
                    <a:pt x="4785" y="1622"/>
                    <a:pt x="4108" y="2029"/>
                    <a:pt x="3439" y="2455"/>
                  </a:cubicBezTo>
                  <a:cubicBezTo>
                    <a:pt x="2430" y="3096"/>
                    <a:pt x="2039" y="4103"/>
                    <a:pt x="1889" y="5205"/>
                  </a:cubicBezTo>
                  <a:cubicBezTo>
                    <a:pt x="1769" y="6072"/>
                    <a:pt x="1772" y="6958"/>
                    <a:pt x="1744" y="7836"/>
                  </a:cubicBezTo>
                  <a:cubicBezTo>
                    <a:pt x="1717" y="8662"/>
                    <a:pt x="1548" y="9461"/>
                    <a:pt x="1368" y="10261"/>
                  </a:cubicBezTo>
                  <a:cubicBezTo>
                    <a:pt x="1224" y="10894"/>
                    <a:pt x="949" y="11460"/>
                    <a:pt x="524" y="11953"/>
                  </a:cubicBezTo>
                  <a:cubicBezTo>
                    <a:pt x="365" y="12136"/>
                    <a:pt x="196" y="12317"/>
                    <a:pt x="81" y="12527"/>
                  </a:cubicBezTo>
                  <a:cubicBezTo>
                    <a:pt x="19" y="12638"/>
                    <a:pt x="1" y="12854"/>
                    <a:pt x="68" y="12938"/>
                  </a:cubicBezTo>
                  <a:cubicBezTo>
                    <a:pt x="168" y="13063"/>
                    <a:pt x="363" y="13176"/>
                    <a:pt x="516" y="13176"/>
                  </a:cubicBezTo>
                  <a:cubicBezTo>
                    <a:pt x="676" y="13176"/>
                    <a:pt x="891" y="13075"/>
                    <a:pt x="985" y="12946"/>
                  </a:cubicBezTo>
                  <a:cubicBezTo>
                    <a:pt x="1436" y="12343"/>
                    <a:pt x="1960" y="11771"/>
                    <a:pt x="2172" y="11026"/>
                  </a:cubicBezTo>
                  <a:cubicBezTo>
                    <a:pt x="2471" y="9976"/>
                    <a:pt x="2740" y="8918"/>
                    <a:pt x="2656" y="7806"/>
                  </a:cubicBezTo>
                  <a:cubicBezTo>
                    <a:pt x="2625" y="7412"/>
                    <a:pt x="2634" y="7016"/>
                    <a:pt x="2621" y="6622"/>
                  </a:cubicBezTo>
                  <a:cubicBezTo>
                    <a:pt x="2591" y="5794"/>
                    <a:pt x="2714" y="5008"/>
                    <a:pt x="3039" y="4227"/>
                  </a:cubicBezTo>
                  <a:cubicBezTo>
                    <a:pt x="3267" y="3684"/>
                    <a:pt x="3616" y="3306"/>
                    <a:pt x="4089" y="3027"/>
                  </a:cubicBezTo>
                  <a:cubicBezTo>
                    <a:pt x="4343" y="2879"/>
                    <a:pt x="4654" y="2800"/>
                    <a:pt x="4949" y="2753"/>
                  </a:cubicBezTo>
                  <a:cubicBezTo>
                    <a:pt x="5783" y="2624"/>
                    <a:pt x="6482" y="2204"/>
                    <a:pt x="7167" y="1756"/>
                  </a:cubicBezTo>
                  <a:cubicBezTo>
                    <a:pt x="7444" y="1575"/>
                    <a:pt x="7703" y="1357"/>
                    <a:pt x="7940" y="1125"/>
                  </a:cubicBezTo>
                  <a:cubicBezTo>
                    <a:pt x="8203" y="870"/>
                    <a:pt x="8400" y="563"/>
                    <a:pt x="8440" y="194"/>
                  </a:cubicBezTo>
                  <a:cubicBezTo>
                    <a:pt x="8406" y="128"/>
                    <a:pt x="8389" y="46"/>
                    <a:pt x="8350" y="32"/>
                  </a:cubicBezTo>
                  <a:cubicBezTo>
                    <a:pt x="8303" y="15"/>
                    <a:pt x="8241" y="1"/>
                    <a:pt x="8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5203440" y="3896748"/>
              <a:ext cx="218108" cy="162275"/>
            </a:xfrm>
            <a:custGeom>
              <a:rect b="b" l="l" r="r" t="t"/>
              <a:pathLst>
                <a:path extrusionOk="0" h="9004" w="12102">
                  <a:moveTo>
                    <a:pt x="0" y="0"/>
                  </a:moveTo>
                  <a:lnTo>
                    <a:pt x="0" y="0"/>
                  </a:lnTo>
                  <a:cubicBezTo>
                    <a:pt x="180" y="251"/>
                    <a:pt x="218" y="339"/>
                    <a:pt x="284" y="392"/>
                  </a:cubicBezTo>
                  <a:cubicBezTo>
                    <a:pt x="1052" y="993"/>
                    <a:pt x="1520" y="1764"/>
                    <a:pt x="1779" y="2714"/>
                  </a:cubicBezTo>
                  <a:cubicBezTo>
                    <a:pt x="2199" y="4260"/>
                    <a:pt x="3232" y="5339"/>
                    <a:pt x="4609" y="6111"/>
                  </a:cubicBezTo>
                  <a:cubicBezTo>
                    <a:pt x="4688" y="6155"/>
                    <a:pt x="4768" y="6210"/>
                    <a:pt x="4854" y="6225"/>
                  </a:cubicBezTo>
                  <a:cubicBezTo>
                    <a:pt x="5584" y="6350"/>
                    <a:pt x="6314" y="6468"/>
                    <a:pt x="7049" y="6468"/>
                  </a:cubicBezTo>
                  <a:cubicBezTo>
                    <a:pt x="7370" y="6468"/>
                    <a:pt x="7692" y="6445"/>
                    <a:pt x="8015" y="6391"/>
                  </a:cubicBezTo>
                  <a:cubicBezTo>
                    <a:pt x="8176" y="6365"/>
                    <a:pt x="8336" y="6352"/>
                    <a:pt x="8494" y="6352"/>
                  </a:cubicBezTo>
                  <a:cubicBezTo>
                    <a:pt x="9632" y="6352"/>
                    <a:pt x="10651" y="7026"/>
                    <a:pt x="11047" y="8103"/>
                  </a:cubicBezTo>
                  <a:cubicBezTo>
                    <a:pt x="11140" y="8358"/>
                    <a:pt x="11232" y="8621"/>
                    <a:pt x="11375" y="8848"/>
                  </a:cubicBezTo>
                  <a:cubicBezTo>
                    <a:pt x="11429" y="8935"/>
                    <a:pt x="11593" y="9003"/>
                    <a:pt x="11712" y="9003"/>
                  </a:cubicBezTo>
                  <a:cubicBezTo>
                    <a:pt x="11729" y="9003"/>
                    <a:pt x="11745" y="9002"/>
                    <a:pt x="11759" y="8999"/>
                  </a:cubicBezTo>
                  <a:cubicBezTo>
                    <a:pt x="11877" y="8974"/>
                    <a:pt x="12013" y="8830"/>
                    <a:pt x="12055" y="8707"/>
                  </a:cubicBezTo>
                  <a:cubicBezTo>
                    <a:pt x="12101" y="8579"/>
                    <a:pt x="12066" y="8410"/>
                    <a:pt x="12029" y="8269"/>
                  </a:cubicBezTo>
                  <a:cubicBezTo>
                    <a:pt x="11984" y="8094"/>
                    <a:pt x="11893" y="7933"/>
                    <a:pt x="11830" y="7764"/>
                  </a:cubicBezTo>
                  <a:cubicBezTo>
                    <a:pt x="11439" y="6702"/>
                    <a:pt x="10781" y="5936"/>
                    <a:pt x="9607" y="5722"/>
                  </a:cubicBezTo>
                  <a:cubicBezTo>
                    <a:pt x="9429" y="5690"/>
                    <a:pt x="9261" y="5609"/>
                    <a:pt x="9088" y="5555"/>
                  </a:cubicBezTo>
                  <a:cubicBezTo>
                    <a:pt x="8796" y="5461"/>
                    <a:pt x="8502" y="5418"/>
                    <a:pt x="8202" y="5418"/>
                  </a:cubicBezTo>
                  <a:cubicBezTo>
                    <a:pt x="8050" y="5418"/>
                    <a:pt x="7896" y="5429"/>
                    <a:pt x="7740" y="5451"/>
                  </a:cubicBezTo>
                  <a:cubicBezTo>
                    <a:pt x="7261" y="5519"/>
                    <a:pt x="6776" y="5557"/>
                    <a:pt x="6292" y="5581"/>
                  </a:cubicBezTo>
                  <a:cubicBezTo>
                    <a:pt x="6234" y="5583"/>
                    <a:pt x="6177" y="5585"/>
                    <a:pt x="6120" y="5585"/>
                  </a:cubicBezTo>
                  <a:cubicBezTo>
                    <a:pt x="5690" y="5585"/>
                    <a:pt x="5277" y="5497"/>
                    <a:pt x="4909" y="5235"/>
                  </a:cubicBezTo>
                  <a:cubicBezTo>
                    <a:pt x="4065" y="4633"/>
                    <a:pt x="3245" y="4011"/>
                    <a:pt x="2908" y="2960"/>
                  </a:cubicBezTo>
                  <a:cubicBezTo>
                    <a:pt x="2841" y="2758"/>
                    <a:pt x="2758" y="2563"/>
                    <a:pt x="2657" y="2375"/>
                  </a:cubicBezTo>
                  <a:cubicBezTo>
                    <a:pt x="2172" y="1446"/>
                    <a:pt x="1549" y="639"/>
                    <a:pt x="593" y="145"/>
                  </a:cubicBezTo>
                  <a:cubicBezTo>
                    <a:pt x="472" y="82"/>
                    <a:pt x="320" y="7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4838377" y="3814385"/>
              <a:ext cx="225317" cy="106909"/>
            </a:xfrm>
            <a:custGeom>
              <a:rect b="b" l="l" r="r" t="t"/>
              <a:pathLst>
                <a:path extrusionOk="0" h="5932" w="12502">
                  <a:moveTo>
                    <a:pt x="9748" y="0"/>
                  </a:moveTo>
                  <a:cubicBezTo>
                    <a:pt x="9405" y="0"/>
                    <a:pt x="9058" y="36"/>
                    <a:pt x="8708" y="113"/>
                  </a:cubicBezTo>
                  <a:cubicBezTo>
                    <a:pt x="8179" y="231"/>
                    <a:pt x="7622" y="248"/>
                    <a:pt x="7137" y="535"/>
                  </a:cubicBezTo>
                  <a:cubicBezTo>
                    <a:pt x="5896" y="1271"/>
                    <a:pt x="4780" y="2129"/>
                    <a:pt x="4178" y="3500"/>
                  </a:cubicBezTo>
                  <a:cubicBezTo>
                    <a:pt x="4139" y="3582"/>
                    <a:pt x="4094" y="3661"/>
                    <a:pt x="4041" y="3736"/>
                  </a:cubicBezTo>
                  <a:cubicBezTo>
                    <a:pt x="3479" y="4564"/>
                    <a:pt x="2805" y="5009"/>
                    <a:pt x="2053" y="5009"/>
                  </a:cubicBezTo>
                  <a:cubicBezTo>
                    <a:pt x="1773" y="5009"/>
                    <a:pt x="1483" y="4947"/>
                    <a:pt x="1183" y="4821"/>
                  </a:cubicBezTo>
                  <a:cubicBezTo>
                    <a:pt x="1072" y="4773"/>
                    <a:pt x="956" y="4736"/>
                    <a:pt x="837" y="4710"/>
                  </a:cubicBezTo>
                  <a:cubicBezTo>
                    <a:pt x="780" y="4699"/>
                    <a:pt x="722" y="4694"/>
                    <a:pt x="664" y="4694"/>
                  </a:cubicBezTo>
                  <a:cubicBezTo>
                    <a:pt x="632" y="4694"/>
                    <a:pt x="600" y="4695"/>
                    <a:pt x="568" y="4699"/>
                  </a:cubicBezTo>
                  <a:cubicBezTo>
                    <a:pt x="191" y="4737"/>
                    <a:pt x="0" y="5153"/>
                    <a:pt x="244" y="5440"/>
                  </a:cubicBezTo>
                  <a:cubicBezTo>
                    <a:pt x="353" y="5570"/>
                    <a:pt x="520" y="5694"/>
                    <a:pt x="682" y="5731"/>
                  </a:cubicBezTo>
                  <a:cubicBezTo>
                    <a:pt x="1062" y="5817"/>
                    <a:pt x="1455" y="5846"/>
                    <a:pt x="1842" y="5903"/>
                  </a:cubicBezTo>
                  <a:cubicBezTo>
                    <a:pt x="1972" y="5923"/>
                    <a:pt x="2097" y="5932"/>
                    <a:pt x="2219" y="5932"/>
                  </a:cubicBezTo>
                  <a:cubicBezTo>
                    <a:pt x="2967" y="5932"/>
                    <a:pt x="3563" y="5578"/>
                    <a:pt x="4094" y="4998"/>
                  </a:cubicBezTo>
                  <a:cubicBezTo>
                    <a:pt x="4587" y="4458"/>
                    <a:pt x="4985" y="3859"/>
                    <a:pt x="5388" y="3254"/>
                  </a:cubicBezTo>
                  <a:cubicBezTo>
                    <a:pt x="6002" y="2331"/>
                    <a:pt x="6771" y="1599"/>
                    <a:pt x="7849" y="1193"/>
                  </a:cubicBezTo>
                  <a:cubicBezTo>
                    <a:pt x="8475" y="957"/>
                    <a:pt x="9099" y="856"/>
                    <a:pt x="9740" y="856"/>
                  </a:cubicBezTo>
                  <a:cubicBezTo>
                    <a:pt x="9938" y="856"/>
                    <a:pt x="10138" y="865"/>
                    <a:pt x="10340" y="884"/>
                  </a:cubicBezTo>
                  <a:cubicBezTo>
                    <a:pt x="10913" y="937"/>
                    <a:pt x="11486" y="990"/>
                    <a:pt x="12060" y="1029"/>
                  </a:cubicBezTo>
                  <a:cubicBezTo>
                    <a:pt x="12098" y="1032"/>
                    <a:pt x="12138" y="1035"/>
                    <a:pt x="12178" y="1035"/>
                  </a:cubicBezTo>
                  <a:cubicBezTo>
                    <a:pt x="12317" y="1035"/>
                    <a:pt x="12451" y="995"/>
                    <a:pt x="12502" y="756"/>
                  </a:cubicBezTo>
                  <a:cubicBezTo>
                    <a:pt x="12374" y="673"/>
                    <a:pt x="12242" y="552"/>
                    <a:pt x="12086" y="490"/>
                  </a:cubicBezTo>
                  <a:cubicBezTo>
                    <a:pt x="11323" y="191"/>
                    <a:pt x="10545" y="0"/>
                    <a:pt x="9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5178984" y="3964260"/>
              <a:ext cx="193417" cy="159355"/>
            </a:xfrm>
            <a:custGeom>
              <a:rect b="b" l="l" r="r" t="t"/>
              <a:pathLst>
                <a:path extrusionOk="0" h="8842" w="10732">
                  <a:moveTo>
                    <a:pt x="232" y="1"/>
                  </a:moveTo>
                  <a:cubicBezTo>
                    <a:pt x="32" y="365"/>
                    <a:pt x="0" y="648"/>
                    <a:pt x="35" y="963"/>
                  </a:cubicBezTo>
                  <a:cubicBezTo>
                    <a:pt x="107" y="1591"/>
                    <a:pt x="364" y="2149"/>
                    <a:pt x="749" y="2610"/>
                  </a:cubicBezTo>
                  <a:cubicBezTo>
                    <a:pt x="1973" y="4074"/>
                    <a:pt x="3456" y="5111"/>
                    <a:pt x="5435" y="5262"/>
                  </a:cubicBezTo>
                  <a:cubicBezTo>
                    <a:pt x="6255" y="5325"/>
                    <a:pt x="7050" y="5526"/>
                    <a:pt x="7814" y="5820"/>
                  </a:cubicBezTo>
                  <a:cubicBezTo>
                    <a:pt x="8326" y="6017"/>
                    <a:pt x="8788" y="6302"/>
                    <a:pt x="9098" y="6792"/>
                  </a:cubicBezTo>
                  <a:cubicBezTo>
                    <a:pt x="9406" y="7278"/>
                    <a:pt x="9756" y="7735"/>
                    <a:pt x="9815" y="8338"/>
                  </a:cubicBezTo>
                  <a:cubicBezTo>
                    <a:pt x="9830" y="8476"/>
                    <a:pt x="9934" y="8614"/>
                    <a:pt x="10021" y="8733"/>
                  </a:cubicBezTo>
                  <a:cubicBezTo>
                    <a:pt x="10072" y="8806"/>
                    <a:pt x="10162" y="8842"/>
                    <a:pt x="10253" y="8842"/>
                  </a:cubicBezTo>
                  <a:cubicBezTo>
                    <a:pt x="10347" y="8842"/>
                    <a:pt x="10442" y="8802"/>
                    <a:pt x="10494" y="8724"/>
                  </a:cubicBezTo>
                  <a:cubicBezTo>
                    <a:pt x="10576" y="8602"/>
                    <a:pt x="10658" y="8461"/>
                    <a:pt x="10678" y="8320"/>
                  </a:cubicBezTo>
                  <a:cubicBezTo>
                    <a:pt x="10731" y="7955"/>
                    <a:pt x="10657" y="7584"/>
                    <a:pt x="10466" y="7268"/>
                  </a:cubicBezTo>
                  <a:cubicBezTo>
                    <a:pt x="10281" y="6955"/>
                    <a:pt x="10114" y="6631"/>
                    <a:pt x="9925" y="6320"/>
                  </a:cubicBezTo>
                  <a:cubicBezTo>
                    <a:pt x="9584" y="5759"/>
                    <a:pt x="9157" y="5309"/>
                    <a:pt x="8471" y="5176"/>
                  </a:cubicBezTo>
                  <a:cubicBezTo>
                    <a:pt x="8265" y="5137"/>
                    <a:pt x="8070" y="5040"/>
                    <a:pt x="7868" y="4972"/>
                  </a:cubicBezTo>
                  <a:cubicBezTo>
                    <a:pt x="7063" y="4699"/>
                    <a:pt x="6254" y="4457"/>
                    <a:pt x="5390" y="4431"/>
                  </a:cubicBezTo>
                  <a:cubicBezTo>
                    <a:pt x="5064" y="4422"/>
                    <a:pt x="4728" y="4334"/>
                    <a:pt x="4419" y="4221"/>
                  </a:cubicBezTo>
                  <a:cubicBezTo>
                    <a:pt x="3524" y="3894"/>
                    <a:pt x="2727" y="3389"/>
                    <a:pt x="2041" y="2732"/>
                  </a:cubicBezTo>
                  <a:cubicBezTo>
                    <a:pt x="1314" y="2039"/>
                    <a:pt x="634" y="1301"/>
                    <a:pt x="448" y="251"/>
                  </a:cubicBezTo>
                  <a:cubicBezTo>
                    <a:pt x="435" y="179"/>
                    <a:pt x="340" y="121"/>
                    <a:pt x="2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4681905" y="4453427"/>
              <a:ext cx="91338" cy="226020"/>
            </a:xfrm>
            <a:custGeom>
              <a:rect b="b" l="l" r="r" t="t"/>
              <a:pathLst>
                <a:path extrusionOk="0" h="12541" w="5068">
                  <a:moveTo>
                    <a:pt x="4543" y="1"/>
                  </a:moveTo>
                  <a:cubicBezTo>
                    <a:pt x="4441" y="1"/>
                    <a:pt x="4337" y="30"/>
                    <a:pt x="4231" y="92"/>
                  </a:cubicBezTo>
                  <a:cubicBezTo>
                    <a:pt x="3655" y="428"/>
                    <a:pt x="3101" y="782"/>
                    <a:pt x="2745" y="1393"/>
                  </a:cubicBezTo>
                  <a:cubicBezTo>
                    <a:pt x="2076" y="2535"/>
                    <a:pt x="1791" y="3736"/>
                    <a:pt x="2021" y="5049"/>
                  </a:cubicBezTo>
                  <a:cubicBezTo>
                    <a:pt x="2047" y="5197"/>
                    <a:pt x="2062" y="5353"/>
                    <a:pt x="2038" y="5499"/>
                  </a:cubicBezTo>
                  <a:cubicBezTo>
                    <a:pt x="1923" y="6199"/>
                    <a:pt x="1991" y="6889"/>
                    <a:pt x="2101" y="7582"/>
                  </a:cubicBezTo>
                  <a:cubicBezTo>
                    <a:pt x="2133" y="7789"/>
                    <a:pt x="2172" y="8024"/>
                    <a:pt x="2109" y="8212"/>
                  </a:cubicBezTo>
                  <a:cubicBezTo>
                    <a:pt x="1664" y="9520"/>
                    <a:pt x="1448" y="10950"/>
                    <a:pt x="198" y="11839"/>
                  </a:cubicBezTo>
                  <a:cubicBezTo>
                    <a:pt x="1" y="11980"/>
                    <a:pt x="1" y="12215"/>
                    <a:pt x="142" y="12402"/>
                  </a:cubicBezTo>
                  <a:cubicBezTo>
                    <a:pt x="208" y="12490"/>
                    <a:pt x="309" y="12540"/>
                    <a:pt x="418" y="12540"/>
                  </a:cubicBezTo>
                  <a:cubicBezTo>
                    <a:pt x="488" y="12540"/>
                    <a:pt x="560" y="12520"/>
                    <a:pt x="629" y="12477"/>
                  </a:cubicBezTo>
                  <a:cubicBezTo>
                    <a:pt x="989" y="12253"/>
                    <a:pt x="1327" y="12008"/>
                    <a:pt x="1617" y="11685"/>
                  </a:cubicBezTo>
                  <a:cubicBezTo>
                    <a:pt x="2039" y="11214"/>
                    <a:pt x="2215" y="10632"/>
                    <a:pt x="2431" y="10072"/>
                  </a:cubicBezTo>
                  <a:cubicBezTo>
                    <a:pt x="2616" y="9596"/>
                    <a:pt x="2826" y="9096"/>
                    <a:pt x="2853" y="8598"/>
                  </a:cubicBezTo>
                  <a:cubicBezTo>
                    <a:pt x="2917" y="7419"/>
                    <a:pt x="2935" y="6231"/>
                    <a:pt x="2861" y="5053"/>
                  </a:cubicBezTo>
                  <a:cubicBezTo>
                    <a:pt x="2821" y="4436"/>
                    <a:pt x="2839" y="3830"/>
                    <a:pt x="2969" y="3251"/>
                  </a:cubicBezTo>
                  <a:cubicBezTo>
                    <a:pt x="3190" y="2265"/>
                    <a:pt x="3536" y="1317"/>
                    <a:pt x="4591" y="872"/>
                  </a:cubicBezTo>
                  <a:cubicBezTo>
                    <a:pt x="4814" y="777"/>
                    <a:pt x="5008" y="621"/>
                    <a:pt x="5068" y="282"/>
                  </a:cubicBezTo>
                  <a:cubicBezTo>
                    <a:pt x="4905" y="100"/>
                    <a:pt x="4728" y="1"/>
                    <a:pt x="45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5559331" y="3624067"/>
              <a:ext cx="705329" cy="1693719"/>
            </a:xfrm>
            <a:custGeom>
              <a:rect b="b" l="l" r="r" t="t"/>
              <a:pathLst>
                <a:path extrusionOk="0" h="93978" w="39136">
                  <a:moveTo>
                    <a:pt x="1848" y="0"/>
                  </a:moveTo>
                  <a:cubicBezTo>
                    <a:pt x="1656" y="0"/>
                    <a:pt x="1464" y="2"/>
                    <a:pt x="1272" y="2"/>
                  </a:cubicBezTo>
                  <a:cubicBezTo>
                    <a:pt x="1212" y="2"/>
                    <a:pt x="1152" y="2"/>
                    <a:pt x="1092" y="1"/>
                  </a:cubicBezTo>
                  <a:cubicBezTo>
                    <a:pt x="1089" y="1"/>
                    <a:pt x="1087" y="1"/>
                    <a:pt x="1084" y="1"/>
                  </a:cubicBezTo>
                  <a:cubicBezTo>
                    <a:pt x="848" y="1"/>
                    <a:pt x="636" y="96"/>
                    <a:pt x="426" y="181"/>
                  </a:cubicBezTo>
                  <a:cubicBezTo>
                    <a:pt x="286" y="237"/>
                    <a:pt x="149" y="353"/>
                    <a:pt x="130" y="505"/>
                  </a:cubicBezTo>
                  <a:cubicBezTo>
                    <a:pt x="78" y="908"/>
                    <a:pt x="0" y="1321"/>
                    <a:pt x="39" y="1719"/>
                  </a:cubicBezTo>
                  <a:cubicBezTo>
                    <a:pt x="112" y="2491"/>
                    <a:pt x="23" y="3266"/>
                    <a:pt x="111" y="4036"/>
                  </a:cubicBezTo>
                  <a:cubicBezTo>
                    <a:pt x="149" y="4370"/>
                    <a:pt x="76" y="4708"/>
                    <a:pt x="33" y="5041"/>
                  </a:cubicBezTo>
                  <a:cubicBezTo>
                    <a:pt x="17" y="5160"/>
                    <a:pt x="13" y="5291"/>
                    <a:pt x="49" y="5401"/>
                  </a:cubicBezTo>
                  <a:cubicBezTo>
                    <a:pt x="109" y="5592"/>
                    <a:pt x="139" y="5780"/>
                    <a:pt x="118" y="5977"/>
                  </a:cubicBezTo>
                  <a:cubicBezTo>
                    <a:pt x="106" y="6089"/>
                    <a:pt x="76" y="6203"/>
                    <a:pt x="87" y="6312"/>
                  </a:cubicBezTo>
                  <a:cubicBezTo>
                    <a:pt x="133" y="6760"/>
                    <a:pt x="144" y="7210"/>
                    <a:pt x="162" y="7659"/>
                  </a:cubicBezTo>
                  <a:lnTo>
                    <a:pt x="163" y="7659"/>
                  </a:lnTo>
                  <a:lnTo>
                    <a:pt x="181" y="7669"/>
                  </a:lnTo>
                  <a:lnTo>
                    <a:pt x="163" y="7660"/>
                  </a:lnTo>
                  <a:lnTo>
                    <a:pt x="163" y="7660"/>
                  </a:lnTo>
                  <a:cubicBezTo>
                    <a:pt x="181" y="7758"/>
                    <a:pt x="188" y="7857"/>
                    <a:pt x="185" y="7958"/>
                  </a:cubicBezTo>
                  <a:cubicBezTo>
                    <a:pt x="185" y="7992"/>
                    <a:pt x="183" y="8024"/>
                    <a:pt x="182" y="8058"/>
                  </a:cubicBezTo>
                  <a:cubicBezTo>
                    <a:pt x="174" y="8191"/>
                    <a:pt x="155" y="8321"/>
                    <a:pt x="137" y="8444"/>
                  </a:cubicBezTo>
                  <a:cubicBezTo>
                    <a:pt x="70" y="8899"/>
                    <a:pt x="283" y="9361"/>
                    <a:pt x="76" y="9802"/>
                  </a:cubicBezTo>
                  <a:cubicBezTo>
                    <a:pt x="60" y="9835"/>
                    <a:pt x="86" y="9890"/>
                    <a:pt x="93" y="9934"/>
                  </a:cubicBezTo>
                  <a:cubicBezTo>
                    <a:pt x="159" y="10406"/>
                    <a:pt x="259" y="10874"/>
                    <a:pt x="167" y="11359"/>
                  </a:cubicBezTo>
                  <a:cubicBezTo>
                    <a:pt x="121" y="11606"/>
                    <a:pt x="155" y="11867"/>
                    <a:pt x="144" y="12120"/>
                  </a:cubicBezTo>
                  <a:cubicBezTo>
                    <a:pt x="128" y="12473"/>
                    <a:pt x="184" y="12831"/>
                    <a:pt x="149" y="13179"/>
                  </a:cubicBezTo>
                  <a:cubicBezTo>
                    <a:pt x="126" y="13427"/>
                    <a:pt x="143" y="13674"/>
                    <a:pt x="145" y="13915"/>
                  </a:cubicBezTo>
                  <a:cubicBezTo>
                    <a:pt x="147" y="14385"/>
                    <a:pt x="206" y="14855"/>
                    <a:pt x="154" y="15327"/>
                  </a:cubicBezTo>
                  <a:cubicBezTo>
                    <a:pt x="149" y="15364"/>
                    <a:pt x="149" y="15401"/>
                    <a:pt x="155" y="15437"/>
                  </a:cubicBezTo>
                  <a:cubicBezTo>
                    <a:pt x="207" y="15747"/>
                    <a:pt x="211" y="16061"/>
                    <a:pt x="150" y="16364"/>
                  </a:cubicBezTo>
                  <a:cubicBezTo>
                    <a:pt x="76" y="16739"/>
                    <a:pt x="182" y="17094"/>
                    <a:pt x="208" y="17457"/>
                  </a:cubicBezTo>
                  <a:lnTo>
                    <a:pt x="219" y="17439"/>
                  </a:lnTo>
                  <a:lnTo>
                    <a:pt x="219" y="17439"/>
                  </a:lnTo>
                  <a:cubicBezTo>
                    <a:pt x="216" y="17446"/>
                    <a:pt x="211" y="17451"/>
                    <a:pt x="208" y="17458"/>
                  </a:cubicBezTo>
                  <a:cubicBezTo>
                    <a:pt x="206" y="17505"/>
                    <a:pt x="199" y="17553"/>
                    <a:pt x="189" y="17600"/>
                  </a:cubicBezTo>
                  <a:cubicBezTo>
                    <a:pt x="173" y="17678"/>
                    <a:pt x="155" y="17756"/>
                    <a:pt x="162" y="17839"/>
                  </a:cubicBezTo>
                  <a:cubicBezTo>
                    <a:pt x="191" y="18206"/>
                    <a:pt x="228" y="18575"/>
                    <a:pt x="232" y="18942"/>
                  </a:cubicBezTo>
                  <a:cubicBezTo>
                    <a:pt x="234" y="19320"/>
                    <a:pt x="190" y="19697"/>
                    <a:pt x="182" y="20075"/>
                  </a:cubicBezTo>
                  <a:cubicBezTo>
                    <a:pt x="175" y="20362"/>
                    <a:pt x="86" y="20658"/>
                    <a:pt x="245" y="20936"/>
                  </a:cubicBezTo>
                  <a:cubicBezTo>
                    <a:pt x="277" y="20993"/>
                    <a:pt x="243" y="21064"/>
                    <a:pt x="211" y="21129"/>
                  </a:cubicBezTo>
                  <a:cubicBezTo>
                    <a:pt x="99" y="21364"/>
                    <a:pt x="170" y="21625"/>
                    <a:pt x="233" y="21835"/>
                  </a:cubicBezTo>
                  <a:cubicBezTo>
                    <a:pt x="299" y="22055"/>
                    <a:pt x="292" y="22270"/>
                    <a:pt x="283" y="22471"/>
                  </a:cubicBezTo>
                  <a:cubicBezTo>
                    <a:pt x="271" y="22779"/>
                    <a:pt x="280" y="23091"/>
                    <a:pt x="214" y="23400"/>
                  </a:cubicBezTo>
                  <a:cubicBezTo>
                    <a:pt x="157" y="23662"/>
                    <a:pt x="330" y="23936"/>
                    <a:pt x="186" y="24200"/>
                  </a:cubicBezTo>
                  <a:cubicBezTo>
                    <a:pt x="149" y="24270"/>
                    <a:pt x="205" y="24331"/>
                    <a:pt x="219" y="24395"/>
                  </a:cubicBezTo>
                  <a:cubicBezTo>
                    <a:pt x="233" y="24454"/>
                    <a:pt x="267" y="24510"/>
                    <a:pt x="245" y="24572"/>
                  </a:cubicBezTo>
                  <a:cubicBezTo>
                    <a:pt x="143" y="24872"/>
                    <a:pt x="197" y="25190"/>
                    <a:pt x="209" y="25487"/>
                  </a:cubicBezTo>
                  <a:cubicBezTo>
                    <a:pt x="236" y="26151"/>
                    <a:pt x="209" y="26814"/>
                    <a:pt x="232" y="27477"/>
                  </a:cubicBezTo>
                  <a:cubicBezTo>
                    <a:pt x="245" y="27876"/>
                    <a:pt x="129" y="28271"/>
                    <a:pt x="234" y="28678"/>
                  </a:cubicBezTo>
                  <a:cubicBezTo>
                    <a:pt x="277" y="28842"/>
                    <a:pt x="307" y="29038"/>
                    <a:pt x="282" y="29207"/>
                  </a:cubicBezTo>
                  <a:cubicBezTo>
                    <a:pt x="224" y="29619"/>
                    <a:pt x="265" y="30021"/>
                    <a:pt x="289" y="30431"/>
                  </a:cubicBezTo>
                  <a:cubicBezTo>
                    <a:pt x="315" y="30907"/>
                    <a:pt x="273" y="31387"/>
                    <a:pt x="280" y="31864"/>
                  </a:cubicBezTo>
                  <a:cubicBezTo>
                    <a:pt x="283" y="32120"/>
                    <a:pt x="227" y="32378"/>
                    <a:pt x="304" y="32632"/>
                  </a:cubicBezTo>
                  <a:cubicBezTo>
                    <a:pt x="313" y="32660"/>
                    <a:pt x="323" y="32692"/>
                    <a:pt x="317" y="32720"/>
                  </a:cubicBezTo>
                  <a:cubicBezTo>
                    <a:pt x="261" y="33030"/>
                    <a:pt x="179" y="33340"/>
                    <a:pt x="355" y="33642"/>
                  </a:cubicBezTo>
                  <a:cubicBezTo>
                    <a:pt x="361" y="33654"/>
                    <a:pt x="333" y="33683"/>
                    <a:pt x="338" y="33701"/>
                  </a:cubicBezTo>
                  <a:cubicBezTo>
                    <a:pt x="384" y="33921"/>
                    <a:pt x="306" y="34136"/>
                    <a:pt x="304" y="34353"/>
                  </a:cubicBezTo>
                  <a:cubicBezTo>
                    <a:pt x="303" y="34459"/>
                    <a:pt x="405" y="34511"/>
                    <a:pt x="380" y="34627"/>
                  </a:cubicBezTo>
                  <a:cubicBezTo>
                    <a:pt x="305" y="34972"/>
                    <a:pt x="290" y="35323"/>
                    <a:pt x="312" y="35677"/>
                  </a:cubicBezTo>
                  <a:cubicBezTo>
                    <a:pt x="325" y="35901"/>
                    <a:pt x="302" y="36133"/>
                    <a:pt x="261" y="36349"/>
                  </a:cubicBezTo>
                  <a:cubicBezTo>
                    <a:pt x="233" y="36503"/>
                    <a:pt x="194" y="36684"/>
                    <a:pt x="218" y="36806"/>
                  </a:cubicBezTo>
                  <a:cubicBezTo>
                    <a:pt x="298" y="37212"/>
                    <a:pt x="291" y="37617"/>
                    <a:pt x="302" y="38024"/>
                  </a:cubicBezTo>
                  <a:cubicBezTo>
                    <a:pt x="308" y="38299"/>
                    <a:pt x="357" y="38576"/>
                    <a:pt x="338" y="38849"/>
                  </a:cubicBezTo>
                  <a:cubicBezTo>
                    <a:pt x="306" y="39328"/>
                    <a:pt x="215" y="39799"/>
                    <a:pt x="286" y="40288"/>
                  </a:cubicBezTo>
                  <a:cubicBezTo>
                    <a:pt x="312" y="40465"/>
                    <a:pt x="374" y="40650"/>
                    <a:pt x="350" y="40826"/>
                  </a:cubicBezTo>
                  <a:cubicBezTo>
                    <a:pt x="312" y="41124"/>
                    <a:pt x="280" y="41419"/>
                    <a:pt x="329" y="41719"/>
                  </a:cubicBezTo>
                  <a:cubicBezTo>
                    <a:pt x="347" y="41828"/>
                    <a:pt x="365" y="42001"/>
                    <a:pt x="343" y="42042"/>
                  </a:cubicBezTo>
                  <a:cubicBezTo>
                    <a:pt x="270" y="42190"/>
                    <a:pt x="324" y="42307"/>
                    <a:pt x="347" y="42436"/>
                  </a:cubicBezTo>
                  <a:cubicBezTo>
                    <a:pt x="418" y="42513"/>
                    <a:pt x="485" y="42589"/>
                    <a:pt x="344" y="42664"/>
                  </a:cubicBezTo>
                  <a:cubicBezTo>
                    <a:pt x="344" y="42721"/>
                    <a:pt x="361" y="42781"/>
                    <a:pt x="359" y="42837"/>
                  </a:cubicBezTo>
                  <a:cubicBezTo>
                    <a:pt x="358" y="42862"/>
                    <a:pt x="351" y="42888"/>
                    <a:pt x="340" y="42911"/>
                  </a:cubicBezTo>
                  <a:cubicBezTo>
                    <a:pt x="330" y="42930"/>
                    <a:pt x="316" y="42948"/>
                    <a:pt x="300" y="42963"/>
                  </a:cubicBezTo>
                  <a:cubicBezTo>
                    <a:pt x="252" y="43007"/>
                    <a:pt x="269" y="43057"/>
                    <a:pt x="291" y="43109"/>
                  </a:cubicBezTo>
                  <a:cubicBezTo>
                    <a:pt x="439" y="43460"/>
                    <a:pt x="309" y="43827"/>
                    <a:pt x="343" y="44185"/>
                  </a:cubicBezTo>
                  <a:cubicBezTo>
                    <a:pt x="365" y="44423"/>
                    <a:pt x="268" y="44680"/>
                    <a:pt x="323" y="44905"/>
                  </a:cubicBezTo>
                  <a:cubicBezTo>
                    <a:pt x="418" y="45289"/>
                    <a:pt x="376" y="45678"/>
                    <a:pt x="424" y="46063"/>
                  </a:cubicBezTo>
                  <a:cubicBezTo>
                    <a:pt x="480" y="46495"/>
                    <a:pt x="351" y="46932"/>
                    <a:pt x="375" y="47374"/>
                  </a:cubicBezTo>
                  <a:cubicBezTo>
                    <a:pt x="392" y="47703"/>
                    <a:pt x="339" y="48034"/>
                    <a:pt x="329" y="48366"/>
                  </a:cubicBezTo>
                  <a:cubicBezTo>
                    <a:pt x="323" y="48554"/>
                    <a:pt x="357" y="48745"/>
                    <a:pt x="343" y="48932"/>
                  </a:cubicBezTo>
                  <a:cubicBezTo>
                    <a:pt x="329" y="49127"/>
                    <a:pt x="373" y="49320"/>
                    <a:pt x="351" y="49509"/>
                  </a:cubicBezTo>
                  <a:cubicBezTo>
                    <a:pt x="332" y="49667"/>
                    <a:pt x="384" y="49814"/>
                    <a:pt x="378" y="49968"/>
                  </a:cubicBezTo>
                  <a:cubicBezTo>
                    <a:pt x="361" y="50386"/>
                    <a:pt x="384" y="50800"/>
                    <a:pt x="302" y="51220"/>
                  </a:cubicBezTo>
                  <a:cubicBezTo>
                    <a:pt x="206" y="51710"/>
                    <a:pt x="514" y="52201"/>
                    <a:pt x="358" y="52704"/>
                  </a:cubicBezTo>
                  <a:cubicBezTo>
                    <a:pt x="357" y="52711"/>
                    <a:pt x="366" y="52719"/>
                    <a:pt x="365" y="52726"/>
                  </a:cubicBezTo>
                  <a:cubicBezTo>
                    <a:pt x="317" y="52999"/>
                    <a:pt x="452" y="53252"/>
                    <a:pt x="440" y="53524"/>
                  </a:cubicBezTo>
                  <a:cubicBezTo>
                    <a:pt x="419" y="54064"/>
                    <a:pt x="414" y="54606"/>
                    <a:pt x="445" y="55147"/>
                  </a:cubicBezTo>
                  <a:cubicBezTo>
                    <a:pt x="466" y="55521"/>
                    <a:pt x="389" y="55896"/>
                    <a:pt x="437" y="56270"/>
                  </a:cubicBezTo>
                  <a:cubicBezTo>
                    <a:pt x="439" y="56294"/>
                    <a:pt x="437" y="56317"/>
                    <a:pt x="429" y="56338"/>
                  </a:cubicBezTo>
                  <a:cubicBezTo>
                    <a:pt x="350" y="56578"/>
                    <a:pt x="448" y="56820"/>
                    <a:pt x="422" y="57055"/>
                  </a:cubicBezTo>
                  <a:cubicBezTo>
                    <a:pt x="387" y="57365"/>
                    <a:pt x="526" y="57655"/>
                    <a:pt x="477" y="57978"/>
                  </a:cubicBezTo>
                  <a:cubicBezTo>
                    <a:pt x="447" y="58183"/>
                    <a:pt x="356" y="58401"/>
                    <a:pt x="421" y="58638"/>
                  </a:cubicBezTo>
                  <a:cubicBezTo>
                    <a:pt x="473" y="58838"/>
                    <a:pt x="465" y="59050"/>
                    <a:pt x="400" y="59247"/>
                  </a:cubicBezTo>
                  <a:cubicBezTo>
                    <a:pt x="321" y="59469"/>
                    <a:pt x="334" y="59718"/>
                    <a:pt x="366" y="59894"/>
                  </a:cubicBezTo>
                  <a:cubicBezTo>
                    <a:pt x="420" y="60192"/>
                    <a:pt x="389" y="60486"/>
                    <a:pt x="426" y="60779"/>
                  </a:cubicBezTo>
                  <a:cubicBezTo>
                    <a:pt x="464" y="61086"/>
                    <a:pt x="384" y="61405"/>
                    <a:pt x="409" y="61715"/>
                  </a:cubicBezTo>
                  <a:cubicBezTo>
                    <a:pt x="432" y="62030"/>
                    <a:pt x="437" y="62345"/>
                    <a:pt x="422" y="62659"/>
                  </a:cubicBezTo>
                  <a:cubicBezTo>
                    <a:pt x="409" y="62976"/>
                    <a:pt x="342" y="63290"/>
                    <a:pt x="413" y="63614"/>
                  </a:cubicBezTo>
                  <a:cubicBezTo>
                    <a:pt x="441" y="63747"/>
                    <a:pt x="470" y="63896"/>
                    <a:pt x="472" y="64045"/>
                  </a:cubicBezTo>
                  <a:cubicBezTo>
                    <a:pt x="475" y="64335"/>
                    <a:pt x="397" y="64618"/>
                    <a:pt x="468" y="64917"/>
                  </a:cubicBezTo>
                  <a:cubicBezTo>
                    <a:pt x="532" y="65186"/>
                    <a:pt x="532" y="65477"/>
                    <a:pt x="503" y="65761"/>
                  </a:cubicBezTo>
                  <a:cubicBezTo>
                    <a:pt x="472" y="66082"/>
                    <a:pt x="409" y="66401"/>
                    <a:pt x="524" y="66720"/>
                  </a:cubicBezTo>
                  <a:cubicBezTo>
                    <a:pt x="543" y="66774"/>
                    <a:pt x="530" y="66842"/>
                    <a:pt x="523" y="66902"/>
                  </a:cubicBezTo>
                  <a:cubicBezTo>
                    <a:pt x="494" y="67119"/>
                    <a:pt x="462" y="67336"/>
                    <a:pt x="480" y="67558"/>
                  </a:cubicBezTo>
                  <a:cubicBezTo>
                    <a:pt x="494" y="67721"/>
                    <a:pt x="492" y="67885"/>
                    <a:pt x="474" y="68048"/>
                  </a:cubicBezTo>
                  <a:cubicBezTo>
                    <a:pt x="432" y="68392"/>
                    <a:pt x="442" y="68729"/>
                    <a:pt x="549" y="69064"/>
                  </a:cubicBezTo>
                  <a:cubicBezTo>
                    <a:pt x="586" y="69170"/>
                    <a:pt x="599" y="69281"/>
                    <a:pt x="591" y="69394"/>
                  </a:cubicBezTo>
                  <a:cubicBezTo>
                    <a:pt x="558" y="69757"/>
                    <a:pt x="406" y="70111"/>
                    <a:pt x="498" y="70487"/>
                  </a:cubicBezTo>
                  <a:cubicBezTo>
                    <a:pt x="560" y="70740"/>
                    <a:pt x="448" y="70987"/>
                    <a:pt x="459" y="71241"/>
                  </a:cubicBezTo>
                  <a:cubicBezTo>
                    <a:pt x="477" y="71636"/>
                    <a:pt x="444" y="72033"/>
                    <a:pt x="475" y="72425"/>
                  </a:cubicBezTo>
                  <a:cubicBezTo>
                    <a:pt x="491" y="72621"/>
                    <a:pt x="429" y="72807"/>
                    <a:pt x="465" y="73005"/>
                  </a:cubicBezTo>
                  <a:cubicBezTo>
                    <a:pt x="563" y="73540"/>
                    <a:pt x="500" y="74076"/>
                    <a:pt x="458" y="74612"/>
                  </a:cubicBezTo>
                  <a:cubicBezTo>
                    <a:pt x="440" y="74839"/>
                    <a:pt x="402" y="75079"/>
                    <a:pt x="445" y="75305"/>
                  </a:cubicBezTo>
                  <a:cubicBezTo>
                    <a:pt x="508" y="75632"/>
                    <a:pt x="577" y="75958"/>
                    <a:pt x="524" y="76289"/>
                  </a:cubicBezTo>
                  <a:cubicBezTo>
                    <a:pt x="495" y="76469"/>
                    <a:pt x="503" y="76631"/>
                    <a:pt x="586" y="76791"/>
                  </a:cubicBezTo>
                  <a:cubicBezTo>
                    <a:pt x="602" y="76821"/>
                    <a:pt x="594" y="76863"/>
                    <a:pt x="592" y="76900"/>
                  </a:cubicBezTo>
                  <a:cubicBezTo>
                    <a:pt x="580" y="77454"/>
                    <a:pt x="456" y="78014"/>
                    <a:pt x="652" y="78562"/>
                  </a:cubicBezTo>
                  <a:cubicBezTo>
                    <a:pt x="665" y="78599"/>
                    <a:pt x="664" y="78640"/>
                    <a:pt x="634" y="78669"/>
                  </a:cubicBezTo>
                  <a:cubicBezTo>
                    <a:pt x="516" y="78781"/>
                    <a:pt x="543" y="78936"/>
                    <a:pt x="551" y="79063"/>
                  </a:cubicBezTo>
                  <a:cubicBezTo>
                    <a:pt x="567" y="79331"/>
                    <a:pt x="582" y="79593"/>
                    <a:pt x="538" y="79863"/>
                  </a:cubicBezTo>
                  <a:cubicBezTo>
                    <a:pt x="514" y="80018"/>
                    <a:pt x="463" y="80182"/>
                    <a:pt x="525" y="80353"/>
                  </a:cubicBezTo>
                  <a:cubicBezTo>
                    <a:pt x="644" y="80684"/>
                    <a:pt x="618" y="81034"/>
                    <a:pt x="620" y="81379"/>
                  </a:cubicBezTo>
                  <a:cubicBezTo>
                    <a:pt x="620" y="81423"/>
                    <a:pt x="624" y="81478"/>
                    <a:pt x="602" y="81512"/>
                  </a:cubicBezTo>
                  <a:cubicBezTo>
                    <a:pt x="475" y="81700"/>
                    <a:pt x="510" y="81916"/>
                    <a:pt x="543" y="82108"/>
                  </a:cubicBezTo>
                  <a:cubicBezTo>
                    <a:pt x="577" y="82313"/>
                    <a:pt x="541" y="82514"/>
                    <a:pt x="573" y="82714"/>
                  </a:cubicBezTo>
                  <a:cubicBezTo>
                    <a:pt x="613" y="82965"/>
                    <a:pt x="500" y="83208"/>
                    <a:pt x="536" y="83460"/>
                  </a:cubicBezTo>
                  <a:cubicBezTo>
                    <a:pt x="570" y="83674"/>
                    <a:pt x="574" y="83893"/>
                    <a:pt x="552" y="84108"/>
                  </a:cubicBezTo>
                  <a:cubicBezTo>
                    <a:pt x="525" y="84350"/>
                    <a:pt x="491" y="84610"/>
                    <a:pt x="551" y="84838"/>
                  </a:cubicBezTo>
                  <a:cubicBezTo>
                    <a:pt x="653" y="85233"/>
                    <a:pt x="481" y="85628"/>
                    <a:pt x="604" y="86014"/>
                  </a:cubicBezTo>
                  <a:cubicBezTo>
                    <a:pt x="608" y="86030"/>
                    <a:pt x="581" y="86053"/>
                    <a:pt x="578" y="86074"/>
                  </a:cubicBezTo>
                  <a:cubicBezTo>
                    <a:pt x="530" y="86343"/>
                    <a:pt x="497" y="86615"/>
                    <a:pt x="514" y="86888"/>
                  </a:cubicBezTo>
                  <a:cubicBezTo>
                    <a:pt x="530" y="87140"/>
                    <a:pt x="642" y="87400"/>
                    <a:pt x="600" y="87637"/>
                  </a:cubicBezTo>
                  <a:cubicBezTo>
                    <a:pt x="512" y="88137"/>
                    <a:pt x="740" y="88618"/>
                    <a:pt x="641" y="89117"/>
                  </a:cubicBezTo>
                  <a:cubicBezTo>
                    <a:pt x="620" y="89224"/>
                    <a:pt x="528" y="89349"/>
                    <a:pt x="570" y="89429"/>
                  </a:cubicBezTo>
                  <a:cubicBezTo>
                    <a:pt x="705" y="89692"/>
                    <a:pt x="565" y="89966"/>
                    <a:pt x="643" y="90232"/>
                  </a:cubicBezTo>
                  <a:cubicBezTo>
                    <a:pt x="730" y="90534"/>
                    <a:pt x="559" y="90839"/>
                    <a:pt x="589" y="91152"/>
                  </a:cubicBezTo>
                  <a:cubicBezTo>
                    <a:pt x="599" y="91250"/>
                    <a:pt x="661" y="91341"/>
                    <a:pt x="643" y="91429"/>
                  </a:cubicBezTo>
                  <a:cubicBezTo>
                    <a:pt x="595" y="91661"/>
                    <a:pt x="632" y="91893"/>
                    <a:pt x="616" y="92123"/>
                  </a:cubicBezTo>
                  <a:cubicBezTo>
                    <a:pt x="602" y="92336"/>
                    <a:pt x="723" y="92517"/>
                    <a:pt x="715" y="92741"/>
                  </a:cubicBezTo>
                  <a:cubicBezTo>
                    <a:pt x="708" y="92986"/>
                    <a:pt x="621" y="93209"/>
                    <a:pt x="609" y="93448"/>
                  </a:cubicBezTo>
                  <a:cubicBezTo>
                    <a:pt x="598" y="93688"/>
                    <a:pt x="792" y="93900"/>
                    <a:pt x="1004" y="93902"/>
                  </a:cubicBezTo>
                  <a:cubicBezTo>
                    <a:pt x="1009" y="93902"/>
                    <a:pt x="1013" y="93902"/>
                    <a:pt x="1017" y="93902"/>
                  </a:cubicBezTo>
                  <a:cubicBezTo>
                    <a:pt x="1236" y="93902"/>
                    <a:pt x="1450" y="93843"/>
                    <a:pt x="1669" y="93843"/>
                  </a:cubicBezTo>
                  <a:cubicBezTo>
                    <a:pt x="1751" y="93843"/>
                    <a:pt x="1834" y="93851"/>
                    <a:pt x="1918" y="93874"/>
                  </a:cubicBezTo>
                  <a:cubicBezTo>
                    <a:pt x="1948" y="93882"/>
                    <a:pt x="1981" y="93884"/>
                    <a:pt x="2014" y="93884"/>
                  </a:cubicBezTo>
                  <a:cubicBezTo>
                    <a:pt x="2054" y="93884"/>
                    <a:pt x="2095" y="93881"/>
                    <a:pt x="2136" y="93881"/>
                  </a:cubicBezTo>
                  <a:cubicBezTo>
                    <a:pt x="2212" y="93881"/>
                    <a:pt x="2286" y="93892"/>
                    <a:pt x="2351" y="93958"/>
                  </a:cubicBezTo>
                  <a:cubicBezTo>
                    <a:pt x="2358" y="93966"/>
                    <a:pt x="2377" y="93970"/>
                    <a:pt x="2395" y="93970"/>
                  </a:cubicBezTo>
                  <a:cubicBezTo>
                    <a:pt x="2410" y="93970"/>
                    <a:pt x="2425" y="93967"/>
                    <a:pt x="2433" y="93960"/>
                  </a:cubicBezTo>
                  <a:cubicBezTo>
                    <a:pt x="2504" y="93902"/>
                    <a:pt x="2582" y="93887"/>
                    <a:pt x="2661" y="93887"/>
                  </a:cubicBezTo>
                  <a:cubicBezTo>
                    <a:pt x="2724" y="93887"/>
                    <a:pt x="2788" y="93897"/>
                    <a:pt x="2850" y="93900"/>
                  </a:cubicBezTo>
                  <a:cubicBezTo>
                    <a:pt x="2891" y="93902"/>
                    <a:pt x="2931" y="93903"/>
                    <a:pt x="2972" y="93903"/>
                  </a:cubicBezTo>
                  <a:cubicBezTo>
                    <a:pt x="3309" y="93903"/>
                    <a:pt x="3645" y="93838"/>
                    <a:pt x="3982" y="93838"/>
                  </a:cubicBezTo>
                  <a:cubicBezTo>
                    <a:pt x="4088" y="93838"/>
                    <a:pt x="4194" y="93844"/>
                    <a:pt x="4301" y="93861"/>
                  </a:cubicBezTo>
                  <a:cubicBezTo>
                    <a:pt x="4353" y="93869"/>
                    <a:pt x="4408" y="93872"/>
                    <a:pt x="4462" y="93872"/>
                  </a:cubicBezTo>
                  <a:cubicBezTo>
                    <a:pt x="4584" y="93872"/>
                    <a:pt x="4707" y="93858"/>
                    <a:pt x="4823" y="93858"/>
                  </a:cubicBezTo>
                  <a:cubicBezTo>
                    <a:pt x="4906" y="93858"/>
                    <a:pt x="4984" y="93865"/>
                    <a:pt x="5055" y="93889"/>
                  </a:cubicBezTo>
                  <a:cubicBezTo>
                    <a:pt x="5107" y="93907"/>
                    <a:pt x="5159" y="93913"/>
                    <a:pt x="5211" y="93913"/>
                  </a:cubicBezTo>
                  <a:cubicBezTo>
                    <a:pt x="5334" y="93913"/>
                    <a:pt x="5457" y="93879"/>
                    <a:pt x="5575" y="93879"/>
                  </a:cubicBezTo>
                  <a:cubicBezTo>
                    <a:pt x="5668" y="93879"/>
                    <a:pt x="5758" y="93900"/>
                    <a:pt x="5842" y="93976"/>
                  </a:cubicBezTo>
                  <a:cubicBezTo>
                    <a:pt x="5843" y="93977"/>
                    <a:pt x="5843" y="93977"/>
                    <a:pt x="5844" y="93977"/>
                  </a:cubicBezTo>
                  <a:cubicBezTo>
                    <a:pt x="5854" y="93977"/>
                    <a:pt x="5892" y="93949"/>
                    <a:pt x="5916" y="93934"/>
                  </a:cubicBezTo>
                  <a:cubicBezTo>
                    <a:pt x="6116" y="93816"/>
                    <a:pt x="6357" y="93901"/>
                    <a:pt x="6563" y="93809"/>
                  </a:cubicBezTo>
                  <a:cubicBezTo>
                    <a:pt x="6611" y="93909"/>
                    <a:pt x="6659" y="93942"/>
                    <a:pt x="6706" y="93942"/>
                  </a:cubicBezTo>
                  <a:cubicBezTo>
                    <a:pt x="6790" y="93942"/>
                    <a:pt x="6873" y="93840"/>
                    <a:pt x="6958" y="93812"/>
                  </a:cubicBezTo>
                  <a:cubicBezTo>
                    <a:pt x="6961" y="93810"/>
                    <a:pt x="6965" y="93810"/>
                    <a:pt x="6969" y="93810"/>
                  </a:cubicBezTo>
                  <a:cubicBezTo>
                    <a:pt x="6997" y="93810"/>
                    <a:pt x="7031" y="93834"/>
                    <a:pt x="7061" y="93834"/>
                  </a:cubicBezTo>
                  <a:cubicBezTo>
                    <a:pt x="7063" y="93834"/>
                    <a:pt x="7064" y="93834"/>
                    <a:pt x="7066" y="93834"/>
                  </a:cubicBezTo>
                  <a:cubicBezTo>
                    <a:pt x="7074" y="93833"/>
                    <a:pt x="7081" y="93833"/>
                    <a:pt x="7089" y="93833"/>
                  </a:cubicBezTo>
                  <a:cubicBezTo>
                    <a:pt x="7209" y="93833"/>
                    <a:pt x="7313" y="93930"/>
                    <a:pt x="7425" y="93930"/>
                  </a:cubicBezTo>
                  <a:cubicBezTo>
                    <a:pt x="7449" y="93930"/>
                    <a:pt x="7474" y="93925"/>
                    <a:pt x="7499" y="93914"/>
                  </a:cubicBezTo>
                  <a:cubicBezTo>
                    <a:pt x="7626" y="93860"/>
                    <a:pt x="7752" y="93842"/>
                    <a:pt x="7879" y="93842"/>
                  </a:cubicBezTo>
                  <a:cubicBezTo>
                    <a:pt x="7970" y="93842"/>
                    <a:pt x="8062" y="93851"/>
                    <a:pt x="8155" y="93862"/>
                  </a:cubicBezTo>
                  <a:cubicBezTo>
                    <a:pt x="8188" y="93866"/>
                    <a:pt x="8220" y="93868"/>
                    <a:pt x="8252" y="93868"/>
                  </a:cubicBezTo>
                  <a:cubicBezTo>
                    <a:pt x="8475" y="93868"/>
                    <a:pt x="8691" y="93786"/>
                    <a:pt x="8913" y="93772"/>
                  </a:cubicBezTo>
                  <a:cubicBezTo>
                    <a:pt x="8951" y="93770"/>
                    <a:pt x="9000" y="93759"/>
                    <a:pt x="9039" y="93759"/>
                  </a:cubicBezTo>
                  <a:cubicBezTo>
                    <a:pt x="9060" y="93759"/>
                    <a:pt x="9078" y="93763"/>
                    <a:pt x="9089" y="93773"/>
                  </a:cubicBezTo>
                  <a:cubicBezTo>
                    <a:pt x="9188" y="93877"/>
                    <a:pt x="9304" y="93842"/>
                    <a:pt x="9422" y="93858"/>
                  </a:cubicBezTo>
                  <a:cubicBezTo>
                    <a:pt x="9448" y="93861"/>
                    <a:pt x="9475" y="93863"/>
                    <a:pt x="9501" y="93863"/>
                  </a:cubicBezTo>
                  <a:cubicBezTo>
                    <a:pt x="9575" y="93863"/>
                    <a:pt x="9649" y="93852"/>
                    <a:pt x="9722" y="93852"/>
                  </a:cubicBezTo>
                  <a:cubicBezTo>
                    <a:pt x="9756" y="93852"/>
                    <a:pt x="9790" y="93855"/>
                    <a:pt x="9823" y="93861"/>
                  </a:cubicBezTo>
                  <a:cubicBezTo>
                    <a:pt x="10007" y="93897"/>
                    <a:pt x="10191" y="93906"/>
                    <a:pt x="10375" y="93906"/>
                  </a:cubicBezTo>
                  <a:cubicBezTo>
                    <a:pt x="10570" y="93906"/>
                    <a:pt x="10765" y="93896"/>
                    <a:pt x="10960" y="93896"/>
                  </a:cubicBezTo>
                  <a:cubicBezTo>
                    <a:pt x="11062" y="93896"/>
                    <a:pt x="11164" y="93899"/>
                    <a:pt x="11266" y="93907"/>
                  </a:cubicBezTo>
                  <a:cubicBezTo>
                    <a:pt x="11284" y="93909"/>
                    <a:pt x="11303" y="93910"/>
                    <a:pt x="11321" y="93910"/>
                  </a:cubicBezTo>
                  <a:cubicBezTo>
                    <a:pt x="11500" y="93910"/>
                    <a:pt x="11677" y="93844"/>
                    <a:pt x="11857" y="93844"/>
                  </a:cubicBezTo>
                  <a:cubicBezTo>
                    <a:pt x="11890" y="93844"/>
                    <a:pt x="11923" y="93846"/>
                    <a:pt x="11956" y="93851"/>
                  </a:cubicBezTo>
                  <a:cubicBezTo>
                    <a:pt x="12162" y="93882"/>
                    <a:pt x="12367" y="93899"/>
                    <a:pt x="12571" y="93899"/>
                  </a:cubicBezTo>
                  <a:cubicBezTo>
                    <a:pt x="12831" y="93899"/>
                    <a:pt x="13090" y="93872"/>
                    <a:pt x="13349" y="93813"/>
                  </a:cubicBezTo>
                  <a:cubicBezTo>
                    <a:pt x="13358" y="93811"/>
                    <a:pt x="13368" y="93810"/>
                    <a:pt x="13378" y="93810"/>
                  </a:cubicBezTo>
                  <a:cubicBezTo>
                    <a:pt x="13412" y="93810"/>
                    <a:pt x="13450" y="93820"/>
                    <a:pt x="13479" y="93834"/>
                  </a:cubicBezTo>
                  <a:cubicBezTo>
                    <a:pt x="13658" y="93922"/>
                    <a:pt x="13883" y="93803"/>
                    <a:pt x="14043" y="93968"/>
                  </a:cubicBezTo>
                  <a:cubicBezTo>
                    <a:pt x="14050" y="93975"/>
                    <a:pt x="14058" y="93978"/>
                    <a:pt x="14066" y="93978"/>
                  </a:cubicBezTo>
                  <a:cubicBezTo>
                    <a:pt x="14091" y="93978"/>
                    <a:pt x="14121" y="93952"/>
                    <a:pt x="14144" y="93934"/>
                  </a:cubicBezTo>
                  <a:cubicBezTo>
                    <a:pt x="14174" y="93910"/>
                    <a:pt x="14211" y="93897"/>
                    <a:pt x="14249" y="93897"/>
                  </a:cubicBezTo>
                  <a:cubicBezTo>
                    <a:pt x="14263" y="93897"/>
                    <a:pt x="14278" y="93899"/>
                    <a:pt x="14293" y="93903"/>
                  </a:cubicBezTo>
                  <a:cubicBezTo>
                    <a:pt x="14326" y="93911"/>
                    <a:pt x="14360" y="93914"/>
                    <a:pt x="14394" y="93914"/>
                  </a:cubicBezTo>
                  <a:cubicBezTo>
                    <a:pt x="14460" y="93914"/>
                    <a:pt x="14527" y="93904"/>
                    <a:pt x="14593" y="93904"/>
                  </a:cubicBezTo>
                  <a:cubicBezTo>
                    <a:pt x="14672" y="93904"/>
                    <a:pt x="14749" y="93918"/>
                    <a:pt x="14819" y="93977"/>
                  </a:cubicBezTo>
                  <a:cubicBezTo>
                    <a:pt x="14820" y="93978"/>
                    <a:pt x="14820" y="93978"/>
                    <a:pt x="14821" y="93978"/>
                  </a:cubicBezTo>
                  <a:cubicBezTo>
                    <a:pt x="14831" y="93978"/>
                    <a:pt x="14875" y="93929"/>
                    <a:pt x="14907" y="93920"/>
                  </a:cubicBezTo>
                  <a:cubicBezTo>
                    <a:pt x="15045" y="93877"/>
                    <a:pt x="15194" y="93793"/>
                    <a:pt x="15324" y="93793"/>
                  </a:cubicBezTo>
                  <a:cubicBezTo>
                    <a:pt x="15343" y="93793"/>
                    <a:pt x="15360" y="93794"/>
                    <a:pt x="15378" y="93798"/>
                  </a:cubicBezTo>
                  <a:cubicBezTo>
                    <a:pt x="15626" y="93848"/>
                    <a:pt x="15876" y="93880"/>
                    <a:pt x="16129" y="93896"/>
                  </a:cubicBezTo>
                  <a:cubicBezTo>
                    <a:pt x="16176" y="93899"/>
                    <a:pt x="16224" y="93900"/>
                    <a:pt x="16271" y="93900"/>
                  </a:cubicBezTo>
                  <a:cubicBezTo>
                    <a:pt x="16422" y="93900"/>
                    <a:pt x="16572" y="93889"/>
                    <a:pt x="16725" y="93889"/>
                  </a:cubicBezTo>
                  <a:cubicBezTo>
                    <a:pt x="16835" y="93889"/>
                    <a:pt x="16946" y="93895"/>
                    <a:pt x="17059" y="93915"/>
                  </a:cubicBezTo>
                  <a:cubicBezTo>
                    <a:pt x="17118" y="93926"/>
                    <a:pt x="17182" y="93929"/>
                    <a:pt x="17247" y="93929"/>
                  </a:cubicBezTo>
                  <a:cubicBezTo>
                    <a:pt x="17339" y="93929"/>
                    <a:pt x="17433" y="93923"/>
                    <a:pt x="17525" y="93923"/>
                  </a:cubicBezTo>
                  <a:cubicBezTo>
                    <a:pt x="17534" y="93923"/>
                    <a:pt x="17542" y="93923"/>
                    <a:pt x="17551" y="93923"/>
                  </a:cubicBezTo>
                  <a:cubicBezTo>
                    <a:pt x="17553" y="93923"/>
                    <a:pt x="17556" y="93923"/>
                    <a:pt x="17559" y="93923"/>
                  </a:cubicBezTo>
                  <a:cubicBezTo>
                    <a:pt x="17727" y="93923"/>
                    <a:pt x="17890" y="93857"/>
                    <a:pt x="18069" y="93857"/>
                  </a:cubicBezTo>
                  <a:cubicBezTo>
                    <a:pt x="18073" y="93857"/>
                    <a:pt x="18078" y="93857"/>
                    <a:pt x="18082" y="93857"/>
                  </a:cubicBezTo>
                  <a:cubicBezTo>
                    <a:pt x="18177" y="93859"/>
                    <a:pt x="18275" y="93918"/>
                    <a:pt x="18365" y="93918"/>
                  </a:cubicBezTo>
                  <a:cubicBezTo>
                    <a:pt x="18399" y="93918"/>
                    <a:pt x="18432" y="93909"/>
                    <a:pt x="18463" y="93886"/>
                  </a:cubicBezTo>
                  <a:cubicBezTo>
                    <a:pt x="18531" y="93834"/>
                    <a:pt x="18597" y="93817"/>
                    <a:pt x="18663" y="93817"/>
                  </a:cubicBezTo>
                  <a:cubicBezTo>
                    <a:pt x="18769" y="93817"/>
                    <a:pt x="18873" y="93862"/>
                    <a:pt x="18977" y="93879"/>
                  </a:cubicBezTo>
                  <a:cubicBezTo>
                    <a:pt x="19006" y="93884"/>
                    <a:pt x="19034" y="93885"/>
                    <a:pt x="19061" y="93885"/>
                  </a:cubicBezTo>
                  <a:cubicBezTo>
                    <a:pt x="19077" y="93885"/>
                    <a:pt x="19092" y="93884"/>
                    <a:pt x="19107" y="93884"/>
                  </a:cubicBezTo>
                  <a:cubicBezTo>
                    <a:pt x="19122" y="93884"/>
                    <a:pt x="19137" y="93885"/>
                    <a:pt x="19151" y="93886"/>
                  </a:cubicBezTo>
                  <a:cubicBezTo>
                    <a:pt x="19164" y="93887"/>
                    <a:pt x="19176" y="93888"/>
                    <a:pt x="19189" y="93888"/>
                  </a:cubicBezTo>
                  <a:cubicBezTo>
                    <a:pt x="19329" y="93888"/>
                    <a:pt x="19455" y="93813"/>
                    <a:pt x="19600" y="93813"/>
                  </a:cubicBezTo>
                  <a:cubicBezTo>
                    <a:pt x="19645" y="93813"/>
                    <a:pt x="19693" y="93821"/>
                    <a:pt x="19743" y="93840"/>
                  </a:cubicBezTo>
                  <a:cubicBezTo>
                    <a:pt x="19829" y="93872"/>
                    <a:pt x="19914" y="93884"/>
                    <a:pt x="20001" y="93884"/>
                  </a:cubicBezTo>
                  <a:cubicBezTo>
                    <a:pt x="20232" y="93884"/>
                    <a:pt x="20468" y="93799"/>
                    <a:pt x="20714" y="93799"/>
                  </a:cubicBezTo>
                  <a:cubicBezTo>
                    <a:pt x="20792" y="93799"/>
                    <a:pt x="20872" y="93808"/>
                    <a:pt x="20953" y="93831"/>
                  </a:cubicBezTo>
                  <a:cubicBezTo>
                    <a:pt x="21189" y="93898"/>
                    <a:pt x="21442" y="93911"/>
                    <a:pt x="21698" y="93911"/>
                  </a:cubicBezTo>
                  <a:cubicBezTo>
                    <a:pt x="21860" y="93911"/>
                    <a:pt x="22024" y="93906"/>
                    <a:pt x="22185" y="93906"/>
                  </a:cubicBezTo>
                  <a:cubicBezTo>
                    <a:pt x="22207" y="93906"/>
                    <a:pt x="22229" y="93906"/>
                    <a:pt x="22251" y="93906"/>
                  </a:cubicBezTo>
                  <a:cubicBezTo>
                    <a:pt x="22288" y="93907"/>
                    <a:pt x="22326" y="93907"/>
                    <a:pt x="22363" y="93907"/>
                  </a:cubicBezTo>
                  <a:cubicBezTo>
                    <a:pt x="22660" y="93907"/>
                    <a:pt x="22957" y="93891"/>
                    <a:pt x="23253" y="93859"/>
                  </a:cubicBezTo>
                  <a:cubicBezTo>
                    <a:pt x="23339" y="93850"/>
                    <a:pt x="23425" y="93846"/>
                    <a:pt x="23511" y="93846"/>
                  </a:cubicBezTo>
                  <a:cubicBezTo>
                    <a:pt x="23725" y="93846"/>
                    <a:pt x="23939" y="93868"/>
                    <a:pt x="24150" y="93872"/>
                  </a:cubicBezTo>
                  <a:cubicBezTo>
                    <a:pt x="24313" y="93876"/>
                    <a:pt x="24489" y="93896"/>
                    <a:pt x="24652" y="93896"/>
                  </a:cubicBezTo>
                  <a:cubicBezTo>
                    <a:pt x="24696" y="93896"/>
                    <a:pt x="24740" y="93894"/>
                    <a:pt x="24782" y="93891"/>
                  </a:cubicBezTo>
                  <a:cubicBezTo>
                    <a:pt x="24939" y="93877"/>
                    <a:pt x="25094" y="93868"/>
                    <a:pt x="25248" y="93868"/>
                  </a:cubicBezTo>
                  <a:cubicBezTo>
                    <a:pt x="25416" y="93868"/>
                    <a:pt x="25583" y="93879"/>
                    <a:pt x="25752" y="93905"/>
                  </a:cubicBezTo>
                  <a:cubicBezTo>
                    <a:pt x="25825" y="93917"/>
                    <a:pt x="25899" y="93925"/>
                    <a:pt x="25974" y="93925"/>
                  </a:cubicBezTo>
                  <a:cubicBezTo>
                    <a:pt x="26023" y="93925"/>
                    <a:pt x="26073" y="93921"/>
                    <a:pt x="26124" y="93913"/>
                  </a:cubicBezTo>
                  <a:cubicBezTo>
                    <a:pt x="26430" y="93862"/>
                    <a:pt x="26741" y="93885"/>
                    <a:pt x="27050" y="93818"/>
                  </a:cubicBezTo>
                  <a:cubicBezTo>
                    <a:pt x="27133" y="93801"/>
                    <a:pt x="27222" y="93790"/>
                    <a:pt x="27314" y="93790"/>
                  </a:cubicBezTo>
                  <a:cubicBezTo>
                    <a:pt x="27426" y="93790"/>
                    <a:pt x="27542" y="93806"/>
                    <a:pt x="27654" y="93844"/>
                  </a:cubicBezTo>
                  <a:cubicBezTo>
                    <a:pt x="27739" y="93873"/>
                    <a:pt x="27824" y="93882"/>
                    <a:pt x="27910" y="93882"/>
                  </a:cubicBezTo>
                  <a:cubicBezTo>
                    <a:pt x="28094" y="93882"/>
                    <a:pt x="28279" y="93838"/>
                    <a:pt x="28465" y="93838"/>
                  </a:cubicBezTo>
                  <a:cubicBezTo>
                    <a:pt x="28513" y="93838"/>
                    <a:pt x="28561" y="93841"/>
                    <a:pt x="28608" y="93849"/>
                  </a:cubicBezTo>
                  <a:cubicBezTo>
                    <a:pt x="28786" y="93877"/>
                    <a:pt x="28964" y="93921"/>
                    <a:pt x="29144" y="93921"/>
                  </a:cubicBezTo>
                  <a:cubicBezTo>
                    <a:pt x="29217" y="93921"/>
                    <a:pt x="29291" y="93914"/>
                    <a:pt x="29365" y="93895"/>
                  </a:cubicBezTo>
                  <a:cubicBezTo>
                    <a:pt x="29575" y="93842"/>
                    <a:pt x="29785" y="93824"/>
                    <a:pt x="29995" y="93824"/>
                  </a:cubicBezTo>
                  <a:cubicBezTo>
                    <a:pt x="30227" y="93824"/>
                    <a:pt x="30458" y="93846"/>
                    <a:pt x="30690" y="93867"/>
                  </a:cubicBezTo>
                  <a:cubicBezTo>
                    <a:pt x="30721" y="93870"/>
                    <a:pt x="30753" y="93872"/>
                    <a:pt x="30784" y="93872"/>
                  </a:cubicBezTo>
                  <a:cubicBezTo>
                    <a:pt x="30879" y="93872"/>
                    <a:pt x="30969" y="93850"/>
                    <a:pt x="31002" y="93752"/>
                  </a:cubicBezTo>
                  <a:cubicBezTo>
                    <a:pt x="31073" y="93548"/>
                    <a:pt x="31260" y="93375"/>
                    <a:pt x="31201" y="93135"/>
                  </a:cubicBezTo>
                  <a:cubicBezTo>
                    <a:pt x="31147" y="92912"/>
                    <a:pt x="31211" y="92703"/>
                    <a:pt x="31260" y="92493"/>
                  </a:cubicBezTo>
                  <a:cubicBezTo>
                    <a:pt x="31285" y="92383"/>
                    <a:pt x="31297" y="92270"/>
                    <a:pt x="31296" y="92156"/>
                  </a:cubicBezTo>
                  <a:cubicBezTo>
                    <a:pt x="31296" y="91808"/>
                    <a:pt x="31296" y="91455"/>
                    <a:pt x="31400" y="91121"/>
                  </a:cubicBezTo>
                  <a:cubicBezTo>
                    <a:pt x="31452" y="90954"/>
                    <a:pt x="31358" y="90807"/>
                    <a:pt x="31417" y="90634"/>
                  </a:cubicBezTo>
                  <a:cubicBezTo>
                    <a:pt x="31489" y="90416"/>
                    <a:pt x="31455" y="90167"/>
                    <a:pt x="31494" y="89929"/>
                  </a:cubicBezTo>
                  <a:cubicBezTo>
                    <a:pt x="31518" y="89788"/>
                    <a:pt x="31497" y="89613"/>
                    <a:pt x="31516" y="89450"/>
                  </a:cubicBezTo>
                  <a:cubicBezTo>
                    <a:pt x="31540" y="89241"/>
                    <a:pt x="31611" y="89030"/>
                    <a:pt x="31602" y="88828"/>
                  </a:cubicBezTo>
                  <a:cubicBezTo>
                    <a:pt x="31580" y="88386"/>
                    <a:pt x="31669" y="87955"/>
                    <a:pt x="31688" y="87517"/>
                  </a:cubicBezTo>
                  <a:cubicBezTo>
                    <a:pt x="31704" y="87170"/>
                    <a:pt x="31712" y="86819"/>
                    <a:pt x="31807" y="86478"/>
                  </a:cubicBezTo>
                  <a:cubicBezTo>
                    <a:pt x="31887" y="86189"/>
                    <a:pt x="31768" y="85886"/>
                    <a:pt x="31845" y="85595"/>
                  </a:cubicBezTo>
                  <a:cubicBezTo>
                    <a:pt x="31909" y="85354"/>
                    <a:pt x="31884" y="85106"/>
                    <a:pt x="31907" y="84864"/>
                  </a:cubicBezTo>
                  <a:cubicBezTo>
                    <a:pt x="31926" y="84670"/>
                    <a:pt x="31886" y="84456"/>
                    <a:pt x="31953" y="84266"/>
                  </a:cubicBezTo>
                  <a:cubicBezTo>
                    <a:pt x="32034" y="84039"/>
                    <a:pt x="32020" y="83803"/>
                    <a:pt x="32027" y="83582"/>
                  </a:cubicBezTo>
                  <a:cubicBezTo>
                    <a:pt x="32037" y="83195"/>
                    <a:pt x="32083" y="82810"/>
                    <a:pt x="32068" y="82419"/>
                  </a:cubicBezTo>
                  <a:cubicBezTo>
                    <a:pt x="32048" y="81859"/>
                    <a:pt x="32171" y="81296"/>
                    <a:pt x="32207" y="80733"/>
                  </a:cubicBezTo>
                  <a:cubicBezTo>
                    <a:pt x="32221" y="80526"/>
                    <a:pt x="32309" y="80346"/>
                    <a:pt x="32329" y="80142"/>
                  </a:cubicBezTo>
                  <a:cubicBezTo>
                    <a:pt x="32345" y="79978"/>
                    <a:pt x="32222" y="79820"/>
                    <a:pt x="32277" y="79705"/>
                  </a:cubicBezTo>
                  <a:cubicBezTo>
                    <a:pt x="32470" y="79312"/>
                    <a:pt x="32284" y="78889"/>
                    <a:pt x="32423" y="78489"/>
                  </a:cubicBezTo>
                  <a:cubicBezTo>
                    <a:pt x="32542" y="78143"/>
                    <a:pt x="32472" y="77753"/>
                    <a:pt x="32613" y="77401"/>
                  </a:cubicBezTo>
                  <a:cubicBezTo>
                    <a:pt x="32729" y="77114"/>
                    <a:pt x="32638" y="76804"/>
                    <a:pt x="32674" y="76503"/>
                  </a:cubicBezTo>
                  <a:cubicBezTo>
                    <a:pt x="32724" y="76101"/>
                    <a:pt x="32597" y="75679"/>
                    <a:pt x="32803" y="75288"/>
                  </a:cubicBezTo>
                  <a:cubicBezTo>
                    <a:pt x="32822" y="75254"/>
                    <a:pt x="32807" y="75201"/>
                    <a:pt x="32805" y="75157"/>
                  </a:cubicBezTo>
                  <a:cubicBezTo>
                    <a:pt x="32797" y="75059"/>
                    <a:pt x="32805" y="74961"/>
                    <a:pt x="32827" y="74865"/>
                  </a:cubicBezTo>
                  <a:cubicBezTo>
                    <a:pt x="32924" y="74458"/>
                    <a:pt x="32975" y="74028"/>
                    <a:pt x="32929" y="73627"/>
                  </a:cubicBezTo>
                  <a:cubicBezTo>
                    <a:pt x="32897" y="73341"/>
                    <a:pt x="32979" y="73092"/>
                    <a:pt x="32979" y="72825"/>
                  </a:cubicBezTo>
                  <a:cubicBezTo>
                    <a:pt x="32979" y="72505"/>
                    <a:pt x="32998" y="72184"/>
                    <a:pt x="33017" y="71864"/>
                  </a:cubicBezTo>
                  <a:cubicBezTo>
                    <a:pt x="33037" y="71534"/>
                    <a:pt x="32982" y="71203"/>
                    <a:pt x="33061" y="70872"/>
                  </a:cubicBezTo>
                  <a:cubicBezTo>
                    <a:pt x="33126" y="70596"/>
                    <a:pt x="33204" y="70318"/>
                    <a:pt x="33177" y="70027"/>
                  </a:cubicBezTo>
                  <a:cubicBezTo>
                    <a:pt x="33144" y="69669"/>
                    <a:pt x="33197" y="69318"/>
                    <a:pt x="33286" y="68976"/>
                  </a:cubicBezTo>
                  <a:cubicBezTo>
                    <a:pt x="33316" y="68864"/>
                    <a:pt x="33338" y="68727"/>
                    <a:pt x="33315" y="68653"/>
                  </a:cubicBezTo>
                  <a:cubicBezTo>
                    <a:pt x="33251" y="68463"/>
                    <a:pt x="33342" y="68289"/>
                    <a:pt x="33319" y="68121"/>
                  </a:cubicBezTo>
                  <a:cubicBezTo>
                    <a:pt x="33289" y="67887"/>
                    <a:pt x="33430" y="67712"/>
                    <a:pt x="33442" y="67496"/>
                  </a:cubicBezTo>
                  <a:cubicBezTo>
                    <a:pt x="33467" y="67048"/>
                    <a:pt x="33553" y="66605"/>
                    <a:pt x="33595" y="66157"/>
                  </a:cubicBezTo>
                  <a:cubicBezTo>
                    <a:pt x="33623" y="65879"/>
                    <a:pt x="33660" y="65609"/>
                    <a:pt x="33601" y="65335"/>
                  </a:cubicBezTo>
                  <a:cubicBezTo>
                    <a:pt x="33585" y="65264"/>
                    <a:pt x="33598" y="65206"/>
                    <a:pt x="33609" y="65138"/>
                  </a:cubicBezTo>
                  <a:cubicBezTo>
                    <a:pt x="33665" y="64803"/>
                    <a:pt x="33676" y="64462"/>
                    <a:pt x="33682" y="64123"/>
                  </a:cubicBezTo>
                  <a:cubicBezTo>
                    <a:pt x="33686" y="63947"/>
                    <a:pt x="33676" y="63768"/>
                    <a:pt x="33706" y="63595"/>
                  </a:cubicBezTo>
                  <a:cubicBezTo>
                    <a:pt x="33771" y="63214"/>
                    <a:pt x="33754" y="62826"/>
                    <a:pt x="33827" y="62444"/>
                  </a:cubicBezTo>
                  <a:cubicBezTo>
                    <a:pt x="33872" y="62202"/>
                    <a:pt x="33842" y="61948"/>
                    <a:pt x="33901" y="61697"/>
                  </a:cubicBezTo>
                  <a:cubicBezTo>
                    <a:pt x="33929" y="61576"/>
                    <a:pt x="33999" y="61449"/>
                    <a:pt x="33965" y="61315"/>
                  </a:cubicBezTo>
                  <a:cubicBezTo>
                    <a:pt x="33909" y="61094"/>
                    <a:pt x="33953" y="60881"/>
                    <a:pt x="34007" y="60669"/>
                  </a:cubicBezTo>
                  <a:cubicBezTo>
                    <a:pt x="34136" y="60167"/>
                    <a:pt x="34206" y="59651"/>
                    <a:pt x="34215" y="59134"/>
                  </a:cubicBezTo>
                  <a:cubicBezTo>
                    <a:pt x="34217" y="58985"/>
                    <a:pt x="34179" y="58845"/>
                    <a:pt x="34197" y="58688"/>
                  </a:cubicBezTo>
                  <a:cubicBezTo>
                    <a:pt x="34239" y="58316"/>
                    <a:pt x="34294" y="57944"/>
                    <a:pt x="34309" y="57568"/>
                  </a:cubicBezTo>
                  <a:cubicBezTo>
                    <a:pt x="34325" y="57179"/>
                    <a:pt x="34356" y="56787"/>
                    <a:pt x="34433" y="56406"/>
                  </a:cubicBezTo>
                  <a:cubicBezTo>
                    <a:pt x="34563" y="55767"/>
                    <a:pt x="34498" y="55123"/>
                    <a:pt x="34553" y="54484"/>
                  </a:cubicBezTo>
                  <a:cubicBezTo>
                    <a:pt x="34573" y="54254"/>
                    <a:pt x="34468" y="54018"/>
                    <a:pt x="34545" y="53815"/>
                  </a:cubicBezTo>
                  <a:cubicBezTo>
                    <a:pt x="34687" y="53435"/>
                    <a:pt x="34661" y="53031"/>
                    <a:pt x="34746" y="52643"/>
                  </a:cubicBezTo>
                  <a:cubicBezTo>
                    <a:pt x="34833" y="52244"/>
                    <a:pt x="34759" y="51811"/>
                    <a:pt x="34781" y="51394"/>
                  </a:cubicBezTo>
                  <a:cubicBezTo>
                    <a:pt x="34789" y="51239"/>
                    <a:pt x="34767" y="51087"/>
                    <a:pt x="34785" y="50930"/>
                  </a:cubicBezTo>
                  <a:cubicBezTo>
                    <a:pt x="34821" y="50597"/>
                    <a:pt x="34985" y="50294"/>
                    <a:pt x="34959" y="49939"/>
                  </a:cubicBezTo>
                  <a:cubicBezTo>
                    <a:pt x="34944" y="49729"/>
                    <a:pt x="34926" y="49499"/>
                    <a:pt x="34991" y="49279"/>
                  </a:cubicBezTo>
                  <a:cubicBezTo>
                    <a:pt x="35089" y="48948"/>
                    <a:pt x="35110" y="48598"/>
                    <a:pt x="35115" y="48258"/>
                  </a:cubicBezTo>
                  <a:cubicBezTo>
                    <a:pt x="35119" y="47939"/>
                    <a:pt x="35163" y="47625"/>
                    <a:pt x="35151" y="47302"/>
                  </a:cubicBezTo>
                  <a:cubicBezTo>
                    <a:pt x="35134" y="46882"/>
                    <a:pt x="35224" y="46455"/>
                    <a:pt x="35218" y="46027"/>
                  </a:cubicBezTo>
                  <a:cubicBezTo>
                    <a:pt x="35216" y="45796"/>
                    <a:pt x="35216" y="45555"/>
                    <a:pt x="35274" y="45333"/>
                  </a:cubicBezTo>
                  <a:cubicBezTo>
                    <a:pt x="35324" y="45138"/>
                    <a:pt x="35407" y="44954"/>
                    <a:pt x="35400" y="44745"/>
                  </a:cubicBezTo>
                  <a:cubicBezTo>
                    <a:pt x="35391" y="44445"/>
                    <a:pt x="35440" y="44148"/>
                    <a:pt x="35456" y="43850"/>
                  </a:cubicBezTo>
                  <a:cubicBezTo>
                    <a:pt x="35469" y="43643"/>
                    <a:pt x="35474" y="43440"/>
                    <a:pt x="35506" y="43231"/>
                  </a:cubicBezTo>
                  <a:cubicBezTo>
                    <a:pt x="35543" y="42973"/>
                    <a:pt x="35574" y="42707"/>
                    <a:pt x="35550" y="42435"/>
                  </a:cubicBezTo>
                  <a:cubicBezTo>
                    <a:pt x="35539" y="42311"/>
                    <a:pt x="35507" y="42165"/>
                    <a:pt x="35545" y="42039"/>
                  </a:cubicBezTo>
                  <a:cubicBezTo>
                    <a:pt x="35651" y="41675"/>
                    <a:pt x="35717" y="41308"/>
                    <a:pt x="35676" y="40927"/>
                  </a:cubicBezTo>
                  <a:cubicBezTo>
                    <a:pt x="35672" y="40875"/>
                    <a:pt x="35677" y="40822"/>
                    <a:pt x="35693" y="40771"/>
                  </a:cubicBezTo>
                  <a:cubicBezTo>
                    <a:pt x="35770" y="40510"/>
                    <a:pt x="35814" y="40240"/>
                    <a:pt x="35825" y="39967"/>
                  </a:cubicBezTo>
                  <a:cubicBezTo>
                    <a:pt x="35840" y="39603"/>
                    <a:pt x="35854" y="39239"/>
                    <a:pt x="35885" y="38876"/>
                  </a:cubicBezTo>
                  <a:cubicBezTo>
                    <a:pt x="35897" y="38720"/>
                    <a:pt x="36016" y="38596"/>
                    <a:pt x="35987" y="38441"/>
                  </a:cubicBezTo>
                  <a:cubicBezTo>
                    <a:pt x="35931" y="38134"/>
                    <a:pt x="36044" y="37838"/>
                    <a:pt x="36049" y="37534"/>
                  </a:cubicBezTo>
                  <a:cubicBezTo>
                    <a:pt x="36056" y="37235"/>
                    <a:pt x="36019" y="36917"/>
                    <a:pt x="36155" y="36627"/>
                  </a:cubicBezTo>
                  <a:cubicBezTo>
                    <a:pt x="36170" y="36597"/>
                    <a:pt x="36155" y="36554"/>
                    <a:pt x="36157" y="36516"/>
                  </a:cubicBezTo>
                  <a:cubicBezTo>
                    <a:pt x="36175" y="36124"/>
                    <a:pt x="36075" y="35726"/>
                    <a:pt x="36222" y="35340"/>
                  </a:cubicBezTo>
                  <a:cubicBezTo>
                    <a:pt x="36265" y="35231"/>
                    <a:pt x="36233" y="35119"/>
                    <a:pt x="36237" y="35011"/>
                  </a:cubicBezTo>
                  <a:cubicBezTo>
                    <a:pt x="36247" y="34730"/>
                    <a:pt x="36210" y="34452"/>
                    <a:pt x="36234" y="34168"/>
                  </a:cubicBezTo>
                  <a:cubicBezTo>
                    <a:pt x="36265" y="33821"/>
                    <a:pt x="36441" y="33483"/>
                    <a:pt x="36365" y="33139"/>
                  </a:cubicBezTo>
                  <a:cubicBezTo>
                    <a:pt x="36312" y="32897"/>
                    <a:pt x="36391" y="32703"/>
                    <a:pt x="36448" y="32495"/>
                  </a:cubicBezTo>
                  <a:cubicBezTo>
                    <a:pt x="36512" y="32257"/>
                    <a:pt x="36411" y="31991"/>
                    <a:pt x="36578" y="31767"/>
                  </a:cubicBezTo>
                  <a:cubicBezTo>
                    <a:pt x="36622" y="31710"/>
                    <a:pt x="36607" y="31626"/>
                    <a:pt x="36549" y="31559"/>
                  </a:cubicBezTo>
                  <a:cubicBezTo>
                    <a:pt x="36522" y="31528"/>
                    <a:pt x="36501" y="31472"/>
                    <a:pt x="36508" y="31433"/>
                  </a:cubicBezTo>
                  <a:cubicBezTo>
                    <a:pt x="36575" y="31122"/>
                    <a:pt x="36614" y="30805"/>
                    <a:pt x="36608" y="30489"/>
                  </a:cubicBezTo>
                  <a:cubicBezTo>
                    <a:pt x="36602" y="30226"/>
                    <a:pt x="36663" y="29974"/>
                    <a:pt x="36691" y="29717"/>
                  </a:cubicBezTo>
                  <a:cubicBezTo>
                    <a:pt x="36733" y="29313"/>
                    <a:pt x="36795" y="28912"/>
                    <a:pt x="36863" y="28511"/>
                  </a:cubicBezTo>
                  <a:cubicBezTo>
                    <a:pt x="36885" y="28375"/>
                    <a:pt x="36876" y="28243"/>
                    <a:pt x="36884" y="28111"/>
                  </a:cubicBezTo>
                  <a:cubicBezTo>
                    <a:pt x="36894" y="27919"/>
                    <a:pt x="36819" y="27730"/>
                    <a:pt x="36890" y="27535"/>
                  </a:cubicBezTo>
                  <a:cubicBezTo>
                    <a:pt x="37040" y="27126"/>
                    <a:pt x="36996" y="26692"/>
                    <a:pt x="37028" y="26268"/>
                  </a:cubicBezTo>
                  <a:cubicBezTo>
                    <a:pt x="37042" y="26097"/>
                    <a:pt x="36949" y="25919"/>
                    <a:pt x="37060" y="25751"/>
                  </a:cubicBezTo>
                  <a:cubicBezTo>
                    <a:pt x="37079" y="25722"/>
                    <a:pt x="37046" y="25678"/>
                    <a:pt x="37051" y="25671"/>
                  </a:cubicBezTo>
                  <a:cubicBezTo>
                    <a:pt x="37142" y="25509"/>
                    <a:pt x="37005" y="25345"/>
                    <a:pt x="37046" y="25198"/>
                  </a:cubicBezTo>
                  <a:cubicBezTo>
                    <a:pt x="37138" y="24881"/>
                    <a:pt x="37205" y="24568"/>
                    <a:pt x="37191" y="24233"/>
                  </a:cubicBezTo>
                  <a:cubicBezTo>
                    <a:pt x="37180" y="24001"/>
                    <a:pt x="37177" y="23756"/>
                    <a:pt x="37244" y="23538"/>
                  </a:cubicBezTo>
                  <a:cubicBezTo>
                    <a:pt x="37336" y="23238"/>
                    <a:pt x="37239" y="22931"/>
                    <a:pt x="37319" y="22647"/>
                  </a:cubicBezTo>
                  <a:cubicBezTo>
                    <a:pt x="37389" y="22393"/>
                    <a:pt x="37176" y="22120"/>
                    <a:pt x="37396" y="21890"/>
                  </a:cubicBezTo>
                  <a:cubicBezTo>
                    <a:pt x="37266" y="21699"/>
                    <a:pt x="37429" y="21534"/>
                    <a:pt x="37447" y="21356"/>
                  </a:cubicBezTo>
                  <a:cubicBezTo>
                    <a:pt x="37496" y="20848"/>
                    <a:pt x="37545" y="20341"/>
                    <a:pt x="37540" y="19831"/>
                  </a:cubicBezTo>
                  <a:cubicBezTo>
                    <a:pt x="37540" y="19778"/>
                    <a:pt x="37538" y="19722"/>
                    <a:pt x="37556" y="19674"/>
                  </a:cubicBezTo>
                  <a:cubicBezTo>
                    <a:pt x="37655" y="19414"/>
                    <a:pt x="37617" y="19135"/>
                    <a:pt x="37652" y="18868"/>
                  </a:cubicBezTo>
                  <a:cubicBezTo>
                    <a:pt x="37690" y="18582"/>
                    <a:pt x="37606" y="18287"/>
                    <a:pt x="37660" y="17987"/>
                  </a:cubicBezTo>
                  <a:cubicBezTo>
                    <a:pt x="37706" y="17726"/>
                    <a:pt x="37673" y="17451"/>
                    <a:pt x="37723" y="17187"/>
                  </a:cubicBezTo>
                  <a:cubicBezTo>
                    <a:pt x="37768" y="16953"/>
                    <a:pt x="37853" y="16719"/>
                    <a:pt x="37849" y="16486"/>
                  </a:cubicBezTo>
                  <a:cubicBezTo>
                    <a:pt x="37844" y="16089"/>
                    <a:pt x="37906" y="15697"/>
                    <a:pt x="37917" y="15302"/>
                  </a:cubicBezTo>
                  <a:cubicBezTo>
                    <a:pt x="37925" y="14978"/>
                    <a:pt x="37906" y="14647"/>
                    <a:pt x="38058" y="14325"/>
                  </a:cubicBezTo>
                  <a:cubicBezTo>
                    <a:pt x="38146" y="14140"/>
                    <a:pt x="38049" y="13892"/>
                    <a:pt x="38108" y="13669"/>
                  </a:cubicBezTo>
                  <a:cubicBezTo>
                    <a:pt x="38167" y="13443"/>
                    <a:pt x="38240" y="13217"/>
                    <a:pt x="38208" y="12974"/>
                  </a:cubicBezTo>
                  <a:cubicBezTo>
                    <a:pt x="38176" y="12743"/>
                    <a:pt x="38264" y="12513"/>
                    <a:pt x="38246" y="12287"/>
                  </a:cubicBezTo>
                  <a:cubicBezTo>
                    <a:pt x="38216" y="11926"/>
                    <a:pt x="38253" y="11569"/>
                    <a:pt x="38270" y="11211"/>
                  </a:cubicBezTo>
                  <a:cubicBezTo>
                    <a:pt x="38295" y="10673"/>
                    <a:pt x="38369" y="10137"/>
                    <a:pt x="38436" y="9601"/>
                  </a:cubicBezTo>
                  <a:cubicBezTo>
                    <a:pt x="38476" y="9274"/>
                    <a:pt x="38541" y="8950"/>
                    <a:pt x="38591" y="8625"/>
                  </a:cubicBezTo>
                  <a:cubicBezTo>
                    <a:pt x="38628" y="8396"/>
                    <a:pt x="38691" y="8179"/>
                    <a:pt x="38659" y="7934"/>
                  </a:cubicBezTo>
                  <a:cubicBezTo>
                    <a:pt x="38640" y="7790"/>
                    <a:pt x="38624" y="7625"/>
                    <a:pt x="38641" y="7469"/>
                  </a:cubicBezTo>
                  <a:cubicBezTo>
                    <a:pt x="38670" y="7216"/>
                    <a:pt x="38717" y="6961"/>
                    <a:pt x="38717" y="6706"/>
                  </a:cubicBezTo>
                  <a:cubicBezTo>
                    <a:pt x="38717" y="6560"/>
                    <a:pt x="38846" y="6459"/>
                    <a:pt x="38813" y="6318"/>
                  </a:cubicBezTo>
                  <a:cubicBezTo>
                    <a:pt x="38755" y="6070"/>
                    <a:pt x="38773" y="5819"/>
                    <a:pt x="38767" y="5569"/>
                  </a:cubicBezTo>
                  <a:cubicBezTo>
                    <a:pt x="38758" y="5139"/>
                    <a:pt x="38871" y="4721"/>
                    <a:pt x="38834" y="4283"/>
                  </a:cubicBezTo>
                  <a:cubicBezTo>
                    <a:pt x="38826" y="4175"/>
                    <a:pt x="38827" y="4067"/>
                    <a:pt x="38840" y="3959"/>
                  </a:cubicBezTo>
                  <a:cubicBezTo>
                    <a:pt x="38845" y="3893"/>
                    <a:pt x="38855" y="3828"/>
                    <a:pt x="38866" y="3762"/>
                  </a:cubicBezTo>
                  <a:cubicBezTo>
                    <a:pt x="38894" y="3588"/>
                    <a:pt x="38930" y="3412"/>
                    <a:pt x="38951" y="3237"/>
                  </a:cubicBezTo>
                  <a:cubicBezTo>
                    <a:pt x="38854" y="3202"/>
                    <a:pt x="38893" y="3130"/>
                    <a:pt x="38906" y="3067"/>
                  </a:cubicBezTo>
                  <a:cubicBezTo>
                    <a:pt x="38942" y="2912"/>
                    <a:pt x="38995" y="2760"/>
                    <a:pt x="39014" y="2604"/>
                  </a:cubicBezTo>
                  <a:cubicBezTo>
                    <a:pt x="39032" y="2464"/>
                    <a:pt x="39135" y="2336"/>
                    <a:pt x="39087" y="2191"/>
                  </a:cubicBezTo>
                  <a:cubicBezTo>
                    <a:pt x="39028" y="2012"/>
                    <a:pt x="39083" y="1829"/>
                    <a:pt x="39083" y="1652"/>
                  </a:cubicBezTo>
                  <a:cubicBezTo>
                    <a:pt x="39083" y="1366"/>
                    <a:pt x="38943" y="1117"/>
                    <a:pt x="38657" y="1098"/>
                  </a:cubicBezTo>
                  <a:cubicBezTo>
                    <a:pt x="38481" y="1085"/>
                    <a:pt x="38308" y="1093"/>
                    <a:pt x="38130" y="1039"/>
                  </a:cubicBezTo>
                  <a:cubicBezTo>
                    <a:pt x="37973" y="991"/>
                    <a:pt x="37814" y="976"/>
                    <a:pt x="37654" y="976"/>
                  </a:cubicBezTo>
                  <a:cubicBezTo>
                    <a:pt x="37347" y="976"/>
                    <a:pt x="37037" y="1034"/>
                    <a:pt x="36727" y="1034"/>
                  </a:cubicBezTo>
                  <a:cubicBezTo>
                    <a:pt x="36698" y="1034"/>
                    <a:pt x="36669" y="1033"/>
                    <a:pt x="36640" y="1032"/>
                  </a:cubicBezTo>
                  <a:cubicBezTo>
                    <a:pt x="36285" y="1019"/>
                    <a:pt x="35923" y="997"/>
                    <a:pt x="35565" y="989"/>
                  </a:cubicBezTo>
                  <a:cubicBezTo>
                    <a:pt x="35559" y="989"/>
                    <a:pt x="35553" y="989"/>
                    <a:pt x="35547" y="989"/>
                  </a:cubicBezTo>
                  <a:cubicBezTo>
                    <a:pt x="35427" y="989"/>
                    <a:pt x="35307" y="1017"/>
                    <a:pt x="35187" y="1017"/>
                  </a:cubicBezTo>
                  <a:cubicBezTo>
                    <a:pt x="35127" y="1017"/>
                    <a:pt x="35067" y="1010"/>
                    <a:pt x="35007" y="989"/>
                  </a:cubicBezTo>
                  <a:cubicBezTo>
                    <a:pt x="34926" y="962"/>
                    <a:pt x="34841" y="957"/>
                    <a:pt x="34755" y="957"/>
                  </a:cubicBezTo>
                  <a:cubicBezTo>
                    <a:pt x="34707" y="957"/>
                    <a:pt x="34659" y="958"/>
                    <a:pt x="34611" y="958"/>
                  </a:cubicBezTo>
                  <a:cubicBezTo>
                    <a:pt x="34485" y="958"/>
                    <a:pt x="34362" y="948"/>
                    <a:pt x="34247" y="872"/>
                  </a:cubicBezTo>
                  <a:cubicBezTo>
                    <a:pt x="34237" y="865"/>
                    <a:pt x="34224" y="863"/>
                    <a:pt x="34209" y="863"/>
                  </a:cubicBezTo>
                  <a:cubicBezTo>
                    <a:pt x="34185" y="863"/>
                    <a:pt x="34157" y="869"/>
                    <a:pt x="34135" y="873"/>
                  </a:cubicBezTo>
                  <a:cubicBezTo>
                    <a:pt x="33793" y="944"/>
                    <a:pt x="33440" y="891"/>
                    <a:pt x="33094" y="995"/>
                  </a:cubicBezTo>
                  <a:cubicBezTo>
                    <a:pt x="33047" y="1009"/>
                    <a:pt x="33001" y="1014"/>
                    <a:pt x="32955" y="1014"/>
                  </a:cubicBezTo>
                  <a:cubicBezTo>
                    <a:pt x="32764" y="1014"/>
                    <a:pt x="32569" y="920"/>
                    <a:pt x="32362" y="920"/>
                  </a:cubicBezTo>
                  <a:cubicBezTo>
                    <a:pt x="32319" y="920"/>
                    <a:pt x="32276" y="924"/>
                    <a:pt x="32232" y="934"/>
                  </a:cubicBezTo>
                  <a:cubicBezTo>
                    <a:pt x="32170" y="948"/>
                    <a:pt x="32104" y="954"/>
                    <a:pt x="32037" y="954"/>
                  </a:cubicBezTo>
                  <a:cubicBezTo>
                    <a:pt x="31871" y="954"/>
                    <a:pt x="31695" y="917"/>
                    <a:pt x="31540" y="869"/>
                  </a:cubicBezTo>
                  <a:cubicBezTo>
                    <a:pt x="31492" y="854"/>
                    <a:pt x="31447" y="848"/>
                    <a:pt x="31403" y="848"/>
                  </a:cubicBezTo>
                  <a:cubicBezTo>
                    <a:pt x="31245" y="848"/>
                    <a:pt x="31101" y="921"/>
                    <a:pt x="30939" y="921"/>
                  </a:cubicBezTo>
                  <a:cubicBezTo>
                    <a:pt x="30929" y="921"/>
                    <a:pt x="30919" y="921"/>
                    <a:pt x="30909" y="920"/>
                  </a:cubicBezTo>
                  <a:cubicBezTo>
                    <a:pt x="30689" y="907"/>
                    <a:pt x="30464" y="860"/>
                    <a:pt x="30235" y="860"/>
                  </a:cubicBezTo>
                  <a:cubicBezTo>
                    <a:pt x="30188" y="860"/>
                    <a:pt x="30142" y="862"/>
                    <a:pt x="30095" y="866"/>
                  </a:cubicBezTo>
                  <a:cubicBezTo>
                    <a:pt x="30053" y="871"/>
                    <a:pt x="30007" y="873"/>
                    <a:pt x="29959" y="873"/>
                  </a:cubicBezTo>
                  <a:cubicBezTo>
                    <a:pt x="29850" y="873"/>
                    <a:pt x="29728" y="862"/>
                    <a:pt x="29616" y="845"/>
                  </a:cubicBezTo>
                  <a:cubicBezTo>
                    <a:pt x="29407" y="814"/>
                    <a:pt x="29197" y="754"/>
                    <a:pt x="28982" y="754"/>
                  </a:cubicBezTo>
                  <a:cubicBezTo>
                    <a:pt x="28879" y="754"/>
                    <a:pt x="28774" y="768"/>
                    <a:pt x="28668" y="805"/>
                  </a:cubicBezTo>
                  <a:cubicBezTo>
                    <a:pt x="28604" y="828"/>
                    <a:pt x="28534" y="834"/>
                    <a:pt x="28463" y="834"/>
                  </a:cubicBezTo>
                  <a:cubicBezTo>
                    <a:pt x="28386" y="834"/>
                    <a:pt x="28307" y="827"/>
                    <a:pt x="28233" y="827"/>
                  </a:cubicBezTo>
                  <a:cubicBezTo>
                    <a:pt x="28220" y="827"/>
                    <a:pt x="28208" y="828"/>
                    <a:pt x="28196" y="828"/>
                  </a:cubicBezTo>
                  <a:cubicBezTo>
                    <a:pt x="28186" y="828"/>
                    <a:pt x="28176" y="828"/>
                    <a:pt x="28166" y="828"/>
                  </a:cubicBezTo>
                  <a:cubicBezTo>
                    <a:pt x="28010" y="828"/>
                    <a:pt x="27853" y="793"/>
                    <a:pt x="27696" y="793"/>
                  </a:cubicBezTo>
                  <a:cubicBezTo>
                    <a:pt x="27602" y="793"/>
                    <a:pt x="27507" y="806"/>
                    <a:pt x="27413" y="846"/>
                  </a:cubicBezTo>
                  <a:cubicBezTo>
                    <a:pt x="27404" y="850"/>
                    <a:pt x="27392" y="853"/>
                    <a:pt x="27382" y="853"/>
                  </a:cubicBezTo>
                  <a:cubicBezTo>
                    <a:pt x="27377" y="853"/>
                    <a:pt x="27373" y="852"/>
                    <a:pt x="27369" y="851"/>
                  </a:cubicBezTo>
                  <a:cubicBezTo>
                    <a:pt x="27147" y="734"/>
                    <a:pt x="26900" y="798"/>
                    <a:pt x="26671" y="756"/>
                  </a:cubicBezTo>
                  <a:cubicBezTo>
                    <a:pt x="26375" y="701"/>
                    <a:pt x="26077" y="686"/>
                    <a:pt x="25780" y="686"/>
                  </a:cubicBezTo>
                  <a:cubicBezTo>
                    <a:pt x="25592" y="686"/>
                    <a:pt x="25403" y="692"/>
                    <a:pt x="25216" y="697"/>
                  </a:cubicBezTo>
                  <a:cubicBezTo>
                    <a:pt x="25020" y="703"/>
                    <a:pt x="24825" y="707"/>
                    <a:pt x="24629" y="707"/>
                  </a:cubicBezTo>
                  <a:cubicBezTo>
                    <a:pt x="24393" y="707"/>
                    <a:pt x="24158" y="701"/>
                    <a:pt x="23923" y="680"/>
                  </a:cubicBezTo>
                  <a:cubicBezTo>
                    <a:pt x="23846" y="674"/>
                    <a:pt x="23770" y="672"/>
                    <a:pt x="23694" y="672"/>
                  </a:cubicBezTo>
                  <a:cubicBezTo>
                    <a:pt x="23616" y="672"/>
                    <a:pt x="23539" y="674"/>
                    <a:pt x="23461" y="674"/>
                  </a:cubicBezTo>
                  <a:cubicBezTo>
                    <a:pt x="23332" y="674"/>
                    <a:pt x="23203" y="669"/>
                    <a:pt x="23072" y="643"/>
                  </a:cubicBezTo>
                  <a:cubicBezTo>
                    <a:pt x="22869" y="602"/>
                    <a:pt x="22666" y="587"/>
                    <a:pt x="22463" y="587"/>
                  </a:cubicBezTo>
                  <a:cubicBezTo>
                    <a:pt x="22185" y="587"/>
                    <a:pt x="21907" y="616"/>
                    <a:pt x="21628" y="653"/>
                  </a:cubicBezTo>
                  <a:cubicBezTo>
                    <a:pt x="21585" y="659"/>
                    <a:pt x="21542" y="661"/>
                    <a:pt x="21499" y="661"/>
                  </a:cubicBezTo>
                  <a:cubicBezTo>
                    <a:pt x="21322" y="661"/>
                    <a:pt x="21141" y="623"/>
                    <a:pt x="20961" y="623"/>
                  </a:cubicBezTo>
                  <a:cubicBezTo>
                    <a:pt x="20854" y="623"/>
                    <a:pt x="20747" y="636"/>
                    <a:pt x="20642" y="679"/>
                  </a:cubicBezTo>
                  <a:cubicBezTo>
                    <a:pt x="20639" y="680"/>
                    <a:pt x="20636" y="680"/>
                    <a:pt x="20633" y="680"/>
                  </a:cubicBezTo>
                  <a:cubicBezTo>
                    <a:pt x="20621" y="680"/>
                    <a:pt x="20609" y="675"/>
                    <a:pt x="20600" y="666"/>
                  </a:cubicBezTo>
                  <a:cubicBezTo>
                    <a:pt x="20560" y="617"/>
                    <a:pt x="20513" y="606"/>
                    <a:pt x="20463" y="606"/>
                  </a:cubicBezTo>
                  <a:cubicBezTo>
                    <a:pt x="20419" y="606"/>
                    <a:pt x="20374" y="615"/>
                    <a:pt x="20331" y="615"/>
                  </a:cubicBezTo>
                  <a:cubicBezTo>
                    <a:pt x="20322" y="615"/>
                    <a:pt x="20313" y="615"/>
                    <a:pt x="20304" y="614"/>
                  </a:cubicBezTo>
                  <a:cubicBezTo>
                    <a:pt x="20039" y="580"/>
                    <a:pt x="19769" y="595"/>
                    <a:pt x="19505" y="576"/>
                  </a:cubicBezTo>
                  <a:cubicBezTo>
                    <a:pt x="19347" y="567"/>
                    <a:pt x="19193" y="527"/>
                    <a:pt x="19035" y="527"/>
                  </a:cubicBezTo>
                  <a:cubicBezTo>
                    <a:pt x="18978" y="527"/>
                    <a:pt x="18920" y="533"/>
                    <a:pt x="18861" y="546"/>
                  </a:cubicBezTo>
                  <a:cubicBezTo>
                    <a:pt x="18814" y="557"/>
                    <a:pt x="18767" y="562"/>
                    <a:pt x="18721" y="562"/>
                  </a:cubicBezTo>
                  <a:cubicBezTo>
                    <a:pt x="18645" y="562"/>
                    <a:pt x="18569" y="548"/>
                    <a:pt x="18489" y="521"/>
                  </a:cubicBezTo>
                  <a:cubicBezTo>
                    <a:pt x="18425" y="501"/>
                    <a:pt x="18355" y="486"/>
                    <a:pt x="18284" y="486"/>
                  </a:cubicBezTo>
                  <a:cubicBezTo>
                    <a:pt x="18204" y="486"/>
                    <a:pt x="18123" y="504"/>
                    <a:pt x="18049" y="552"/>
                  </a:cubicBezTo>
                  <a:cubicBezTo>
                    <a:pt x="18020" y="570"/>
                    <a:pt x="17992" y="578"/>
                    <a:pt x="17966" y="578"/>
                  </a:cubicBezTo>
                  <a:cubicBezTo>
                    <a:pt x="17912" y="578"/>
                    <a:pt x="17865" y="546"/>
                    <a:pt x="17821" y="514"/>
                  </a:cubicBezTo>
                  <a:cubicBezTo>
                    <a:pt x="17706" y="430"/>
                    <a:pt x="17578" y="389"/>
                    <a:pt x="17451" y="389"/>
                  </a:cubicBezTo>
                  <a:cubicBezTo>
                    <a:pt x="17384" y="389"/>
                    <a:pt x="17318" y="401"/>
                    <a:pt x="17254" y="423"/>
                  </a:cubicBezTo>
                  <a:cubicBezTo>
                    <a:pt x="17121" y="470"/>
                    <a:pt x="16984" y="481"/>
                    <a:pt x="16852" y="481"/>
                  </a:cubicBezTo>
                  <a:cubicBezTo>
                    <a:pt x="16769" y="481"/>
                    <a:pt x="16688" y="477"/>
                    <a:pt x="16610" y="475"/>
                  </a:cubicBezTo>
                  <a:cubicBezTo>
                    <a:pt x="16444" y="472"/>
                    <a:pt x="16279" y="465"/>
                    <a:pt x="16114" y="465"/>
                  </a:cubicBezTo>
                  <a:cubicBezTo>
                    <a:pt x="15932" y="465"/>
                    <a:pt x="15749" y="474"/>
                    <a:pt x="15566" y="507"/>
                  </a:cubicBezTo>
                  <a:cubicBezTo>
                    <a:pt x="15535" y="512"/>
                    <a:pt x="15503" y="515"/>
                    <a:pt x="15470" y="515"/>
                  </a:cubicBezTo>
                  <a:cubicBezTo>
                    <a:pt x="15411" y="515"/>
                    <a:pt x="15350" y="506"/>
                    <a:pt x="15293" y="493"/>
                  </a:cubicBezTo>
                  <a:cubicBezTo>
                    <a:pt x="15004" y="425"/>
                    <a:pt x="14714" y="389"/>
                    <a:pt x="14419" y="361"/>
                  </a:cubicBezTo>
                  <a:cubicBezTo>
                    <a:pt x="14357" y="355"/>
                    <a:pt x="14295" y="353"/>
                    <a:pt x="14232" y="353"/>
                  </a:cubicBezTo>
                  <a:cubicBezTo>
                    <a:pt x="13941" y="353"/>
                    <a:pt x="13648" y="406"/>
                    <a:pt x="13357" y="406"/>
                  </a:cubicBezTo>
                  <a:cubicBezTo>
                    <a:pt x="13156" y="406"/>
                    <a:pt x="12957" y="381"/>
                    <a:pt x="12760" y="295"/>
                  </a:cubicBezTo>
                  <a:cubicBezTo>
                    <a:pt x="12758" y="294"/>
                    <a:pt x="12756" y="293"/>
                    <a:pt x="12755" y="293"/>
                  </a:cubicBezTo>
                  <a:cubicBezTo>
                    <a:pt x="12740" y="293"/>
                    <a:pt x="12718" y="314"/>
                    <a:pt x="12699" y="315"/>
                  </a:cubicBezTo>
                  <a:cubicBezTo>
                    <a:pt x="12500" y="326"/>
                    <a:pt x="12300" y="336"/>
                    <a:pt x="12099" y="336"/>
                  </a:cubicBezTo>
                  <a:cubicBezTo>
                    <a:pt x="12006" y="336"/>
                    <a:pt x="11913" y="334"/>
                    <a:pt x="11819" y="328"/>
                  </a:cubicBezTo>
                  <a:cubicBezTo>
                    <a:pt x="11464" y="307"/>
                    <a:pt x="11108" y="246"/>
                    <a:pt x="10752" y="246"/>
                  </a:cubicBezTo>
                  <a:cubicBezTo>
                    <a:pt x="10570" y="246"/>
                    <a:pt x="10387" y="262"/>
                    <a:pt x="10204" y="307"/>
                  </a:cubicBezTo>
                  <a:cubicBezTo>
                    <a:pt x="10198" y="309"/>
                    <a:pt x="10190" y="309"/>
                    <a:pt x="10183" y="309"/>
                  </a:cubicBezTo>
                  <a:cubicBezTo>
                    <a:pt x="10148" y="309"/>
                    <a:pt x="10109" y="294"/>
                    <a:pt x="10072" y="287"/>
                  </a:cubicBezTo>
                  <a:cubicBezTo>
                    <a:pt x="9910" y="256"/>
                    <a:pt x="9744" y="236"/>
                    <a:pt x="9580" y="236"/>
                  </a:cubicBezTo>
                  <a:cubicBezTo>
                    <a:pt x="9464" y="236"/>
                    <a:pt x="9350" y="246"/>
                    <a:pt x="9238" y="269"/>
                  </a:cubicBezTo>
                  <a:cubicBezTo>
                    <a:pt x="9116" y="294"/>
                    <a:pt x="9001" y="310"/>
                    <a:pt x="8884" y="310"/>
                  </a:cubicBezTo>
                  <a:cubicBezTo>
                    <a:pt x="8806" y="310"/>
                    <a:pt x="8727" y="303"/>
                    <a:pt x="8646" y="287"/>
                  </a:cubicBezTo>
                  <a:cubicBezTo>
                    <a:pt x="8515" y="261"/>
                    <a:pt x="8372" y="183"/>
                    <a:pt x="8247" y="183"/>
                  </a:cubicBezTo>
                  <a:cubicBezTo>
                    <a:pt x="8210" y="183"/>
                    <a:pt x="8175" y="190"/>
                    <a:pt x="8143" y="207"/>
                  </a:cubicBezTo>
                  <a:cubicBezTo>
                    <a:pt x="8068" y="244"/>
                    <a:pt x="7999" y="257"/>
                    <a:pt x="7932" y="257"/>
                  </a:cubicBezTo>
                  <a:cubicBezTo>
                    <a:pt x="7825" y="257"/>
                    <a:pt x="7724" y="225"/>
                    <a:pt x="7617" y="214"/>
                  </a:cubicBezTo>
                  <a:cubicBezTo>
                    <a:pt x="7589" y="212"/>
                    <a:pt x="7562" y="206"/>
                    <a:pt x="7534" y="206"/>
                  </a:cubicBezTo>
                  <a:cubicBezTo>
                    <a:pt x="7518" y="206"/>
                    <a:pt x="7503" y="207"/>
                    <a:pt x="7487" y="212"/>
                  </a:cubicBezTo>
                  <a:cubicBezTo>
                    <a:pt x="7354" y="250"/>
                    <a:pt x="7222" y="264"/>
                    <a:pt x="7090" y="264"/>
                  </a:cubicBezTo>
                  <a:cubicBezTo>
                    <a:pt x="6819" y="264"/>
                    <a:pt x="6549" y="204"/>
                    <a:pt x="6285" y="165"/>
                  </a:cubicBezTo>
                  <a:cubicBezTo>
                    <a:pt x="6039" y="128"/>
                    <a:pt x="5791" y="115"/>
                    <a:pt x="5548" y="115"/>
                  </a:cubicBezTo>
                  <a:cubicBezTo>
                    <a:pt x="5470" y="115"/>
                    <a:pt x="5392" y="116"/>
                    <a:pt x="5316" y="119"/>
                  </a:cubicBezTo>
                  <a:cubicBezTo>
                    <a:pt x="5285" y="120"/>
                    <a:pt x="5254" y="120"/>
                    <a:pt x="5224" y="120"/>
                  </a:cubicBezTo>
                  <a:cubicBezTo>
                    <a:pt x="4981" y="120"/>
                    <a:pt x="4737" y="91"/>
                    <a:pt x="4495" y="91"/>
                  </a:cubicBezTo>
                  <a:cubicBezTo>
                    <a:pt x="4375" y="91"/>
                    <a:pt x="4255" y="98"/>
                    <a:pt x="4135" y="120"/>
                  </a:cubicBezTo>
                  <a:cubicBezTo>
                    <a:pt x="4094" y="127"/>
                    <a:pt x="4055" y="130"/>
                    <a:pt x="4015" y="130"/>
                  </a:cubicBezTo>
                  <a:cubicBezTo>
                    <a:pt x="3844" y="130"/>
                    <a:pt x="3678" y="73"/>
                    <a:pt x="3504" y="73"/>
                  </a:cubicBezTo>
                  <a:cubicBezTo>
                    <a:pt x="3487" y="73"/>
                    <a:pt x="3470" y="73"/>
                    <a:pt x="3454" y="75"/>
                  </a:cubicBezTo>
                  <a:cubicBezTo>
                    <a:pt x="3356" y="81"/>
                    <a:pt x="3254" y="150"/>
                    <a:pt x="3159" y="150"/>
                  </a:cubicBezTo>
                  <a:cubicBezTo>
                    <a:pt x="3124" y="150"/>
                    <a:pt x="3089" y="140"/>
                    <a:pt x="3056" y="113"/>
                  </a:cubicBezTo>
                  <a:cubicBezTo>
                    <a:pt x="2925" y="8"/>
                    <a:pt x="2770" y="24"/>
                    <a:pt x="2642" y="17"/>
                  </a:cubicBezTo>
                  <a:cubicBezTo>
                    <a:pt x="2378" y="3"/>
                    <a:pt x="2113" y="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4949287" y="4376633"/>
              <a:ext cx="807084" cy="973738"/>
            </a:xfrm>
            <a:custGeom>
              <a:rect b="b" l="l" r="r" t="t"/>
              <a:pathLst>
                <a:path extrusionOk="0" h="54029" w="44782">
                  <a:moveTo>
                    <a:pt x="39424" y="0"/>
                  </a:moveTo>
                  <a:cubicBezTo>
                    <a:pt x="39323" y="0"/>
                    <a:pt x="39219" y="10"/>
                    <a:pt x="39110" y="28"/>
                  </a:cubicBezTo>
                  <a:cubicBezTo>
                    <a:pt x="38877" y="68"/>
                    <a:pt x="38629" y="126"/>
                    <a:pt x="38432" y="249"/>
                  </a:cubicBezTo>
                  <a:cubicBezTo>
                    <a:pt x="37837" y="618"/>
                    <a:pt x="37281" y="1044"/>
                    <a:pt x="36852" y="1606"/>
                  </a:cubicBezTo>
                  <a:cubicBezTo>
                    <a:pt x="36335" y="2280"/>
                    <a:pt x="35777" y="2931"/>
                    <a:pt x="35335" y="3652"/>
                  </a:cubicBezTo>
                  <a:cubicBezTo>
                    <a:pt x="34807" y="4510"/>
                    <a:pt x="34162" y="5270"/>
                    <a:pt x="33553" y="6061"/>
                  </a:cubicBezTo>
                  <a:cubicBezTo>
                    <a:pt x="33388" y="6275"/>
                    <a:pt x="33253" y="6512"/>
                    <a:pt x="33117" y="6746"/>
                  </a:cubicBezTo>
                  <a:cubicBezTo>
                    <a:pt x="32786" y="7323"/>
                    <a:pt x="32467" y="7906"/>
                    <a:pt x="32133" y="8480"/>
                  </a:cubicBezTo>
                  <a:cubicBezTo>
                    <a:pt x="32095" y="8545"/>
                    <a:pt x="31986" y="8569"/>
                    <a:pt x="31885" y="8626"/>
                  </a:cubicBezTo>
                  <a:cubicBezTo>
                    <a:pt x="31793" y="8282"/>
                    <a:pt x="31724" y="7956"/>
                    <a:pt x="31619" y="7643"/>
                  </a:cubicBezTo>
                  <a:cubicBezTo>
                    <a:pt x="31523" y="7358"/>
                    <a:pt x="31399" y="7081"/>
                    <a:pt x="31272" y="6807"/>
                  </a:cubicBezTo>
                  <a:cubicBezTo>
                    <a:pt x="31137" y="6512"/>
                    <a:pt x="30907" y="6412"/>
                    <a:pt x="30632" y="6412"/>
                  </a:cubicBezTo>
                  <a:cubicBezTo>
                    <a:pt x="30568" y="6412"/>
                    <a:pt x="30502" y="6418"/>
                    <a:pt x="30433" y="6427"/>
                  </a:cubicBezTo>
                  <a:cubicBezTo>
                    <a:pt x="30112" y="6472"/>
                    <a:pt x="29856" y="6638"/>
                    <a:pt x="29696" y="6909"/>
                  </a:cubicBezTo>
                  <a:cubicBezTo>
                    <a:pt x="29559" y="7141"/>
                    <a:pt x="29457" y="7398"/>
                    <a:pt x="29377" y="7656"/>
                  </a:cubicBezTo>
                  <a:cubicBezTo>
                    <a:pt x="29206" y="8207"/>
                    <a:pt x="29087" y="8775"/>
                    <a:pt x="28899" y="9319"/>
                  </a:cubicBezTo>
                  <a:cubicBezTo>
                    <a:pt x="28612" y="10149"/>
                    <a:pt x="28375" y="11015"/>
                    <a:pt x="27955" y="11776"/>
                  </a:cubicBezTo>
                  <a:cubicBezTo>
                    <a:pt x="27117" y="13290"/>
                    <a:pt x="26622" y="14897"/>
                    <a:pt x="26352" y="16585"/>
                  </a:cubicBezTo>
                  <a:cubicBezTo>
                    <a:pt x="26155" y="17826"/>
                    <a:pt x="25771" y="19002"/>
                    <a:pt x="25252" y="20141"/>
                  </a:cubicBezTo>
                  <a:cubicBezTo>
                    <a:pt x="24912" y="20887"/>
                    <a:pt x="24560" y="21624"/>
                    <a:pt x="23815" y="22068"/>
                  </a:cubicBezTo>
                  <a:cubicBezTo>
                    <a:pt x="23764" y="22099"/>
                    <a:pt x="23721" y="22146"/>
                    <a:pt x="23678" y="22188"/>
                  </a:cubicBezTo>
                  <a:cubicBezTo>
                    <a:pt x="22981" y="22868"/>
                    <a:pt x="22232" y="23477"/>
                    <a:pt x="21399" y="23987"/>
                  </a:cubicBezTo>
                  <a:cubicBezTo>
                    <a:pt x="20987" y="24238"/>
                    <a:pt x="20626" y="24571"/>
                    <a:pt x="20241" y="24864"/>
                  </a:cubicBezTo>
                  <a:cubicBezTo>
                    <a:pt x="20023" y="25029"/>
                    <a:pt x="19808" y="25196"/>
                    <a:pt x="19583" y="25350"/>
                  </a:cubicBezTo>
                  <a:cubicBezTo>
                    <a:pt x="18984" y="25763"/>
                    <a:pt x="18390" y="26181"/>
                    <a:pt x="17780" y="26575"/>
                  </a:cubicBezTo>
                  <a:cubicBezTo>
                    <a:pt x="16686" y="27281"/>
                    <a:pt x="15599" y="27998"/>
                    <a:pt x="14475" y="28656"/>
                  </a:cubicBezTo>
                  <a:cubicBezTo>
                    <a:pt x="13823" y="29038"/>
                    <a:pt x="13144" y="29369"/>
                    <a:pt x="12511" y="29796"/>
                  </a:cubicBezTo>
                  <a:cubicBezTo>
                    <a:pt x="10902" y="30880"/>
                    <a:pt x="9336" y="32020"/>
                    <a:pt x="7869" y="33290"/>
                  </a:cubicBezTo>
                  <a:cubicBezTo>
                    <a:pt x="7068" y="33983"/>
                    <a:pt x="6309" y="34725"/>
                    <a:pt x="5518" y="35430"/>
                  </a:cubicBezTo>
                  <a:cubicBezTo>
                    <a:pt x="4944" y="35940"/>
                    <a:pt x="4571" y="36614"/>
                    <a:pt x="4059" y="37170"/>
                  </a:cubicBezTo>
                  <a:cubicBezTo>
                    <a:pt x="3603" y="37665"/>
                    <a:pt x="3226" y="38207"/>
                    <a:pt x="2887" y="38784"/>
                  </a:cubicBezTo>
                  <a:cubicBezTo>
                    <a:pt x="2472" y="39489"/>
                    <a:pt x="2004" y="40163"/>
                    <a:pt x="1603" y="40876"/>
                  </a:cubicBezTo>
                  <a:cubicBezTo>
                    <a:pt x="1321" y="41376"/>
                    <a:pt x="1154" y="41941"/>
                    <a:pt x="866" y="42436"/>
                  </a:cubicBezTo>
                  <a:cubicBezTo>
                    <a:pt x="280" y="43438"/>
                    <a:pt x="12" y="44504"/>
                    <a:pt x="75" y="45660"/>
                  </a:cubicBezTo>
                  <a:cubicBezTo>
                    <a:pt x="84" y="45811"/>
                    <a:pt x="83" y="45963"/>
                    <a:pt x="72" y="46115"/>
                  </a:cubicBezTo>
                  <a:cubicBezTo>
                    <a:pt x="1" y="47060"/>
                    <a:pt x="91" y="47995"/>
                    <a:pt x="297" y="48914"/>
                  </a:cubicBezTo>
                  <a:cubicBezTo>
                    <a:pt x="477" y="49712"/>
                    <a:pt x="685" y="50507"/>
                    <a:pt x="915" y="51292"/>
                  </a:cubicBezTo>
                  <a:cubicBezTo>
                    <a:pt x="1036" y="51698"/>
                    <a:pt x="1196" y="52093"/>
                    <a:pt x="1395" y="52468"/>
                  </a:cubicBezTo>
                  <a:cubicBezTo>
                    <a:pt x="1651" y="52961"/>
                    <a:pt x="2037" y="53393"/>
                    <a:pt x="2546" y="53586"/>
                  </a:cubicBezTo>
                  <a:cubicBezTo>
                    <a:pt x="3132" y="53808"/>
                    <a:pt x="3768" y="53938"/>
                    <a:pt x="4394" y="54006"/>
                  </a:cubicBezTo>
                  <a:cubicBezTo>
                    <a:pt x="4536" y="54021"/>
                    <a:pt x="4677" y="54028"/>
                    <a:pt x="4818" y="54028"/>
                  </a:cubicBezTo>
                  <a:cubicBezTo>
                    <a:pt x="5402" y="54028"/>
                    <a:pt x="5978" y="53899"/>
                    <a:pt x="6530" y="53664"/>
                  </a:cubicBezTo>
                  <a:cubicBezTo>
                    <a:pt x="7310" y="53333"/>
                    <a:pt x="8159" y="53165"/>
                    <a:pt x="8849" y="52632"/>
                  </a:cubicBezTo>
                  <a:cubicBezTo>
                    <a:pt x="8942" y="52560"/>
                    <a:pt x="9063" y="52515"/>
                    <a:pt x="9179" y="52485"/>
                  </a:cubicBezTo>
                  <a:cubicBezTo>
                    <a:pt x="9823" y="52323"/>
                    <a:pt x="10310" y="51924"/>
                    <a:pt x="10771" y="51469"/>
                  </a:cubicBezTo>
                  <a:cubicBezTo>
                    <a:pt x="10983" y="51261"/>
                    <a:pt x="11224" y="51038"/>
                    <a:pt x="11495" y="50940"/>
                  </a:cubicBezTo>
                  <a:cubicBezTo>
                    <a:pt x="12396" y="50613"/>
                    <a:pt x="13117" y="49999"/>
                    <a:pt x="13903" y="49495"/>
                  </a:cubicBezTo>
                  <a:cubicBezTo>
                    <a:pt x="14930" y="48834"/>
                    <a:pt x="15754" y="47920"/>
                    <a:pt x="16601" y="47061"/>
                  </a:cubicBezTo>
                  <a:cubicBezTo>
                    <a:pt x="18198" y="45439"/>
                    <a:pt x="19649" y="43680"/>
                    <a:pt x="21047" y="41883"/>
                  </a:cubicBezTo>
                  <a:cubicBezTo>
                    <a:pt x="21797" y="40921"/>
                    <a:pt x="22617" y="40031"/>
                    <a:pt x="23497" y="39189"/>
                  </a:cubicBezTo>
                  <a:cubicBezTo>
                    <a:pt x="23846" y="38853"/>
                    <a:pt x="24170" y="38489"/>
                    <a:pt x="24491" y="38124"/>
                  </a:cubicBezTo>
                  <a:cubicBezTo>
                    <a:pt x="26077" y="36323"/>
                    <a:pt x="27653" y="34515"/>
                    <a:pt x="29241" y="32717"/>
                  </a:cubicBezTo>
                  <a:cubicBezTo>
                    <a:pt x="29804" y="32079"/>
                    <a:pt x="30405" y="31476"/>
                    <a:pt x="30961" y="30834"/>
                  </a:cubicBezTo>
                  <a:cubicBezTo>
                    <a:pt x="31416" y="30308"/>
                    <a:pt x="31816" y="29735"/>
                    <a:pt x="32265" y="29203"/>
                  </a:cubicBezTo>
                  <a:cubicBezTo>
                    <a:pt x="33105" y="28207"/>
                    <a:pt x="33962" y="27226"/>
                    <a:pt x="34810" y="26238"/>
                  </a:cubicBezTo>
                  <a:cubicBezTo>
                    <a:pt x="35031" y="25981"/>
                    <a:pt x="35306" y="25821"/>
                    <a:pt x="35605" y="25659"/>
                  </a:cubicBezTo>
                  <a:cubicBezTo>
                    <a:pt x="36157" y="25357"/>
                    <a:pt x="36658" y="24960"/>
                    <a:pt x="37180" y="24603"/>
                  </a:cubicBezTo>
                  <a:cubicBezTo>
                    <a:pt x="37691" y="23751"/>
                    <a:pt x="38569" y="23149"/>
                    <a:pt x="38860" y="22145"/>
                  </a:cubicBezTo>
                  <a:cubicBezTo>
                    <a:pt x="38888" y="22057"/>
                    <a:pt x="38935" y="21977"/>
                    <a:pt x="38997" y="21909"/>
                  </a:cubicBezTo>
                  <a:cubicBezTo>
                    <a:pt x="39743" y="21095"/>
                    <a:pt x="40227" y="20113"/>
                    <a:pt x="40792" y="19178"/>
                  </a:cubicBezTo>
                  <a:cubicBezTo>
                    <a:pt x="41862" y="17407"/>
                    <a:pt x="42766" y="15553"/>
                    <a:pt x="43668" y="13697"/>
                  </a:cubicBezTo>
                  <a:cubicBezTo>
                    <a:pt x="43959" y="13097"/>
                    <a:pt x="44247" y="12493"/>
                    <a:pt x="44499" y="11877"/>
                  </a:cubicBezTo>
                  <a:cubicBezTo>
                    <a:pt x="44782" y="11179"/>
                    <a:pt x="44639" y="10636"/>
                    <a:pt x="44012" y="10212"/>
                  </a:cubicBezTo>
                  <a:cubicBezTo>
                    <a:pt x="43699" y="10000"/>
                    <a:pt x="43500" y="9738"/>
                    <a:pt x="43298" y="9415"/>
                  </a:cubicBezTo>
                  <a:cubicBezTo>
                    <a:pt x="43631" y="8666"/>
                    <a:pt x="43956" y="7916"/>
                    <a:pt x="44296" y="7172"/>
                  </a:cubicBezTo>
                  <a:cubicBezTo>
                    <a:pt x="44660" y="6374"/>
                    <a:pt x="44613" y="5575"/>
                    <a:pt x="44314" y="4780"/>
                  </a:cubicBezTo>
                  <a:cubicBezTo>
                    <a:pt x="44140" y="4318"/>
                    <a:pt x="43848" y="4106"/>
                    <a:pt x="43417" y="4106"/>
                  </a:cubicBezTo>
                  <a:cubicBezTo>
                    <a:pt x="43294" y="4106"/>
                    <a:pt x="43159" y="4123"/>
                    <a:pt x="43013" y="4157"/>
                  </a:cubicBezTo>
                  <a:cubicBezTo>
                    <a:pt x="42965" y="4168"/>
                    <a:pt x="42915" y="4171"/>
                    <a:pt x="42865" y="4171"/>
                  </a:cubicBezTo>
                  <a:cubicBezTo>
                    <a:pt x="42776" y="4171"/>
                    <a:pt x="42685" y="4160"/>
                    <a:pt x="42600" y="4160"/>
                  </a:cubicBezTo>
                  <a:cubicBezTo>
                    <a:pt x="42481" y="3779"/>
                    <a:pt x="42752" y="3549"/>
                    <a:pt x="42832" y="3268"/>
                  </a:cubicBezTo>
                  <a:cubicBezTo>
                    <a:pt x="42973" y="2773"/>
                    <a:pt x="43177" y="2297"/>
                    <a:pt x="43078" y="1759"/>
                  </a:cubicBezTo>
                  <a:cubicBezTo>
                    <a:pt x="42942" y="1028"/>
                    <a:pt x="42380" y="564"/>
                    <a:pt x="41718" y="564"/>
                  </a:cubicBezTo>
                  <a:cubicBezTo>
                    <a:pt x="41538" y="564"/>
                    <a:pt x="41350" y="598"/>
                    <a:pt x="41162" y="671"/>
                  </a:cubicBezTo>
                  <a:cubicBezTo>
                    <a:pt x="40998" y="733"/>
                    <a:pt x="40844" y="820"/>
                    <a:pt x="40712" y="883"/>
                  </a:cubicBezTo>
                  <a:cubicBezTo>
                    <a:pt x="40642" y="841"/>
                    <a:pt x="40610" y="830"/>
                    <a:pt x="40591" y="809"/>
                  </a:cubicBezTo>
                  <a:cubicBezTo>
                    <a:pt x="40551" y="764"/>
                    <a:pt x="40508" y="717"/>
                    <a:pt x="40481" y="663"/>
                  </a:cubicBezTo>
                  <a:cubicBezTo>
                    <a:pt x="40244" y="195"/>
                    <a:pt x="39875" y="0"/>
                    <a:pt x="39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5566648" y="4394637"/>
              <a:ext cx="114317" cy="174926"/>
            </a:xfrm>
            <a:custGeom>
              <a:rect b="b" l="l" r="r" t="t"/>
              <a:pathLst>
                <a:path extrusionOk="0" h="9706" w="6343">
                  <a:moveTo>
                    <a:pt x="5866" y="0"/>
                  </a:moveTo>
                  <a:cubicBezTo>
                    <a:pt x="5746" y="107"/>
                    <a:pt x="5622" y="209"/>
                    <a:pt x="5507" y="321"/>
                  </a:cubicBezTo>
                  <a:cubicBezTo>
                    <a:pt x="5118" y="695"/>
                    <a:pt x="4703" y="1048"/>
                    <a:pt x="4356" y="1457"/>
                  </a:cubicBezTo>
                  <a:cubicBezTo>
                    <a:pt x="3974" y="1907"/>
                    <a:pt x="3642" y="2398"/>
                    <a:pt x="3367" y="2921"/>
                  </a:cubicBezTo>
                  <a:cubicBezTo>
                    <a:pt x="3139" y="3352"/>
                    <a:pt x="2816" y="3740"/>
                    <a:pt x="2503" y="4119"/>
                  </a:cubicBezTo>
                  <a:cubicBezTo>
                    <a:pt x="2108" y="4598"/>
                    <a:pt x="1711" y="5066"/>
                    <a:pt x="1509" y="5670"/>
                  </a:cubicBezTo>
                  <a:cubicBezTo>
                    <a:pt x="1455" y="5832"/>
                    <a:pt x="1328" y="5968"/>
                    <a:pt x="1234" y="6117"/>
                  </a:cubicBezTo>
                  <a:cubicBezTo>
                    <a:pt x="1194" y="6245"/>
                    <a:pt x="1142" y="6369"/>
                    <a:pt x="1081" y="6488"/>
                  </a:cubicBezTo>
                  <a:cubicBezTo>
                    <a:pt x="976" y="6690"/>
                    <a:pt x="864" y="6889"/>
                    <a:pt x="757" y="7091"/>
                  </a:cubicBezTo>
                  <a:cubicBezTo>
                    <a:pt x="737" y="7129"/>
                    <a:pt x="741" y="7184"/>
                    <a:pt x="714" y="7212"/>
                  </a:cubicBezTo>
                  <a:cubicBezTo>
                    <a:pt x="543" y="7389"/>
                    <a:pt x="526" y="7618"/>
                    <a:pt x="479" y="7842"/>
                  </a:cubicBezTo>
                  <a:cubicBezTo>
                    <a:pt x="442" y="8013"/>
                    <a:pt x="394" y="8189"/>
                    <a:pt x="311" y="8341"/>
                  </a:cubicBezTo>
                  <a:cubicBezTo>
                    <a:pt x="147" y="8638"/>
                    <a:pt x="0" y="8931"/>
                    <a:pt x="29" y="9285"/>
                  </a:cubicBezTo>
                  <a:cubicBezTo>
                    <a:pt x="44" y="9488"/>
                    <a:pt x="166" y="9654"/>
                    <a:pt x="389" y="9696"/>
                  </a:cubicBezTo>
                  <a:cubicBezTo>
                    <a:pt x="425" y="9702"/>
                    <a:pt x="459" y="9706"/>
                    <a:pt x="492" y="9706"/>
                  </a:cubicBezTo>
                  <a:cubicBezTo>
                    <a:pt x="627" y="9706"/>
                    <a:pt x="742" y="9648"/>
                    <a:pt x="803" y="9499"/>
                  </a:cubicBezTo>
                  <a:cubicBezTo>
                    <a:pt x="973" y="9095"/>
                    <a:pt x="1212" y="8717"/>
                    <a:pt x="1241" y="8261"/>
                  </a:cubicBezTo>
                  <a:cubicBezTo>
                    <a:pt x="1248" y="8150"/>
                    <a:pt x="1302" y="8039"/>
                    <a:pt x="1344" y="7931"/>
                  </a:cubicBezTo>
                  <a:cubicBezTo>
                    <a:pt x="1433" y="7693"/>
                    <a:pt x="1710" y="7534"/>
                    <a:pt x="1640" y="7227"/>
                  </a:cubicBezTo>
                  <a:cubicBezTo>
                    <a:pt x="1637" y="7212"/>
                    <a:pt x="1668" y="7193"/>
                    <a:pt x="1679" y="7174"/>
                  </a:cubicBezTo>
                  <a:cubicBezTo>
                    <a:pt x="1799" y="6968"/>
                    <a:pt x="1929" y="6766"/>
                    <a:pt x="2036" y="6554"/>
                  </a:cubicBezTo>
                  <a:cubicBezTo>
                    <a:pt x="2170" y="6292"/>
                    <a:pt x="2222" y="5953"/>
                    <a:pt x="2423" y="5772"/>
                  </a:cubicBezTo>
                  <a:cubicBezTo>
                    <a:pt x="2740" y="5486"/>
                    <a:pt x="2863" y="5096"/>
                    <a:pt x="3109" y="4779"/>
                  </a:cubicBezTo>
                  <a:cubicBezTo>
                    <a:pt x="3222" y="4632"/>
                    <a:pt x="3254" y="4411"/>
                    <a:pt x="3385" y="4290"/>
                  </a:cubicBezTo>
                  <a:cubicBezTo>
                    <a:pt x="3613" y="4081"/>
                    <a:pt x="3715" y="3795"/>
                    <a:pt x="3907" y="3565"/>
                  </a:cubicBezTo>
                  <a:cubicBezTo>
                    <a:pt x="4277" y="3123"/>
                    <a:pt x="4629" y="2663"/>
                    <a:pt x="4955" y="2188"/>
                  </a:cubicBezTo>
                  <a:cubicBezTo>
                    <a:pt x="5133" y="1930"/>
                    <a:pt x="5399" y="1756"/>
                    <a:pt x="5539" y="1454"/>
                  </a:cubicBezTo>
                  <a:cubicBezTo>
                    <a:pt x="5688" y="1135"/>
                    <a:pt x="5954" y="873"/>
                    <a:pt x="6155" y="575"/>
                  </a:cubicBezTo>
                  <a:cubicBezTo>
                    <a:pt x="6343" y="297"/>
                    <a:pt x="6317" y="196"/>
                    <a:pt x="60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4937482" y="5201577"/>
              <a:ext cx="214828" cy="125725"/>
            </a:xfrm>
            <a:custGeom>
              <a:rect b="b" l="l" r="r" t="t"/>
              <a:pathLst>
                <a:path extrusionOk="0" h="6976" w="11920">
                  <a:moveTo>
                    <a:pt x="412" y="0"/>
                  </a:moveTo>
                  <a:cubicBezTo>
                    <a:pt x="407" y="0"/>
                    <a:pt x="401" y="1"/>
                    <a:pt x="395" y="1"/>
                  </a:cubicBezTo>
                  <a:cubicBezTo>
                    <a:pt x="323" y="7"/>
                    <a:pt x="229" y="117"/>
                    <a:pt x="199" y="198"/>
                  </a:cubicBezTo>
                  <a:cubicBezTo>
                    <a:pt x="0" y="749"/>
                    <a:pt x="101" y="1319"/>
                    <a:pt x="127" y="1879"/>
                  </a:cubicBezTo>
                  <a:cubicBezTo>
                    <a:pt x="147" y="2310"/>
                    <a:pt x="264" y="2736"/>
                    <a:pt x="340" y="3163"/>
                  </a:cubicBezTo>
                  <a:cubicBezTo>
                    <a:pt x="344" y="3190"/>
                    <a:pt x="369" y="3214"/>
                    <a:pt x="384" y="3240"/>
                  </a:cubicBezTo>
                  <a:cubicBezTo>
                    <a:pt x="527" y="3491"/>
                    <a:pt x="709" y="3731"/>
                    <a:pt x="801" y="3999"/>
                  </a:cubicBezTo>
                  <a:cubicBezTo>
                    <a:pt x="899" y="4283"/>
                    <a:pt x="1093" y="4477"/>
                    <a:pt x="1287" y="4669"/>
                  </a:cubicBezTo>
                  <a:cubicBezTo>
                    <a:pt x="1596" y="4976"/>
                    <a:pt x="1938" y="5250"/>
                    <a:pt x="2268" y="5535"/>
                  </a:cubicBezTo>
                  <a:cubicBezTo>
                    <a:pt x="2468" y="5706"/>
                    <a:pt x="2653" y="5914"/>
                    <a:pt x="2882" y="6031"/>
                  </a:cubicBezTo>
                  <a:cubicBezTo>
                    <a:pt x="3122" y="6153"/>
                    <a:pt x="3418" y="6167"/>
                    <a:pt x="3634" y="6357"/>
                  </a:cubicBezTo>
                  <a:cubicBezTo>
                    <a:pt x="3707" y="6421"/>
                    <a:pt x="3775" y="6523"/>
                    <a:pt x="3860" y="6539"/>
                  </a:cubicBezTo>
                  <a:cubicBezTo>
                    <a:pt x="4311" y="6625"/>
                    <a:pt x="4704" y="6914"/>
                    <a:pt x="5181" y="6914"/>
                  </a:cubicBezTo>
                  <a:cubicBezTo>
                    <a:pt x="5191" y="6914"/>
                    <a:pt x="5202" y="6913"/>
                    <a:pt x="5213" y="6913"/>
                  </a:cubicBezTo>
                  <a:cubicBezTo>
                    <a:pt x="5231" y="6913"/>
                    <a:pt x="5249" y="6912"/>
                    <a:pt x="5267" y="6912"/>
                  </a:cubicBezTo>
                  <a:cubicBezTo>
                    <a:pt x="5502" y="6912"/>
                    <a:pt x="5738" y="6951"/>
                    <a:pt x="5974" y="6965"/>
                  </a:cubicBezTo>
                  <a:cubicBezTo>
                    <a:pt x="6032" y="6968"/>
                    <a:pt x="6090" y="6969"/>
                    <a:pt x="6148" y="6969"/>
                  </a:cubicBezTo>
                  <a:cubicBezTo>
                    <a:pt x="6212" y="6969"/>
                    <a:pt x="6276" y="6968"/>
                    <a:pt x="6339" y="6968"/>
                  </a:cubicBezTo>
                  <a:cubicBezTo>
                    <a:pt x="6353" y="6968"/>
                    <a:pt x="6366" y="6968"/>
                    <a:pt x="6379" y="6968"/>
                  </a:cubicBezTo>
                  <a:cubicBezTo>
                    <a:pt x="6637" y="6969"/>
                    <a:pt x="6895" y="6976"/>
                    <a:pt x="7153" y="6976"/>
                  </a:cubicBezTo>
                  <a:cubicBezTo>
                    <a:pt x="7297" y="6976"/>
                    <a:pt x="7441" y="6974"/>
                    <a:pt x="7585" y="6967"/>
                  </a:cubicBezTo>
                  <a:cubicBezTo>
                    <a:pt x="7854" y="6955"/>
                    <a:pt x="8121" y="6893"/>
                    <a:pt x="8390" y="6856"/>
                  </a:cubicBezTo>
                  <a:cubicBezTo>
                    <a:pt x="8506" y="6840"/>
                    <a:pt x="8627" y="6843"/>
                    <a:pt x="8739" y="6815"/>
                  </a:cubicBezTo>
                  <a:cubicBezTo>
                    <a:pt x="9052" y="6737"/>
                    <a:pt x="9361" y="6646"/>
                    <a:pt x="9672" y="6561"/>
                  </a:cubicBezTo>
                  <a:cubicBezTo>
                    <a:pt x="9677" y="6583"/>
                    <a:pt x="9682" y="6603"/>
                    <a:pt x="9689" y="6626"/>
                  </a:cubicBezTo>
                  <a:cubicBezTo>
                    <a:pt x="9908" y="6579"/>
                    <a:pt x="10176" y="6597"/>
                    <a:pt x="10337" y="6473"/>
                  </a:cubicBezTo>
                  <a:cubicBezTo>
                    <a:pt x="10581" y="6286"/>
                    <a:pt x="10870" y="6209"/>
                    <a:pt x="11126" y="6059"/>
                  </a:cubicBezTo>
                  <a:cubicBezTo>
                    <a:pt x="11419" y="5887"/>
                    <a:pt x="11745" y="5768"/>
                    <a:pt x="11877" y="5430"/>
                  </a:cubicBezTo>
                  <a:cubicBezTo>
                    <a:pt x="11920" y="5323"/>
                    <a:pt x="11902" y="5149"/>
                    <a:pt x="11837" y="5056"/>
                  </a:cubicBezTo>
                  <a:cubicBezTo>
                    <a:pt x="11790" y="4985"/>
                    <a:pt x="11721" y="4892"/>
                    <a:pt x="11618" y="4892"/>
                  </a:cubicBezTo>
                  <a:cubicBezTo>
                    <a:pt x="11575" y="4892"/>
                    <a:pt x="11526" y="4909"/>
                    <a:pt x="11470" y="4950"/>
                  </a:cubicBezTo>
                  <a:cubicBezTo>
                    <a:pt x="11321" y="5059"/>
                    <a:pt x="11138" y="5126"/>
                    <a:pt x="10966" y="5198"/>
                  </a:cubicBezTo>
                  <a:cubicBezTo>
                    <a:pt x="10666" y="5325"/>
                    <a:pt x="10324" y="5392"/>
                    <a:pt x="10070" y="5580"/>
                  </a:cubicBezTo>
                  <a:cubicBezTo>
                    <a:pt x="9908" y="5700"/>
                    <a:pt x="9714" y="5772"/>
                    <a:pt x="9513" y="5789"/>
                  </a:cubicBezTo>
                  <a:cubicBezTo>
                    <a:pt x="9221" y="5816"/>
                    <a:pt x="8938" y="5806"/>
                    <a:pt x="8675" y="5971"/>
                  </a:cubicBezTo>
                  <a:cubicBezTo>
                    <a:pt x="8564" y="6039"/>
                    <a:pt x="8437" y="6081"/>
                    <a:pt x="8308" y="6093"/>
                  </a:cubicBezTo>
                  <a:cubicBezTo>
                    <a:pt x="8032" y="6121"/>
                    <a:pt x="7756" y="6130"/>
                    <a:pt x="7480" y="6134"/>
                  </a:cubicBezTo>
                  <a:cubicBezTo>
                    <a:pt x="7477" y="6134"/>
                    <a:pt x="7474" y="6134"/>
                    <a:pt x="7471" y="6134"/>
                  </a:cubicBezTo>
                  <a:cubicBezTo>
                    <a:pt x="7329" y="6134"/>
                    <a:pt x="7179" y="6097"/>
                    <a:pt x="7041" y="6097"/>
                  </a:cubicBezTo>
                  <a:cubicBezTo>
                    <a:pt x="6984" y="6097"/>
                    <a:pt x="6930" y="6103"/>
                    <a:pt x="6880" y="6120"/>
                  </a:cubicBezTo>
                  <a:cubicBezTo>
                    <a:pt x="6747" y="6167"/>
                    <a:pt x="6617" y="6182"/>
                    <a:pt x="6487" y="6182"/>
                  </a:cubicBezTo>
                  <a:cubicBezTo>
                    <a:pt x="6263" y="6182"/>
                    <a:pt x="6042" y="6136"/>
                    <a:pt x="5821" y="6129"/>
                  </a:cubicBezTo>
                  <a:cubicBezTo>
                    <a:pt x="5555" y="6120"/>
                    <a:pt x="5293" y="6014"/>
                    <a:pt x="5029" y="5953"/>
                  </a:cubicBezTo>
                  <a:cubicBezTo>
                    <a:pt x="4730" y="5886"/>
                    <a:pt x="4421" y="5885"/>
                    <a:pt x="4147" y="5689"/>
                  </a:cubicBezTo>
                  <a:cubicBezTo>
                    <a:pt x="4011" y="5591"/>
                    <a:pt x="3833" y="5482"/>
                    <a:pt x="3671" y="5459"/>
                  </a:cubicBezTo>
                  <a:cubicBezTo>
                    <a:pt x="3376" y="5419"/>
                    <a:pt x="3149" y="5240"/>
                    <a:pt x="2969" y="5074"/>
                  </a:cubicBezTo>
                  <a:cubicBezTo>
                    <a:pt x="2699" y="4826"/>
                    <a:pt x="2445" y="4537"/>
                    <a:pt x="2168" y="4307"/>
                  </a:cubicBezTo>
                  <a:cubicBezTo>
                    <a:pt x="1901" y="4086"/>
                    <a:pt x="1763" y="3793"/>
                    <a:pt x="1538" y="3557"/>
                  </a:cubicBezTo>
                  <a:cubicBezTo>
                    <a:pt x="1459" y="3472"/>
                    <a:pt x="1392" y="3378"/>
                    <a:pt x="1339" y="3275"/>
                  </a:cubicBezTo>
                  <a:cubicBezTo>
                    <a:pt x="1310" y="3220"/>
                    <a:pt x="1340" y="3126"/>
                    <a:pt x="1304" y="3082"/>
                  </a:cubicBezTo>
                  <a:cubicBezTo>
                    <a:pt x="1065" y="2789"/>
                    <a:pt x="1120" y="2414"/>
                    <a:pt x="1022" y="2083"/>
                  </a:cubicBezTo>
                  <a:cubicBezTo>
                    <a:pt x="970" y="1907"/>
                    <a:pt x="984" y="1713"/>
                    <a:pt x="942" y="1533"/>
                  </a:cubicBezTo>
                  <a:cubicBezTo>
                    <a:pt x="843" y="1095"/>
                    <a:pt x="717" y="662"/>
                    <a:pt x="625" y="223"/>
                  </a:cubicBezTo>
                  <a:cubicBezTo>
                    <a:pt x="596" y="82"/>
                    <a:pt x="520" y="0"/>
                    <a:pt x="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5608802" y="4440685"/>
              <a:ext cx="109036" cy="168402"/>
            </a:xfrm>
            <a:custGeom>
              <a:rect b="b" l="l" r="r" t="t"/>
              <a:pathLst>
                <a:path extrusionOk="0" h="9344" w="6050">
                  <a:moveTo>
                    <a:pt x="5781" y="0"/>
                  </a:moveTo>
                  <a:cubicBezTo>
                    <a:pt x="5736" y="0"/>
                    <a:pt x="5694" y="8"/>
                    <a:pt x="5661" y="24"/>
                  </a:cubicBezTo>
                  <a:cubicBezTo>
                    <a:pt x="5193" y="261"/>
                    <a:pt x="4914" y="694"/>
                    <a:pt x="4616" y="1101"/>
                  </a:cubicBezTo>
                  <a:cubicBezTo>
                    <a:pt x="4372" y="1438"/>
                    <a:pt x="4145" y="1786"/>
                    <a:pt x="3902" y="2122"/>
                  </a:cubicBezTo>
                  <a:cubicBezTo>
                    <a:pt x="3803" y="2257"/>
                    <a:pt x="3674" y="2370"/>
                    <a:pt x="3574" y="2506"/>
                  </a:cubicBezTo>
                  <a:cubicBezTo>
                    <a:pt x="3441" y="2686"/>
                    <a:pt x="3321" y="2877"/>
                    <a:pt x="3199" y="3066"/>
                  </a:cubicBezTo>
                  <a:cubicBezTo>
                    <a:pt x="2982" y="3402"/>
                    <a:pt x="2768" y="3742"/>
                    <a:pt x="2551" y="4079"/>
                  </a:cubicBezTo>
                  <a:cubicBezTo>
                    <a:pt x="2407" y="4304"/>
                    <a:pt x="2262" y="4529"/>
                    <a:pt x="2115" y="4752"/>
                  </a:cubicBezTo>
                  <a:cubicBezTo>
                    <a:pt x="2065" y="4830"/>
                    <a:pt x="2001" y="4899"/>
                    <a:pt x="1959" y="4980"/>
                  </a:cubicBezTo>
                  <a:cubicBezTo>
                    <a:pt x="1892" y="5110"/>
                    <a:pt x="1843" y="5249"/>
                    <a:pt x="1774" y="5379"/>
                  </a:cubicBezTo>
                  <a:cubicBezTo>
                    <a:pt x="1757" y="5411"/>
                    <a:pt x="1695" y="5417"/>
                    <a:pt x="1623" y="5449"/>
                  </a:cubicBezTo>
                  <a:cubicBezTo>
                    <a:pt x="1533" y="5634"/>
                    <a:pt x="1433" y="5846"/>
                    <a:pt x="1329" y="6056"/>
                  </a:cubicBezTo>
                  <a:cubicBezTo>
                    <a:pt x="1194" y="6329"/>
                    <a:pt x="910" y="6516"/>
                    <a:pt x="869" y="6845"/>
                  </a:cubicBezTo>
                  <a:cubicBezTo>
                    <a:pt x="868" y="6856"/>
                    <a:pt x="848" y="6866"/>
                    <a:pt x="838" y="6876"/>
                  </a:cubicBezTo>
                  <a:cubicBezTo>
                    <a:pt x="477" y="7214"/>
                    <a:pt x="398" y="7698"/>
                    <a:pt x="210" y="8123"/>
                  </a:cubicBezTo>
                  <a:cubicBezTo>
                    <a:pt x="164" y="8227"/>
                    <a:pt x="192" y="8360"/>
                    <a:pt x="164" y="8475"/>
                  </a:cubicBezTo>
                  <a:cubicBezTo>
                    <a:pt x="127" y="8627"/>
                    <a:pt x="42" y="8770"/>
                    <a:pt x="23" y="8924"/>
                  </a:cubicBezTo>
                  <a:cubicBezTo>
                    <a:pt x="1" y="9112"/>
                    <a:pt x="261" y="9343"/>
                    <a:pt x="458" y="9343"/>
                  </a:cubicBezTo>
                  <a:cubicBezTo>
                    <a:pt x="461" y="9343"/>
                    <a:pt x="464" y="9343"/>
                    <a:pt x="467" y="9343"/>
                  </a:cubicBezTo>
                  <a:cubicBezTo>
                    <a:pt x="723" y="9334"/>
                    <a:pt x="869" y="9189"/>
                    <a:pt x="895" y="8950"/>
                  </a:cubicBezTo>
                  <a:cubicBezTo>
                    <a:pt x="908" y="8819"/>
                    <a:pt x="942" y="8690"/>
                    <a:pt x="996" y="8570"/>
                  </a:cubicBezTo>
                  <a:cubicBezTo>
                    <a:pt x="1205" y="8113"/>
                    <a:pt x="1465" y="7676"/>
                    <a:pt x="1628" y="7206"/>
                  </a:cubicBezTo>
                  <a:cubicBezTo>
                    <a:pt x="1752" y="6847"/>
                    <a:pt x="1885" y="6524"/>
                    <a:pt x="2126" y="6222"/>
                  </a:cubicBezTo>
                  <a:cubicBezTo>
                    <a:pt x="2428" y="5845"/>
                    <a:pt x="2790" y="5513"/>
                    <a:pt x="2951" y="5016"/>
                  </a:cubicBezTo>
                  <a:cubicBezTo>
                    <a:pt x="3039" y="4735"/>
                    <a:pt x="3310" y="4514"/>
                    <a:pt x="3500" y="4266"/>
                  </a:cubicBezTo>
                  <a:cubicBezTo>
                    <a:pt x="3527" y="4234"/>
                    <a:pt x="3551" y="4201"/>
                    <a:pt x="3571" y="4165"/>
                  </a:cubicBezTo>
                  <a:cubicBezTo>
                    <a:pt x="3681" y="3954"/>
                    <a:pt x="3778" y="3735"/>
                    <a:pt x="3902" y="3533"/>
                  </a:cubicBezTo>
                  <a:cubicBezTo>
                    <a:pt x="3981" y="3403"/>
                    <a:pt x="4112" y="3307"/>
                    <a:pt x="4197" y="3180"/>
                  </a:cubicBezTo>
                  <a:cubicBezTo>
                    <a:pt x="4407" y="2865"/>
                    <a:pt x="4526" y="2491"/>
                    <a:pt x="4840" y="2244"/>
                  </a:cubicBezTo>
                  <a:cubicBezTo>
                    <a:pt x="4917" y="2183"/>
                    <a:pt x="4966" y="2085"/>
                    <a:pt x="5025" y="2000"/>
                  </a:cubicBezTo>
                  <a:cubicBezTo>
                    <a:pt x="5113" y="1872"/>
                    <a:pt x="5179" y="1723"/>
                    <a:pt x="5285" y="1610"/>
                  </a:cubicBezTo>
                  <a:cubicBezTo>
                    <a:pt x="5637" y="1240"/>
                    <a:pt x="5944" y="847"/>
                    <a:pt x="6034" y="328"/>
                  </a:cubicBezTo>
                  <a:cubicBezTo>
                    <a:pt x="6050" y="236"/>
                    <a:pt x="6045" y="80"/>
                    <a:pt x="5997" y="53"/>
                  </a:cubicBezTo>
                  <a:cubicBezTo>
                    <a:pt x="5939" y="21"/>
                    <a:pt x="5857" y="0"/>
                    <a:pt x="57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5645658" y="4535231"/>
              <a:ext cx="89752" cy="147514"/>
            </a:xfrm>
            <a:custGeom>
              <a:rect b="b" l="l" r="r" t="t"/>
              <a:pathLst>
                <a:path extrusionOk="0" h="8185" w="4980">
                  <a:moveTo>
                    <a:pt x="4696" y="0"/>
                  </a:moveTo>
                  <a:cubicBezTo>
                    <a:pt x="4646" y="0"/>
                    <a:pt x="4596" y="9"/>
                    <a:pt x="4565" y="28"/>
                  </a:cubicBezTo>
                  <a:cubicBezTo>
                    <a:pt x="4354" y="157"/>
                    <a:pt x="4140" y="300"/>
                    <a:pt x="3978" y="483"/>
                  </a:cubicBezTo>
                  <a:cubicBezTo>
                    <a:pt x="3795" y="690"/>
                    <a:pt x="3663" y="945"/>
                    <a:pt x="3513" y="1182"/>
                  </a:cubicBezTo>
                  <a:cubicBezTo>
                    <a:pt x="3450" y="1280"/>
                    <a:pt x="3403" y="1387"/>
                    <a:pt x="3338" y="1484"/>
                  </a:cubicBezTo>
                  <a:cubicBezTo>
                    <a:pt x="3289" y="1560"/>
                    <a:pt x="3213" y="1620"/>
                    <a:pt x="3167" y="1697"/>
                  </a:cubicBezTo>
                  <a:cubicBezTo>
                    <a:pt x="2986" y="1997"/>
                    <a:pt x="2819" y="2306"/>
                    <a:pt x="2637" y="2605"/>
                  </a:cubicBezTo>
                  <a:cubicBezTo>
                    <a:pt x="2551" y="2746"/>
                    <a:pt x="2439" y="2871"/>
                    <a:pt x="2347" y="3009"/>
                  </a:cubicBezTo>
                  <a:cubicBezTo>
                    <a:pt x="2275" y="3116"/>
                    <a:pt x="2213" y="3231"/>
                    <a:pt x="2151" y="3345"/>
                  </a:cubicBezTo>
                  <a:cubicBezTo>
                    <a:pt x="1967" y="3678"/>
                    <a:pt x="1783" y="4010"/>
                    <a:pt x="1606" y="4346"/>
                  </a:cubicBezTo>
                  <a:cubicBezTo>
                    <a:pt x="1475" y="4592"/>
                    <a:pt x="1358" y="4846"/>
                    <a:pt x="1230" y="5094"/>
                  </a:cubicBezTo>
                  <a:cubicBezTo>
                    <a:pt x="1185" y="5180"/>
                    <a:pt x="1124" y="5258"/>
                    <a:pt x="1073" y="5340"/>
                  </a:cubicBezTo>
                  <a:cubicBezTo>
                    <a:pt x="998" y="5458"/>
                    <a:pt x="916" y="5573"/>
                    <a:pt x="854" y="5698"/>
                  </a:cubicBezTo>
                  <a:cubicBezTo>
                    <a:pt x="739" y="5924"/>
                    <a:pt x="647" y="6163"/>
                    <a:pt x="524" y="6384"/>
                  </a:cubicBezTo>
                  <a:cubicBezTo>
                    <a:pt x="309" y="6773"/>
                    <a:pt x="115" y="7168"/>
                    <a:pt x="0" y="7637"/>
                  </a:cubicBezTo>
                  <a:cubicBezTo>
                    <a:pt x="35" y="7744"/>
                    <a:pt x="64" y="7872"/>
                    <a:pt x="116" y="7989"/>
                  </a:cubicBezTo>
                  <a:cubicBezTo>
                    <a:pt x="182" y="8135"/>
                    <a:pt x="316" y="8184"/>
                    <a:pt x="446" y="8184"/>
                  </a:cubicBezTo>
                  <a:cubicBezTo>
                    <a:pt x="475" y="8184"/>
                    <a:pt x="503" y="8182"/>
                    <a:pt x="530" y="8178"/>
                  </a:cubicBezTo>
                  <a:cubicBezTo>
                    <a:pt x="643" y="8159"/>
                    <a:pt x="788" y="8052"/>
                    <a:pt x="831" y="7950"/>
                  </a:cubicBezTo>
                  <a:cubicBezTo>
                    <a:pt x="942" y="7675"/>
                    <a:pt x="968" y="7362"/>
                    <a:pt x="1096" y="7098"/>
                  </a:cubicBezTo>
                  <a:cubicBezTo>
                    <a:pt x="1329" y="6620"/>
                    <a:pt x="1605" y="6163"/>
                    <a:pt x="1876" y="5704"/>
                  </a:cubicBezTo>
                  <a:cubicBezTo>
                    <a:pt x="2073" y="5368"/>
                    <a:pt x="2298" y="5048"/>
                    <a:pt x="2495" y="4711"/>
                  </a:cubicBezTo>
                  <a:cubicBezTo>
                    <a:pt x="2561" y="4595"/>
                    <a:pt x="2554" y="4437"/>
                    <a:pt x="2620" y="4321"/>
                  </a:cubicBezTo>
                  <a:cubicBezTo>
                    <a:pt x="2804" y="3997"/>
                    <a:pt x="3103" y="3739"/>
                    <a:pt x="3178" y="3351"/>
                  </a:cubicBezTo>
                  <a:cubicBezTo>
                    <a:pt x="3181" y="3330"/>
                    <a:pt x="3204" y="3313"/>
                    <a:pt x="3216" y="3295"/>
                  </a:cubicBezTo>
                  <a:cubicBezTo>
                    <a:pt x="3452" y="2950"/>
                    <a:pt x="3693" y="2609"/>
                    <a:pt x="3922" y="2259"/>
                  </a:cubicBezTo>
                  <a:cubicBezTo>
                    <a:pt x="4163" y="1890"/>
                    <a:pt x="4402" y="1518"/>
                    <a:pt x="4619" y="1136"/>
                  </a:cubicBezTo>
                  <a:cubicBezTo>
                    <a:pt x="4751" y="907"/>
                    <a:pt x="4867" y="662"/>
                    <a:pt x="4946" y="409"/>
                  </a:cubicBezTo>
                  <a:cubicBezTo>
                    <a:pt x="4979" y="306"/>
                    <a:pt x="4931" y="142"/>
                    <a:pt x="4861" y="49"/>
                  </a:cubicBezTo>
                  <a:cubicBezTo>
                    <a:pt x="4837" y="17"/>
                    <a:pt x="4766" y="0"/>
                    <a:pt x="46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5469795" y="4515640"/>
              <a:ext cx="57312" cy="91500"/>
            </a:xfrm>
            <a:custGeom>
              <a:rect b="b" l="l" r="r" t="t"/>
              <a:pathLst>
                <a:path extrusionOk="0" h="5077" w="3180">
                  <a:moveTo>
                    <a:pt x="3005" y="0"/>
                  </a:moveTo>
                  <a:cubicBezTo>
                    <a:pt x="2931" y="0"/>
                    <a:pt x="2851" y="20"/>
                    <a:pt x="2817" y="60"/>
                  </a:cubicBezTo>
                  <a:cubicBezTo>
                    <a:pt x="2582" y="335"/>
                    <a:pt x="2363" y="622"/>
                    <a:pt x="2156" y="919"/>
                  </a:cubicBezTo>
                  <a:cubicBezTo>
                    <a:pt x="1994" y="1148"/>
                    <a:pt x="1864" y="1398"/>
                    <a:pt x="1713" y="1635"/>
                  </a:cubicBezTo>
                  <a:cubicBezTo>
                    <a:pt x="1493" y="1979"/>
                    <a:pt x="1264" y="2317"/>
                    <a:pt x="1048" y="2664"/>
                  </a:cubicBezTo>
                  <a:cubicBezTo>
                    <a:pt x="931" y="2852"/>
                    <a:pt x="843" y="3058"/>
                    <a:pt x="722" y="3244"/>
                  </a:cubicBezTo>
                  <a:cubicBezTo>
                    <a:pt x="561" y="3494"/>
                    <a:pt x="539" y="3807"/>
                    <a:pt x="306" y="4031"/>
                  </a:cubicBezTo>
                  <a:cubicBezTo>
                    <a:pt x="201" y="4131"/>
                    <a:pt x="207" y="4340"/>
                    <a:pt x="137" y="4486"/>
                  </a:cubicBezTo>
                  <a:cubicBezTo>
                    <a:pt x="0" y="4771"/>
                    <a:pt x="175" y="5076"/>
                    <a:pt x="524" y="5076"/>
                  </a:cubicBezTo>
                  <a:cubicBezTo>
                    <a:pt x="531" y="5076"/>
                    <a:pt x="539" y="5076"/>
                    <a:pt x="546" y="5076"/>
                  </a:cubicBezTo>
                  <a:cubicBezTo>
                    <a:pt x="587" y="5057"/>
                    <a:pt x="680" y="5035"/>
                    <a:pt x="739" y="4978"/>
                  </a:cubicBezTo>
                  <a:cubicBezTo>
                    <a:pt x="933" y="4793"/>
                    <a:pt x="1058" y="4574"/>
                    <a:pt x="1149" y="4310"/>
                  </a:cubicBezTo>
                  <a:cubicBezTo>
                    <a:pt x="1291" y="3894"/>
                    <a:pt x="1499" y="3498"/>
                    <a:pt x="1707" y="3109"/>
                  </a:cubicBezTo>
                  <a:cubicBezTo>
                    <a:pt x="1932" y="2686"/>
                    <a:pt x="2158" y="2255"/>
                    <a:pt x="2442" y="1872"/>
                  </a:cubicBezTo>
                  <a:cubicBezTo>
                    <a:pt x="2686" y="1542"/>
                    <a:pt x="2813" y="1172"/>
                    <a:pt x="2964" y="806"/>
                  </a:cubicBezTo>
                  <a:cubicBezTo>
                    <a:pt x="3041" y="622"/>
                    <a:pt x="3113" y="435"/>
                    <a:pt x="3161" y="243"/>
                  </a:cubicBezTo>
                  <a:cubicBezTo>
                    <a:pt x="3180" y="171"/>
                    <a:pt x="3137" y="24"/>
                    <a:pt x="3093" y="11"/>
                  </a:cubicBezTo>
                  <a:cubicBezTo>
                    <a:pt x="3068" y="4"/>
                    <a:pt x="3037" y="0"/>
                    <a:pt x="3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" name="Google Shape;1022;p50"/>
          <p:cNvGrpSpPr/>
          <p:nvPr/>
        </p:nvGrpSpPr>
        <p:grpSpPr>
          <a:xfrm>
            <a:off x="5244659" y="3016267"/>
            <a:ext cx="1718644" cy="1804485"/>
            <a:chOff x="2735259" y="3671755"/>
            <a:chExt cx="1718644" cy="1804485"/>
          </a:xfrm>
        </p:grpSpPr>
        <p:sp>
          <p:nvSpPr>
            <p:cNvPr id="1023" name="Google Shape;1023;p50"/>
            <p:cNvSpPr/>
            <p:nvPr/>
          </p:nvSpPr>
          <p:spPr>
            <a:xfrm>
              <a:off x="2735259" y="3671755"/>
              <a:ext cx="1718644" cy="1505203"/>
            </a:xfrm>
            <a:custGeom>
              <a:rect b="b" l="l" r="r" t="t"/>
              <a:pathLst>
                <a:path extrusionOk="0" h="83518" w="95361">
                  <a:moveTo>
                    <a:pt x="1506" y="1"/>
                  </a:moveTo>
                  <a:cubicBezTo>
                    <a:pt x="1365" y="1"/>
                    <a:pt x="1224" y="4"/>
                    <a:pt x="1085" y="18"/>
                  </a:cubicBezTo>
                  <a:cubicBezTo>
                    <a:pt x="366" y="92"/>
                    <a:pt x="1" y="545"/>
                    <a:pt x="76" y="1255"/>
                  </a:cubicBezTo>
                  <a:cubicBezTo>
                    <a:pt x="113" y="1587"/>
                    <a:pt x="166" y="1916"/>
                    <a:pt x="198" y="2248"/>
                  </a:cubicBezTo>
                  <a:cubicBezTo>
                    <a:pt x="286" y="3153"/>
                    <a:pt x="364" y="4060"/>
                    <a:pt x="452" y="4966"/>
                  </a:cubicBezTo>
                  <a:cubicBezTo>
                    <a:pt x="550" y="5992"/>
                    <a:pt x="662" y="7017"/>
                    <a:pt x="757" y="8043"/>
                  </a:cubicBezTo>
                  <a:cubicBezTo>
                    <a:pt x="834" y="8889"/>
                    <a:pt x="855" y="9740"/>
                    <a:pt x="979" y="10580"/>
                  </a:cubicBezTo>
                  <a:cubicBezTo>
                    <a:pt x="1086" y="11306"/>
                    <a:pt x="1115" y="12029"/>
                    <a:pt x="1119" y="12757"/>
                  </a:cubicBezTo>
                  <a:cubicBezTo>
                    <a:pt x="1120" y="12940"/>
                    <a:pt x="1119" y="13124"/>
                    <a:pt x="1147" y="13303"/>
                  </a:cubicBezTo>
                  <a:cubicBezTo>
                    <a:pt x="1314" y="14384"/>
                    <a:pt x="1444" y="15464"/>
                    <a:pt x="1521" y="16557"/>
                  </a:cubicBezTo>
                  <a:cubicBezTo>
                    <a:pt x="1632" y="18129"/>
                    <a:pt x="1858" y="19692"/>
                    <a:pt x="2006" y="21262"/>
                  </a:cubicBezTo>
                  <a:cubicBezTo>
                    <a:pt x="2157" y="22861"/>
                    <a:pt x="2268" y="24465"/>
                    <a:pt x="2406" y="26066"/>
                  </a:cubicBezTo>
                  <a:cubicBezTo>
                    <a:pt x="2473" y="26822"/>
                    <a:pt x="2521" y="27582"/>
                    <a:pt x="2651" y="28327"/>
                  </a:cubicBezTo>
                  <a:cubicBezTo>
                    <a:pt x="2921" y="29886"/>
                    <a:pt x="2931" y="31468"/>
                    <a:pt x="3107" y="33036"/>
                  </a:cubicBezTo>
                  <a:cubicBezTo>
                    <a:pt x="3235" y="34179"/>
                    <a:pt x="3252" y="35335"/>
                    <a:pt x="3321" y="36486"/>
                  </a:cubicBezTo>
                  <a:cubicBezTo>
                    <a:pt x="3327" y="36576"/>
                    <a:pt x="3337" y="36667"/>
                    <a:pt x="3350" y="36757"/>
                  </a:cubicBezTo>
                  <a:cubicBezTo>
                    <a:pt x="3521" y="37928"/>
                    <a:pt x="3699" y="39098"/>
                    <a:pt x="3682" y="40288"/>
                  </a:cubicBezTo>
                  <a:cubicBezTo>
                    <a:pt x="3677" y="40618"/>
                    <a:pt x="3747" y="40953"/>
                    <a:pt x="3818" y="41277"/>
                  </a:cubicBezTo>
                  <a:cubicBezTo>
                    <a:pt x="4074" y="42439"/>
                    <a:pt x="4065" y="43629"/>
                    <a:pt x="4204" y="44803"/>
                  </a:cubicBezTo>
                  <a:cubicBezTo>
                    <a:pt x="4325" y="45827"/>
                    <a:pt x="4383" y="46857"/>
                    <a:pt x="4477" y="47883"/>
                  </a:cubicBezTo>
                  <a:cubicBezTo>
                    <a:pt x="4565" y="48849"/>
                    <a:pt x="4681" y="49814"/>
                    <a:pt x="4754" y="50780"/>
                  </a:cubicBezTo>
                  <a:cubicBezTo>
                    <a:pt x="4841" y="51929"/>
                    <a:pt x="4897" y="53081"/>
                    <a:pt x="4966" y="54231"/>
                  </a:cubicBezTo>
                  <a:cubicBezTo>
                    <a:pt x="4972" y="54321"/>
                    <a:pt x="4977" y="54415"/>
                    <a:pt x="5003" y="54502"/>
                  </a:cubicBezTo>
                  <a:cubicBezTo>
                    <a:pt x="5400" y="55828"/>
                    <a:pt x="5279" y="57214"/>
                    <a:pt x="5465" y="58566"/>
                  </a:cubicBezTo>
                  <a:cubicBezTo>
                    <a:pt x="5671" y="60066"/>
                    <a:pt x="5732" y="61586"/>
                    <a:pt x="5895" y="63094"/>
                  </a:cubicBezTo>
                  <a:cubicBezTo>
                    <a:pt x="6041" y="64451"/>
                    <a:pt x="6240" y="65803"/>
                    <a:pt x="6232" y="67172"/>
                  </a:cubicBezTo>
                  <a:cubicBezTo>
                    <a:pt x="6232" y="67293"/>
                    <a:pt x="6246" y="67415"/>
                    <a:pt x="6261" y="67535"/>
                  </a:cubicBezTo>
                  <a:cubicBezTo>
                    <a:pt x="6408" y="68740"/>
                    <a:pt x="6571" y="69942"/>
                    <a:pt x="6595" y="71158"/>
                  </a:cubicBezTo>
                  <a:cubicBezTo>
                    <a:pt x="6597" y="71309"/>
                    <a:pt x="6619" y="71460"/>
                    <a:pt x="6636" y="71611"/>
                  </a:cubicBezTo>
                  <a:cubicBezTo>
                    <a:pt x="6736" y="72485"/>
                    <a:pt x="6854" y="73357"/>
                    <a:pt x="6937" y="74232"/>
                  </a:cubicBezTo>
                  <a:cubicBezTo>
                    <a:pt x="7081" y="75771"/>
                    <a:pt x="7184" y="77315"/>
                    <a:pt x="7343" y="78854"/>
                  </a:cubicBezTo>
                  <a:cubicBezTo>
                    <a:pt x="7476" y="80151"/>
                    <a:pt x="7704" y="81439"/>
                    <a:pt x="7686" y="82749"/>
                  </a:cubicBezTo>
                  <a:cubicBezTo>
                    <a:pt x="7684" y="82839"/>
                    <a:pt x="7700" y="82931"/>
                    <a:pt x="7716" y="83020"/>
                  </a:cubicBezTo>
                  <a:cubicBezTo>
                    <a:pt x="7757" y="83252"/>
                    <a:pt x="7891" y="83404"/>
                    <a:pt x="8123" y="83455"/>
                  </a:cubicBezTo>
                  <a:cubicBezTo>
                    <a:pt x="8242" y="83481"/>
                    <a:pt x="8362" y="83494"/>
                    <a:pt x="8484" y="83496"/>
                  </a:cubicBezTo>
                  <a:cubicBezTo>
                    <a:pt x="8553" y="83496"/>
                    <a:pt x="8623" y="83496"/>
                    <a:pt x="8693" y="83496"/>
                  </a:cubicBezTo>
                  <a:cubicBezTo>
                    <a:pt x="9249" y="83496"/>
                    <a:pt x="9806" y="83488"/>
                    <a:pt x="10362" y="83488"/>
                  </a:cubicBezTo>
                  <a:cubicBezTo>
                    <a:pt x="10799" y="83488"/>
                    <a:pt x="11237" y="83493"/>
                    <a:pt x="11673" y="83511"/>
                  </a:cubicBezTo>
                  <a:cubicBezTo>
                    <a:pt x="11767" y="83515"/>
                    <a:pt x="11861" y="83517"/>
                    <a:pt x="11955" y="83517"/>
                  </a:cubicBezTo>
                  <a:cubicBezTo>
                    <a:pt x="12714" y="83517"/>
                    <a:pt x="13469" y="83401"/>
                    <a:pt x="14226" y="83401"/>
                  </a:cubicBezTo>
                  <a:cubicBezTo>
                    <a:pt x="14464" y="83401"/>
                    <a:pt x="14702" y="83413"/>
                    <a:pt x="14940" y="83443"/>
                  </a:cubicBezTo>
                  <a:cubicBezTo>
                    <a:pt x="15474" y="83334"/>
                    <a:pt x="16011" y="83310"/>
                    <a:pt x="16549" y="83310"/>
                  </a:cubicBezTo>
                  <a:cubicBezTo>
                    <a:pt x="16950" y="83310"/>
                    <a:pt x="17351" y="83323"/>
                    <a:pt x="17752" y="83323"/>
                  </a:cubicBezTo>
                  <a:cubicBezTo>
                    <a:pt x="17906" y="83323"/>
                    <a:pt x="18059" y="83322"/>
                    <a:pt x="18212" y="83316"/>
                  </a:cubicBezTo>
                  <a:cubicBezTo>
                    <a:pt x="18261" y="83315"/>
                    <a:pt x="18311" y="83314"/>
                    <a:pt x="18360" y="83314"/>
                  </a:cubicBezTo>
                  <a:cubicBezTo>
                    <a:pt x="18470" y="83314"/>
                    <a:pt x="18579" y="83317"/>
                    <a:pt x="18688" y="83317"/>
                  </a:cubicBezTo>
                  <a:cubicBezTo>
                    <a:pt x="18866" y="83317"/>
                    <a:pt x="19042" y="83310"/>
                    <a:pt x="19212" y="83276"/>
                  </a:cubicBezTo>
                  <a:cubicBezTo>
                    <a:pt x="19855" y="83145"/>
                    <a:pt x="20500" y="83137"/>
                    <a:pt x="21148" y="83137"/>
                  </a:cubicBezTo>
                  <a:cubicBezTo>
                    <a:pt x="21241" y="83137"/>
                    <a:pt x="21335" y="83137"/>
                    <a:pt x="21429" y="83137"/>
                  </a:cubicBezTo>
                  <a:cubicBezTo>
                    <a:pt x="21477" y="83137"/>
                    <a:pt x="21525" y="83137"/>
                    <a:pt x="21573" y="83137"/>
                  </a:cubicBezTo>
                  <a:cubicBezTo>
                    <a:pt x="22848" y="83135"/>
                    <a:pt x="24125" y="83134"/>
                    <a:pt x="25400" y="83132"/>
                  </a:cubicBezTo>
                  <a:cubicBezTo>
                    <a:pt x="25533" y="83132"/>
                    <a:pt x="25668" y="83141"/>
                    <a:pt x="25801" y="83141"/>
                  </a:cubicBezTo>
                  <a:cubicBezTo>
                    <a:pt x="25912" y="83141"/>
                    <a:pt x="26022" y="83135"/>
                    <a:pt x="26129" y="83114"/>
                  </a:cubicBezTo>
                  <a:cubicBezTo>
                    <a:pt x="26862" y="82975"/>
                    <a:pt x="27599" y="82951"/>
                    <a:pt x="28337" y="82951"/>
                  </a:cubicBezTo>
                  <a:cubicBezTo>
                    <a:pt x="28735" y="82951"/>
                    <a:pt x="29132" y="82958"/>
                    <a:pt x="29530" y="82958"/>
                  </a:cubicBezTo>
                  <a:cubicBezTo>
                    <a:pt x="29699" y="82958"/>
                    <a:pt x="29869" y="82957"/>
                    <a:pt x="30038" y="82953"/>
                  </a:cubicBezTo>
                  <a:cubicBezTo>
                    <a:pt x="30075" y="82952"/>
                    <a:pt x="30111" y="82952"/>
                    <a:pt x="30148" y="82952"/>
                  </a:cubicBezTo>
                  <a:cubicBezTo>
                    <a:pt x="30276" y="82952"/>
                    <a:pt x="30404" y="82956"/>
                    <a:pt x="30532" y="82956"/>
                  </a:cubicBezTo>
                  <a:cubicBezTo>
                    <a:pt x="30703" y="82956"/>
                    <a:pt x="30873" y="82949"/>
                    <a:pt x="31037" y="82915"/>
                  </a:cubicBezTo>
                  <a:cubicBezTo>
                    <a:pt x="31650" y="82787"/>
                    <a:pt x="32266" y="82773"/>
                    <a:pt x="32884" y="82773"/>
                  </a:cubicBezTo>
                  <a:cubicBezTo>
                    <a:pt x="33069" y="82773"/>
                    <a:pt x="33254" y="82774"/>
                    <a:pt x="33440" y="82774"/>
                  </a:cubicBezTo>
                  <a:cubicBezTo>
                    <a:pt x="33456" y="82774"/>
                    <a:pt x="33472" y="82774"/>
                    <a:pt x="33489" y="82774"/>
                  </a:cubicBezTo>
                  <a:cubicBezTo>
                    <a:pt x="34612" y="82770"/>
                    <a:pt x="35736" y="82775"/>
                    <a:pt x="36861" y="82767"/>
                  </a:cubicBezTo>
                  <a:cubicBezTo>
                    <a:pt x="37164" y="82765"/>
                    <a:pt x="37468" y="82735"/>
                    <a:pt x="37770" y="82714"/>
                  </a:cubicBezTo>
                  <a:cubicBezTo>
                    <a:pt x="38313" y="82676"/>
                    <a:pt x="38857" y="82610"/>
                    <a:pt x="39402" y="82597"/>
                  </a:cubicBezTo>
                  <a:cubicBezTo>
                    <a:pt x="39734" y="82588"/>
                    <a:pt x="40068" y="82586"/>
                    <a:pt x="40401" y="82586"/>
                  </a:cubicBezTo>
                  <a:cubicBezTo>
                    <a:pt x="40755" y="82586"/>
                    <a:pt x="41109" y="82589"/>
                    <a:pt x="41463" y="82589"/>
                  </a:cubicBezTo>
                  <a:cubicBezTo>
                    <a:pt x="41626" y="82589"/>
                    <a:pt x="41790" y="82588"/>
                    <a:pt x="41953" y="82587"/>
                  </a:cubicBezTo>
                  <a:cubicBezTo>
                    <a:pt x="42256" y="82583"/>
                    <a:pt x="42559" y="82558"/>
                    <a:pt x="42862" y="82536"/>
                  </a:cubicBezTo>
                  <a:cubicBezTo>
                    <a:pt x="43405" y="82496"/>
                    <a:pt x="43949" y="82422"/>
                    <a:pt x="44492" y="82415"/>
                  </a:cubicBezTo>
                  <a:cubicBezTo>
                    <a:pt x="45169" y="82406"/>
                    <a:pt x="45845" y="82404"/>
                    <a:pt x="46522" y="82404"/>
                  </a:cubicBezTo>
                  <a:cubicBezTo>
                    <a:pt x="47104" y="82404"/>
                    <a:pt x="47687" y="82405"/>
                    <a:pt x="48269" y="82405"/>
                  </a:cubicBezTo>
                  <a:cubicBezTo>
                    <a:pt x="48408" y="82405"/>
                    <a:pt x="48547" y="82405"/>
                    <a:pt x="48686" y="82405"/>
                  </a:cubicBezTo>
                  <a:cubicBezTo>
                    <a:pt x="48853" y="82405"/>
                    <a:pt x="49023" y="82415"/>
                    <a:pt x="49191" y="82415"/>
                  </a:cubicBezTo>
                  <a:cubicBezTo>
                    <a:pt x="49328" y="82415"/>
                    <a:pt x="49463" y="82408"/>
                    <a:pt x="49596" y="82385"/>
                  </a:cubicBezTo>
                  <a:cubicBezTo>
                    <a:pt x="50370" y="82248"/>
                    <a:pt x="51148" y="82224"/>
                    <a:pt x="51926" y="82224"/>
                  </a:cubicBezTo>
                  <a:cubicBezTo>
                    <a:pt x="52331" y="82224"/>
                    <a:pt x="52736" y="82231"/>
                    <a:pt x="53141" y="82231"/>
                  </a:cubicBezTo>
                  <a:cubicBezTo>
                    <a:pt x="53353" y="82231"/>
                    <a:pt x="53565" y="82229"/>
                    <a:pt x="53777" y="82223"/>
                  </a:cubicBezTo>
                  <a:cubicBezTo>
                    <a:pt x="53820" y="82222"/>
                    <a:pt x="53863" y="82222"/>
                    <a:pt x="53906" y="82222"/>
                  </a:cubicBezTo>
                  <a:cubicBezTo>
                    <a:pt x="53970" y="82222"/>
                    <a:pt x="54035" y="82223"/>
                    <a:pt x="54100" y="82223"/>
                  </a:cubicBezTo>
                  <a:cubicBezTo>
                    <a:pt x="54268" y="82223"/>
                    <a:pt x="54435" y="82218"/>
                    <a:pt x="54595" y="82183"/>
                  </a:cubicBezTo>
                  <a:cubicBezTo>
                    <a:pt x="55177" y="82056"/>
                    <a:pt x="55763" y="82046"/>
                    <a:pt x="56350" y="82046"/>
                  </a:cubicBezTo>
                  <a:cubicBezTo>
                    <a:pt x="56450" y="82046"/>
                    <a:pt x="56551" y="82047"/>
                    <a:pt x="56651" y="82047"/>
                  </a:cubicBezTo>
                  <a:cubicBezTo>
                    <a:pt x="56692" y="82047"/>
                    <a:pt x="56733" y="82047"/>
                    <a:pt x="56774" y="82046"/>
                  </a:cubicBezTo>
                  <a:cubicBezTo>
                    <a:pt x="58080" y="82044"/>
                    <a:pt x="59387" y="82046"/>
                    <a:pt x="60693" y="82036"/>
                  </a:cubicBezTo>
                  <a:cubicBezTo>
                    <a:pt x="61026" y="82034"/>
                    <a:pt x="61359" y="82001"/>
                    <a:pt x="61692" y="81976"/>
                  </a:cubicBezTo>
                  <a:cubicBezTo>
                    <a:pt x="62175" y="81942"/>
                    <a:pt x="62659" y="81876"/>
                    <a:pt x="63142" y="81868"/>
                  </a:cubicBezTo>
                  <a:cubicBezTo>
                    <a:pt x="63637" y="81860"/>
                    <a:pt x="64131" y="81858"/>
                    <a:pt x="64626" y="81858"/>
                  </a:cubicBezTo>
                  <a:cubicBezTo>
                    <a:pt x="64934" y="81858"/>
                    <a:pt x="65242" y="81859"/>
                    <a:pt x="65549" y="81859"/>
                  </a:cubicBezTo>
                  <a:cubicBezTo>
                    <a:pt x="65780" y="81859"/>
                    <a:pt x="66010" y="81858"/>
                    <a:pt x="66240" y="81857"/>
                  </a:cubicBezTo>
                  <a:cubicBezTo>
                    <a:pt x="66248" y="81857"/>
                    <a:pt x="66256" y="81857"/>
                    <a:pt x="66263" y="81857"/>
                  </a:cubicBezTo>
                  <a:cubicBezTo>
                    <a:pt x="66384" y="81857"/>
                    <a:pt x="66506" y="81860"/>
                    <a:pt x="66627" y="81860"/>
                  </a:cubicBezTo>
                  <a:cubicBezTo>
                    <a:pt x="66804" y="81860"/>
                    <a:pt x="66980" y="81853"/>
                    <a:pt x="67149" y="81819"/>
                  </a:cubicBezTo>
                  <a:cubicBezTo>
                    <a:pt x="67804" y="81683"/>
                    <a:pt x="68463" y="81680"/>
                    <a:pt x="69124" y="81680"/>
                  </a:cubicBezTo>
                  <a:cubicBezTo>
                    <a:pt x="69155" y="81680"/>
                    <a:pt x="69187" y="81680"/>
                    <a:pt x="69218" y="81680"/>
                  </a:cubicBezTo>
                  <a:cubicBezTo>
                    <a:pt x="69285" y="81680"/>
                    <a:pt x="69352" y="81680"/>
                    <a:pt x="69420" y="81680"/>
                  </a:cubicBezTo>
                  <a:cubicBezTo>
                    <a:pt x="70573" y="81678"/>
                    <a:pt x="71728" y="81678"/>
                    <a:pt x="72883" y="81673"/>
                  </a:cubicBezTo>
                  <a:cubicBezTo>
                    <a:pt x="72891" y="81673"/>
                    <a:pt x="72898" y="81673"/>
                    <a:pt x="72906" y="81673"/>
                  </a:cubicBezTo>
                  <a:cubicBezTo>
                    <a:pt x="73011" y="81673"/>
                    <a:pt x="73118" y="81676"/>
                    <a:pt x="73224" y="81676"/>
                  </a:cubicBezTo>
                  <a:cubicBezTo>
                    <a:pt x="73385" y="81676"/>
                    <a:pt x="73546" y="81669"/>
                    <a:pt x="73701" y="81637"/>
                  </a:cubicBezTo>
                  <a:cubicBezTo>
                    <a:pt x="74318" y="81508"/>
                    <a:pt x="74940" y="81498"/>
                    <a:pt x="75562" y="81498"/>
                  </a:cubicBezTo>
                  <a:cubicBezTo>
                    <a:pt x="75672" y="81498"/>
                    <a:pt x="75781" y="81499"/>
                    <a:pt x="75891" y="81499"/>
                  </a:cubicBezTo>
                  <a:cubicBezTo>
                    <a:pt x="75948" y="81499"/>
                    <a:pt x="76004" y="81499"/>
                    <a:pt x="76061" y="81498"/>
                  </a:cubicBezTo>
                  <a:cubicBezTo>
                    <a:pt x="77064" y="81495"/>
                    <a:pt x="78067" y="81501"/>
                    <a:pt x="79070" y="81489"/>
                  </a:cubicBezTo>
                  <a:cubicBezTo>
                    <a:pt x="79433" y="81485"/>
                    <a:pt x="79796" y="81446"/>
                    <a:pt x="80158" y="81420"/>
                  </a:cubicBezTo>
                  <a:cubicBezTo>
                    <a:pt x="80581" y="81388"/>
                    <a:pt x="81004" y="81328"/>
                    <a:pt x="81427" y="81321"/>
                  </a:cubicBezTo>
                  <a:cubicBezTo>
                    <a:pt x="81843" y="81315"/>
                    <a:pt x="82259" y="81314"/>
                    <a:pt x="82675" y="81314"/>
                  </a:cubicBezTo>
                  <a:cubicBezTo>
                    <a:pt x="82827" y="81314"/>
                    <a:pt x="82979" y="81314"/>
                    <a:pt x="83131" y="81314"/>
                  </a:cubicBezTo>
                  <a:cubicBezTo>
                    <a:pt x="83627" y="81314"/>
                    <a:pt x="84122" y="81313"/>
                    <a:pt x="84617" y="81303"/>
                  </a:cubicBezTo>
                  <a:cubicBezTo>
                    <a:pt x="84949" y="81298"/>
                    <a:pt x="85278" y="81245"/>
                    <a:pt x="85595" y="81146"/>
                  </a:cubicBezTo>
                  <a:cubicBezTo>
                    <a:pt x="85941" y="81035"/>
                    <a:pt x="86072" y="80754"/>
                    <a:pt x="85920" y="80422"/>
                  </a:cubicBezTo>
                  <a:cubicBezTo>
                    <a:pt x="85679" y="79898"/>
                    <a:pt x="85667" y="79358"/>
                    <a:pt x="85735" y="78815"/>
                  </a:cubicBezTo>
                  <a:cubicBezTo>
                    <a:pt x="85844" y="77942"/>
                    <a:pt x="85994" y="77075"/>
                    <a:pt x="86125" y="76205"/>
                  </a:cubicBezTo>
                  <a:cubicBezTo>
                    <a:pt x="86170" y="75905"/>
                    <a:pt x="86215" y="75605"/>
                    <a:pt x="86248" y="75303"/>
                  </a:cubicBezTo>
                  <a:cubicBezTo>
                    <a:pt x="86403" y="73917"/>
                    <a:pt x="86547" y="72529"/>
                    <a:pt x="86706" y="71143"/>
                  </a:cubicBezTo>
                  <a:cubicBezTo>
                    <a:pt x="86847" y="69908"/>
                    <a:pt x="87010" y="68674"/>
                    <a:pt x="87153" y="67440"/>
                  </a:cubicBezTo>
                  <a:cubicBezTo>
                    <a:pt x="87304" y="66113"/>
                    <a:pt x="87427" y="64784"/>
                    <a:pt x="87591" y="63460"/>
                  </a:cubicBezTo>
                  <a:cubicBezTo>
                    <a:pt x="87800" y="61774"/>
                    <a:pt x="88037" y="60091"/>
                    <a:pt x="88262" y="58407"/>
                  </a:cubicBezTo>
                  <a:cubicBezTo>
                    <a:pt x="88319" y="57987"/>
                    <a:pt x="88383" y="57566"/>
                    <a:pt x="88436" y="57144"/>
                  </a:cubicBezTo>
                  <a:cubicBezTo>
                    <a:pt x="88590" y="55910"/>
                    <a:pt x="88740" y="54677"/>
                    <a:pt x="88894" y="53443"/>
                  </a:cubicBezTo>
                  <a:cubicBezTo>
                    <a:pt x="88920" y="53232"/>
                    <a:pt x="88964" y="53022"/>
                    <a:pt x="88978" y="52811"/>
                  </a:cubicBezTo>
                  <a:cubicBezTo>
                    <a:pt x="89069" y="51571"/>
                    <a:pt x="89152" y="50329"/>
                    <a:pt x="89463" y="49117"/>
                  </a:cubicBezTo>
                  <a:cubicBezTo>
                    <a:pt x="89494" y="48999"/>
                    <a:pt x="89505" y="48878"/>
                    <a:pt x="89517" y="48757"/>
                  </a:cubicBezTo>
                  <a:cubicBezTo>
                    <a:pt x="89652" y="47551"/>
                    <a:pt x="89758" y="46341"/>
                    <a:pt x="89923" y="45140"/>
                  </a:cubicBezTo>
                  <a:cubicBezTo>
                    <a:pt x="90140" y="43578"/>
                    <a:pt x="90248" y="42003"/>
                    <a:pt x="90564" y="40451"/>
                  </a:cubicBezTo>
                  <a:cubicBezTo>
                    <a:pt x="90721" y="39683"/>
                    <a:pt x="90734" y="38884"/>
                    <a:pt x="90808" y="38099"/>
                  </a:cubicBezTo>
                  <a:cubicBezTo>
                    <a:pt x="90892" y="37194"/>
                    <a:pt x="90953" y="36285"/>
                    <a:pt x="91053" y="35382"/>
                  </a:cubicBezTo>
                  <a:cubicBezTo>
                    <a:pt x="91262" y="33513"/>
                    <a:pt x="91712" y="31676"/>
                    <a:pt x="91749" y="29786"/>
                  </a:cubicBezTo>
                  <a:cubicBezTo>
                    <a:pt x="91752" y="29695"/>
                    <a:pt x="91772" y="29605"/>
                    <a:pt x="91788" y="29515"/>
                  </a:cubicBezTo>
                  <a:cubicBezTo>
                    <a:pt x="91923" y="28708"/>
                    <a:pt x="92083" y="27904"/>
                    <a:pt x="92190" y="27092"/>
                  </a:cubicBezTo>
                  <a:cubicBezTo>
                    <a:pt x="92305" y="26222"/>
                    <a:pt x="92370" y="25343"/>
                    <a:pt x="92458" y="24468"/>
                  </a:cubicBezTo>
                  <a:cubicBezTo>
                    <a:pt x="92486" y="24197"/>
                    <a:pt x="92524" y="23927"/>
                    <a:pt x="92553" y="23655"/>
                  </a:cubicBezTo>
                  <a:cubicBezTo>
                    <a:pt x="92694" y="22358"/>
                    <a:pt x="93011" y="21084"/>
                    <a:pt x="93011" y="19770"/>
                  </a:cubicBezTo>
                  <a:cubicBezTo>
                    <a:pt x="93011" y="19559"/>
                    <a:pt x="93063" y="19349"/>
                    <a:pt x="93095" y="19138"/>
                  </a:cubicBezTo>
                  <a:cubicBezTo>
                    <a:pt x="93301" y="17757"/>
                    <a:pt x="93538" y="16381"/>
                    <a:pt x="93706" y="14996"/>
                  </a:cubicBezTo>
                  <a:cubicBezTo>
                    <a:pt x="93875" y="13610"/>
                    <a:pt x="94191" y="12241"/>
                    <a:pt x="94115" y="10833"/>
                  </a:cubicBezTo>
                  <a:cubicBezTo>
                    <a:pt x="94114" y="10803"/>
                    <a:pt x="94118" y="10772"/>
                    <a:pt x="94124" y="10742"/>
                  </a:cubicBezTo>
                  <a:cubicBezTo>
                    <a:pt x="94378" y="9369"/>
                    <a:pt x="94387" y="7961"/>
                    <a:pt x="94754" y="6605"/>
                  </a:cubicBezTo>
                  <a:cubicBezTo>
                    <a:pt x="94800" y="6432"/>
                    <a:pt x="94795" y="6244"/>
                    <a:pt x="94816" y="6063"/>
                  </a:cubicBezTo>
                  <a:cubicBezTo>
                    <a:pt x="94971" y="4646"/>
                    <a:pt x="95126" y="3230"/>
                    <a:pt x="95280" y="1812"/>
                  </a:cubicBezTo>
                  <a:cubicBezTo>
                    <a:pt x="95315" y="1482"/>
                    <a:pt x="95360" y="1148"/>
                    <a:pt x="95353" y="816"/>
                  </a:cubicBezTo>
                  <a:cubicBezTo>
                    <a:pt x="95342" y="373"/>
                    <a:pt x="95130" y="151"/>
                    <a:pt x="94694" y="85"/>
                  </a:cubicBezTo>
                  <a:cubicBezTo>
                    <a:pt x="94627" y="74"/>
                    <a:pt x="94559" y="71"/>
                    <a:pt x="94490" y="71"/>
                  </a:cubicBezTo>
                  <a:cubicBezTo>
                    <a:pt x="94378" y="71"/>
                    <a:pt x="94264" y="80"/>
                    <a:pt x="94151" y="87"/>
                  </a:cubicBezTo>
                  <a:cubicBezTo>
                    <a:pt x="93637" y="115"/>
                    <a:pt x="93123" y="176"/>
                    <a:pt x="92609" y="177"/>
                  </a:cubicBezTo>
                  <a:cubicBezTo>
                    <a:pt x="91326" y="181"/>
                    <a:pt x="90043" y="184"/>
                    <a:pt x="88760" y="184"/>
                  </a:cubicBezTo>
                  <a:cubicBezTo>
                    <a:pt x="87400" y="184"/>
                    <a:pt x="86039" y="181"/>
                    <a:pt x="84679" y="176"/>
                  </a:cubicBezTo>
                  <a:cubicBezTo>
                    <a:pt x="84135" y="172"/>
                    <a:pt x="83591" y="101"/>
                    <a:pt x="83046" y="73"/>
                  </a:cubicBezTo>
                  <a:cubicBezTo>
                    <a:pt x="82949" y="69"/>
                    <a:pt x="82851" y="67"/>
                    <a:pt x="82754" y="67"/>
                  </a:cubicBezTo>
                  <a:cubicBezTo>
                    <a:pt x="82610" y="67"/>
                    <a:pt x="82466" y="71"/>
                    <a:pt x="82322" y="80"/>
                  </a:cubicBezTo>
                  <a:cubicBezTo>
                    <a:pt x="81837" y="108"/>
                    <a:pt x="81355" y="166"/>
                    <a:pt x="80871" y="177"/>
                  </a:cubicBezTo>
                  <a:cubicBezTo>
                    <a:pt x="80588" y="184"/>
                    <a:pt x="80306" y="186"/>
                    <a:pt x="80024" y="186"/>
                  </a:cubicBezTo>
                  <a:cubicBezTo>
                    <a:pt x="79090" y="186"/>
                    <a:pt x="78157" y="158"/>
                    <a:pt x="77223" y="158"/>
                  </a:cubicBezTo>
                  <a:cubicBezTo>
                    <a:pt x="76891" y="158"/>
                    <a:pt x="76560" y="162"/>
                    <a:pt x="76229" y="171"/>
                  </a:cubicBezTo>
                  <a:cubicBezTo>
                    <a:pt x="75907" y="181"/>
                    <a:pt x="75584" y="185"/>
                    <a:pt x="75262" y="185"/>
                  </a:cubicBezTo>
                  <a:cubicBezTo>
                    <a:pt x="74189" y="185"/>
                    <a:pt x="73117" y="134"/>
                    <a:pt x="72049" y="30"/>
                  </a:cubicBezTo>
                  <a:cubicBezTo>
                    <a:pt x="71934" y="19"/>
                    <a:pt x="71818" y="15"/>
                    <a:pt x="71701" y="15"/>
                  </a:cubicBezTo>
                  <a:cubicBezTo>
                    <a:pt x="71275" y="15"/>
                    <a:pt x="70844" y="75"/>
                    <a:pt x="70415" y="88"/>
                  </a:cubicBezTo>
                  <a:cubicBezTo>
                    <a:pt x="69806" y="107"/>
                    <a:pt x="69192" y="166"/>
                    <a:pt x="68584" y="166"/>
                  </a:cubicBezTo>
                  <a:cubicBezTo>
                    <a:pt x="68346" y="166"/>
                    <a:pt x="68108" y="157"/>
                    <a:pt x="67872" y="133"/>
                  </a:cubicBezTo>
                  <a:cubicBezTo>
                    <a:pt x="67497" y="95"/>
                    <a:pt x="67127" y="80"/>
                    <a:pt x="66757" y="80"/>
                  </a:cubicBezTo>
                  <a:cubicBezTo>
                    <a:pt x="66316" y="80"/>
                    <a:pt x="65877" y="101"/>
                    <a:pt x="65429" y="131"/>
                  </a:cubicBezTo>
                  <a:cubicBezTo>
                    <a:pt x="65089" y="153"/>
                    <a:pt x="64746" y="161"/>
                    <a:pt x="64403" y="161"/>
                  </a:cubicBezTo>
                  <a:cubicBezTo>
                    <a:pt x="63821" y="161"/>
                    <a:pt x="63237" y="140"/>
                    <a:pt x="62653" y="140"/>
                  </a:cubicBezTo>
                  <a:cubicBezTo>
                    <a:pt x="62552" y="140"/>
                    <a:pt x="62451" y="141"/>
                    <a:pt x="62351" y="142"/>
                  </a:cubicBezTo>
                  <a:cubicBezTo>
                    <a:pt x="62316" y="143"/>
                    <a:pt x="62281" y="143"/>
                    <a:pt x="62247" y="143"/>
                  </a:cubicBezTo>
                  <a:cubicBezTo>
                    <a:pt x="61496" y="143"/>
                    <a:pt x="60746" y="31"/>
                    <a:pt x="59995" y="15"/>
                  </a:cubicBezTo>
                  <a:cubicBezTo>
                    <a:pt x="59839" y="11"/>
                    <a:pt x="59682" y="9"/>
                    <a:pt x="59525" y="9"/>
                  </a:cubicBezTo>
                  <a:cubicBezTo>
                    <a:pt x="59044" y="9"/>
                    <a:pt x="58561" y="28"/>
                    <a:pt x="58087" y="88"/>
                  </a:cubicBezTo>
                  <a:cubicBezTo>
                    <a:pt x="57692" y="139"/>
                    <a:pt x="57295" y="164"/>
                    <a:pt x="56897" y="164"/>
                  </a:cubicBezTo>
                  <a:cubicBezTo>
                    <a:pt x="56507" y="164"/>
                    <a:pt x="56116" y="139"/>
                    <a:pt x="55728" y="90"/>
                  </a:cubicBezTo>
                  <a:cubicBezTo>
                    <a:pt x="55474" y="58"/>
                    <a:pt x="55216" y="45"/>
                    <a:pt x="54957" y="45"/>
                  </a:cubicBezTo>
                  <a:cubicBezTo>
                    <a:pt x="54670" y="45"/>
                    <a:pt x="54383" y="61"/>
                    <a:pt x="54099" y="83"/>
                  </a:cubicBezTo>
                  <a:cubicBezTo>
                    <a:pt x="53878" y="100"/>
                    <a:pt x="53661" y="126"/>
                    <a:pt x="53443" y="126"/>
                  </a:cubicBezTo>
                  <a:cubicBezTo>
                    <a:pt x="53301" y="126"/>
                    <a:pt x="53159" y="115"/>
                    <a:pt x="53015" y="85"/>
                  </a:cubicBezTo>
                  <a:cubicBezTo>
                    <a:pt x="52771" y="32"/>
                    <a:pt x="52527" y="10"/>
                    <a:pt x="52283" y="10"/>
                  </a:cubicBezTo>
                  <a:cubicBezTo>
                    <a:pt x="52014" y="10"/>
                    <a:pt x="51745" y="36"/>
                    <a:pt x="51476" y="79"/>
                  </a:cubicBezTo>
                  <a:cubicBezTo>
                    <a:pt x="51287" y="109"/>
                    <a:pt x="51094" y="120"/>
                    <a:pt x="50902" y="120"/>
                  </a:cubicBezTo>
                  <a:cubicBezTo>
                    <a:pt x="50822" y="120"/>
                    <a:pt x="50742" y="118"/>
                    <a:pt x="50662" y="115"/>
                  </a:cubicBezTo>
                  <a:cubicBezTo>
                    <a:pt x="50087" y="90"/>
                    <a:pt x="49513" y="11"/>
                    <a:pt x="48938" y="10"/>
                  </a:cubicBezTo>
                  <a:cubicBezTo>
                    <a:pt x="43915" y="6"/>
                    <a:pt x="38893" y="3"/>
                    <a:pt x="33870" y="3"/>
                  </a:cubicBezTo>
                  <a:cubicBezTo>
                    <a:pt x="31114" y="3"/>
                    <a:pt x="28359" y="4"/>
                    <a:pt x="25603" y="6"/>
                  </a:cubicBezTo>
                  <a:lnTo>
                    <a:pt x="25603" y="2"/>
                  </a:lnTo>
                  <a:lnTo>
                    <a:pt x="1813" y="2"/>
                  </a:lnTo>
                  <a:cubicBezTo>
                    <a:pt x="1711" y="2"/>
                    <a:pt x="1609" y="1"/>
                    <a:pt x="15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123824" y="4547648"/>
              <a:ext cx="1003024" cy="928591"/>
            </a:xfrm>
            <a:custGeom>
              <a:rect b="b" l="l" r="r" t="t"/>
              <a:pathLst>
                <a:path extrusionOk="0" h="51524" w="55654">
                  <a:moveTo>
                    <a:pt x="22721" y="1"/>
                  </a:moveTo>
                  <a:cubicBezTo>
                    <a:pt x="22711" y="1"/>
                    <a:pt x="22700" y="1"/>
                    <a:pt x="22689" y="2"/>
                  </a:cubicBezTo>
                  <a:cubicBezTo>
                    <a:pt x="22420" y="25"/>
                    <a:pt x="22125" y="20"/>
                    <a:pt x="21899" y="139"/>
                  </a:cubicBezTo>
                  <a:cubicBezTo>
                    <a:pt x="21588" y="302"/>
                    <a:pt x="21235" y="274"/>
                    <a:pt x="20927" y="432"/>
                  </a:cubicBezTo>
                  <a:cubicBezTo>
                    <a:pt x="20843" y="476"/>
                    <a:pt x="20790" y="578"/>
                    <a:pt x="20694" y="579"/>
                  </a:cubicBezTo>
                  <a:cubicBezTo>
                    <a:pt x="20405" y="581"/>
                    <a:pt x="20208" y="800"/>
                    <a:pt x="19952" y="884"/>
                  </a:cubicBezTo>
                  <a:cubicBezTo>
                    <a:pt x="19672" y="976"/>
                    <a:pt x="19424" y="1163"/>
                    <a:pt x="19143" y="1250"/>
                  </a:cubicBezTo>
                  <a:cubicBezTo>
                    <a:pt x="18620" y="1410"/>
                    <a:pt x="18137" y="1676"/>
                    <a:pt x="17607" y="1810"/>
                  </a:cubicBezTo>
                  <a:cubicBezTo>
                    <a:pt x="17418" y="1858"/>
                    <a:pt x="17247" y="1949"/>
                    <a:pt x="17071" y="2017"/>
                  </a:cubicBezTo>
                  <a:cubicBezTo>
                    <a:pt x="16847" y="2102"/>
                    <a:pt x="16615" y="2174"/>
                    <a:pt x="16395" y="2279"/>
                  </a:cubicBezTo>
                  <a:cubicBezTo>
                    <a:pt x="16078" y="2430"/>
                    <a:pt x="15821" y="2661"/>
                    <a:pt x="15574" y="2888"/>
                  </a:cubicBezTo>
                  <a:cubicBezTo>
                    <a:pt x="15462" y="2990"/>
                    <a:pt x="15320" y="3014"/>
                    <a:pt x="15224" y="3127"/>
                  </a:cubicBezTo>
                  <a:cubicBezTo>
                    <a:pt x="15083" y="3297"/>
                    <a:pt x="14913" y="3433"/>
                    <a:pt x="14729" y="3559"/>
                  </a:cubicBezTo>
                  <a:cubicBezTo>
                    <a:pt x="14418" y="3770"/>
                    <a:pt x="14072" y="3948"/>
                    <a:pt x="13839" y="4254"/>
                  </a:cubicBezTo>
                  <a:cubicBezTo>
                    <a:pt x="13698" y="4440"/>
                    <a:pt x="13436" y="4538"/>
                    <a:pt x="13412" y="4816"/>
                  </a:cubicBezTo>
                  <a:cubicBezTo>
                    <a:pt x="13408" y="4861"/>
                    <a:pt x="13349" y="4878"/>
                    <a:pt x="13322" y="4908"/>
                  </a:cubicBezTo>
                  <a:cubicBezTo>
                    <a:pt x="13151" y="5109"/>
                    <a:pt x="12971" y="5302"/>
                    <a:pt x="12812" y="5515"/>
                  </a:cubicBezTo>
                  <a:cubicBezTo>
                    <a:pt x="12688" y="5682"/>
                    <a:pt x="12652" y="5905"/>
                    <a:pt x="12494" y="6034"/>
                  </a:cubicBezTo>
                  <a:cubicBezTo>
                    <a:pt x="12284" y="6203"/>
                    <a:pt x="12292" y="6511"/>
                    <a:pt x="12059" y="6656"/>
                  </a:cubicBezTo>
                  <a:cubicBezTo>
                    <a:pt x="12034" y="6671"/>
                    <a:pt x="12022" y="6745"/>
                    <a:pt x="12037" y="6779"/>
                  </a:cubicBezTo>
                  <a:cubicBezTo>
                    <a:pt x="12081" y="6881"/>
                    <a:pt x="12018" y="6946"/>
                    <a:pt x="11962" y="6999"/>
                  </a:cubicBezTo>
                  <a:cubicBezTo>
                    <a:pt x="11826" y="7125"/>
                    <a:pt x="11780" y="7288"/>
                    <a:pt x="11756" y="7457"/>
                  </a:cubicBezTo>
                  <a:cubicBezTo>
                    <a:pt x="11744" y="7551"/>
                    <a:pt x="11716" y="7640"/>
                    <a:pt x="11662" y="7703"/>
                  </a:cubicBezTo>
                  <a:cubicBezTo>
                    <a:pt x="11468" y="7929"/>
                    <a:pt x="11430" y="8227"/>
                    <a:pt x="11287" y="8481"/>
                  </a:cubicBezTo>
                  <a:cubicBezTo>
                    <a:pt x="11112" y="8787"/>
                    <a:pt x="10996" y="9123"/>
                    <a:pt x="10944" y="9472"/>
                  </a:cubicBezTo>
                  <a:cubicBezTo>
                    <a:pt x="10896" y="9811"/>
                    <a:pt x="10738" y="10117"/>
                    <a:pt x="10685" y="10456"/>
                  </a:cubicBezTo>
                  <a:cubicBezTo>
                    <a:pt x="10645" y="10713"/>
                    <a:pt x="10563" y="10963"/>
                    <a:pt x="10502" y="11217"/>
                  </a:cubicBezTo>
                  <a:cubicBezTo>
                    <a:pt x="10450" y="11427"/>
                    <a:pt x="10341" y="11618"/>
                    <a:pt x="10274" y="11815"/>
                  </a:cubicBezTo>
                  <a:cubicBezTo>
                    <a:pt x="10183" y="12082"/>
                    <a:pt x="10123" y="12362"/>
                    <a:pt x="10029" y="12635"/>
                  </a:cubicBezTo>
                  <a:cubicBezTo>
                    <a:pt x="9948" y="12863"/>
                    <a:pt x="9840" y="13079"/>
                    <a:pt x="9761" y="13309"/>
                  </a:cubicBezTo>
                  <a:cubicBezTo>
                    <a:pt x="9677" y="13559"/>
                    <a:pt x="9628" y="13825"/>
                    <a:pt x="9509" y="14059"/>
                  </a:cubicBezTo>
                  <a:cubicBezTo>
                    <a:pt x="9399" y="14275"/>
                    <a:pt x="9303" y="14489"/>
                    <a:pt x="9237" y="14723"/>
                  </a:cubicBezTo>
                  <a:cubicBezTo>
                    <a:pt x="9158" y="14997"/>
                    <a:pt x="9030" y="15260"/>
                    <a:pt x="8903" y="15517"/>
                  </a:cubicBezTo>
                  <a:cubicBezTo>
                    <a:pt x="8843" y="15640"/>
                    <a:pt x="8890" y="15763"/>
                    <a:pt x="8835" y="15893"/>
                  </a:cubicBezTo>
                  <a:cubicBezTo>
                    <a:pt x="8582" y="16498"/>
                    <a:pt x="8371" y="17119"/>
                    <a:pt x="8178" y="17748"/>
                  </a:cubicBezTo>
                  <a:cubicBezTo>
                    <a:pt x="8088" y="18041"/>
                    <a:pt x="8040" y="18370"/>
                    <a:pt x="7820" y="18600"/>
                  </a:cubicBezTo>
                  <a:cubicBezTo>
                    <a:pt x="7677" y="18749"/>
                    <a:pt x="7681" y="18920"/>
                    <a:pt x="7640" y="19088"/>
                  </a:cubicBezTo>
                  <a:cubicBezTo>
                    <a:pt x="7630" y="19134"/>
                    <a:pt x="7683" y="19211"/>
                    <a:pt x="7660" y="19238"/>
                  </a:cubicBezTo>
                  <a:cubicBezTo>
                    <a:pt x="7438" y="19514"/>
                    <a:pt x="7461" y="19882"/>
                    <a:pt x="7305" y="20177"/>
                  </a:cubicBezTo>
                  <a:cubicBezTo>
                    <a:pt x="7226" y="20327"/>
                    <a:pt x="7242" y="20501"/>
                    <a:pt x="7152" y="20638"/>
                  </a:cubicBezTo>
                  <a:cubicBezTo>
                    <a:pt x="7034" y="20817"/>
                    <a:pt x="6980" y="21013"/>
                    <a:pt x="6927" y="21218"/>
                  </a:cubicBezTo>
                  <a:cubicBezTo>
                    <a:pt x="6871" y="21433"/>
                    <a:pt x="6847" y="21662"/>
                    <a:pt x="6715" y="21863"/>
                  </a:cubicBezTo>
                  <a:cubicBezTo>
                    <a:pt x="6655" y="21954"/>
                    <a:pt x="6509" y="21994"/>
                    <a:pt x="6518" y="22066"/>
                  </a:cubicBezTo>
                  <a:cubicBezTo>
                    <a:pt x="6552" y="22357"/>
                    <a:pt x="6198" y="22533"/>
                    <a:pt x="6309" y="22835"/>
                  </a:cubicBezTo>
                  <a:cubicBezTo>
                    <a:pt x="6120" y="23012"/>
                    <a:pt x="6105" y="23268"/>
                    <a:pt x="6032" y="23493"/>
                  </a:cubicBezTo>
                  <a:cubicBezTo>
                    <a:pt x="5960" y="23709"/>
                    <a:pt x="5801" y="23894"/>
                    <a:pt x="5778" y="24119"/>
                  </a:cubicBezTo>
                  <a:cubicBezTo>
                    <a:pt x="5754" y="24349"/>
                    <a:pt x="5667" y="24575"/>
                    <a:pt x="5565" y="24746"/>
                  </a:cubicBezTo>
                  <a:cubicBezTo>
                    <a:pt x="5339" y="25121"/>
                    <a:pt x="5203" y="25509"/>
                    <a:pt x="5126" y="25931"/>
                  </a:cubicBezTo>
                  <a:cubicBezTo>
                    <a:pt x="5083" y="26168"/>
                    <a:pt x="5334" y="26592"/>
                    <a:pt x="5556" y="26592"/>
                  </a:cubicBezTo>
                  <a:cubicBezTo>
                    <a:pt x="5565" y="26592"/>
                    <a:pt x="5574" y="26591"/>
                    <a:pt x="5583" y="26590"/>
                  </a:cubicBezTo>
                  <a:cubicBezTo>
                    <a:pt x="5917" y="26537"/>
                    <a:pt x="6265" y="26586"/>
                    <a:pt x="6588" y="26437"/>
                  </a:cubicBezTo>
                  <a:cubicBezTo>
                    <a:pt x="6626" y="26420"/>
                    <a:pt x="6668" y="26411"/>
                    <a:pt x="6709" y="26411"/>
                  </a:cubicBezTo>
                  <a:cubicBezTo>
                    <a:pt x="6798" y="26411"/>
                    <a:pt x="6886" y="26452"/>
                    <a:pt x="6927" y="26537"/>
                  </a:cubicBezTo>
                  <a:cubicBezTo>
                    <a:pt x="6964" y="26613"/>
                    <a:pt x="6880" y="26718"/>
                    <a:pt x="6779" y="26752"/>
                  </a:cubicBezTo>
                  <a:cubicBezTo>
                    <a:pt x="6390" y="26885"/>
                    <a:pt x="6049" y="27095"/>
                    <a:pt x="5767" y="27393"/>
                  </a:cubicBezTo>
                  <a:cubicBezTo>
                    <a:pt x="5485" y="27689"/>
                    <a:pt x="5234" y="28013"/>
                    <a:pt x="4948" y="28300"/>
                  </a:cubicBezTo>
                  <a:cubicBezTo>
                    <a:pt x="4740" y="28508"/>
                    <a:pt x="4570" y="28744"/>
                    <a:pt x="4373" y="28957"/>
                  </a:cubicBezTo>
                  <a:cubicBezTo>
                    <a:pt x="4179" y="29164"/>
                    <a:pt x="4086" y="29457"/>
                    <a:pt x="3878" y="29653"/>
                  </a:cubicBezTo>
                  <a:cubicBezTo>
                    <a:pt x="3447" y="30055"/>
                    <a:pt x="3135" y="30547"/>
                    <a:pt x="2794" y="31018"/>
                  </a:cubicBezTo>
                  <a:cubicBezTo>
                    <a:pt x="2626" y="31251"/>
                    <a:pt x="2435" y="31463"/>
                    <a:pt x="2255" y="31683"/>
                  </a:cubicBezTo>
                  <a:cubicBezTo>
                    <a:pt x="1973" y="32025"/>
                    <a:pt x="1603" y="32274"/>
                    <a:pt x="1328" y="32621"/>
                  </a:cubicBezTo>
                  <a:cubicBezTo>
                    <a:pt x="1053" y="32969"/>
                    <a:pt x="761" y="33296"/>
                    <a:pt x="526" y="33681"/>
                  </a:cubicBezTo>
                  <a:cubicBezTo>
                    <a:pt x="300" y="34050"/>
                    <a:pt x="69" y="34386"/>
                    <a:pt x="34" y="34843"/>
                  </a:cubicBezTo>
                  <a:cubicBezTo>
                    <a:pt x="0" y="35293"/>
                    <a:pt x="126" y="35620"/>
                    <a:pt x="549" y="35823"/>
                  </a:cubicBezTo>
                  <a:cubicBezTo>
                    <a:pt x="936" y="36010"/>
                    <a:pt x="1287" y="36271"/>
                    <a:pt x="1705" y="36399"/>
                  </a:cubicBezTo>
                  <a:cubicBezTo>
                    <a:pt x="1770" y="36417"/>
                    <a:pt x="1827" y="36456"/>
                    <a:pt x="1869" y="36509"/>
                  </a:cubicBezTo>
                  <a:cubicBezTo>
                    <a:pt x="1929" y="36586"/>
                    <a:pt x="2017" y="36622"/>
                    <a:pt x="2103" y="36641"/>
                  </a:cubicBezTo>
                  <a:cubicBezTo>
                    <a:pt x="2422" y="36709"/>
                    <a:pt x="2705" y="36862"/>
                    <a:pt x="2980" y="37020"/>
                  </a:cubicBezTo>
                  <a:cubicBezTo>
                    <a:pt x="3348" y="37232"/>
                    <a:pt x="3714" y="37447"/>
                    <a:pt x="4083" y="37658"/>
                  </a:cubicBezTo>
                  <a:cubicBezTo>
                    <a:pt x="4280" y="37770"/>
                    <a:pt x="4504" y="37840"/>
                    <a:pt x="4686" y="37969"/>
                  </a:cubicBezTo>
                  <a:cubicBezTo>
                    <a:pt x="5036" y="38215"/>
                    <a:pt x="5427" y="38375"/>
                    <a:pt x="5797" y="38578"/>
                  </a:cubicBezTo>
                  <a:cubicBezTo>
                    <a:pt x="5900" y="38634"/>
                    <a:pt x="5984" y="38707"/>
                    <a:pt x="6103" y="38754"/>
                  </a:cubicBezTo>
                  <a:cubicBezTo>
                    <a:pt x="6332" y="38842"/>
                    <a:pt x="6548" y="38963"/>
                    <a:pt x="6795" y="39013"/>
                  </a:cubicBezTo>
                  <a:cubicBezTo>
                    <a:pt x="6885" y="39031"/>
                    <a:pt x="6863" y="39170"/>
                    <a:pt x="6984" y="39186"/>
                  </a:cubicBezTo>
                  <a:cubicBezTo>
                    <a:pt x="7388" y="39240"/>
                    <a:pt x="7711" y="39496"/>
                    <a:pt x="8067" y="39665"/>
                  </a:cubicBezTo>
                  <a:cubicBezTo>
                    <a:pt x="8326" y="39787"/>
                    <a:pt x="8560" y="39982"/>
                    <a:pt x="8817" y="40093"/>
                  </a:cubicBezTo>
                  <a:cubicBezTo>
                    <a:pt x="9432" y="40360"/>
                    <a:pt x="9977" y="40758"/>
                    <a:pt x="10605" y="40996"/>
                  </a:cubicBezTo>
                  <a:cubicBezTo>
                    <a:pt x="10872" y="41097"/>
                    <a:pt x="11072" y="41309"/>
                    <a:pt x="11311" y="41458"/>
                  </a:cubicBezTo>
                  <a:cubicBezTo>
                    <a:pt x="11508" y="41582"/>
                    <a:pt x="11727" y="41677"/>
                    <a:pt x="11939" y="41765"/>
                  </a:cubicBezTo>
                  <a:cubicBezTo>
                    <a:pt x="12166" y="41860"/>
                    <a:pt x="12356" y="42041"/>
                    <a:pt x="12616" y="42057"/>
                  </a:cubicBezTo>
                  <a:cubicBezTo>
                    <a:pt x="12637" y="42059"/>
                    <a:pt x="12660" y="42098"/>
                    <a:pt x="12675" y="42121"/>
                  </a:cubicBezTo>
                  <a:cubicBezTo>
                    <a:pt x="12752" y="42234"/>
                    <a:pt x="12876" y="42306"/>
                    <a:pt x="12990" y="42316"/>
                  </a:cubicBezTo>
                  <a:cubicBezTo>
                    <a:pt x="13186" y="42333"/>
                    <a:pt x="13325" y="42432"/>
                    <a:pt x="13471" y="42539"/>
                  </a:cubicBezTo>
                  <a:cubicBezTo>
                    <a:pt x="13508" y="42566"/>
                    <a:pt x="13549" y="42585"/>
                    <a:pt x="13593" y="42595"/>
                  </a:cubicBezTo>
                  <a:cubicBezTo>
                    <a:pt x="14026" y="42696"/>
                    <a:pt x="14376" y="42973"/>
                    <a:pt x="14752" y="43180"/>
                  </a:cubicBezTo>
                  <a:cubicBezTo>
                    <a:pt x="15170" y="43413"/>
                    <a:pt x="15573" y="43676"/>
                    <a:pt x="16003" y="43891"/>
                  </a:cubicBezTo>
                  <a:cubicBezTo>
                    <a:pt x="16208" y="43992"/>
                    <a:pt x="16425" y="44063"/>
                    <a:pt x="16611" y="44210"/>
                  </a:cubicBezTo>
                  <a:cubicBezTo>
                    <a:pt x="16826" y="44379"/>
                    <a:pt x="17105" y="44438"/>
                    <a:pt x="17343" y="44582"/>
                  </a:cubicBezTo>
                  <a:cubicBezTo>
                    <a:pt x="17538" y="44700"/>
                    <a:pt x="17770" y="44765"/>
                    <a:pt x="17920" y="44952"/>
                  </a:cubicBezTo>
                  <a:cubicBezTo>
                    <a:pt x="17960" y="45004"/>
                    <a:pt x="18006" y="45007"/>
                    <a:pt x="18054" y="45021"/>
                  </a:cubicBezTo>
                  <a:cubicBezTo>
                    <a:pt x="18388" y="45121"/>
                    <a:pt x="18717" y="45250"/>
                    <a:pt x="18998" y="45444"/>
                  </a:cubicBezTo>
                  <a:cubicBezTo>
                    <a:pt x="19480" y="45779"/>
                    <a:pt x="20033" y="45974"/>
                    <a:pt x="20530" y="46279"/>
                  </a:cubicBezTo>
                  <a:cubicBezTo>
                    <a:pt x="20839" y="46469"/>
                    <a:pt x="21169" y="46630"/>
                    <a:pt x="21526" y="46742"/>
                  </a:cubicBezTo>
                  <a:cubicBezTo>
                    <a:pt x="21693" y="46794"/>
                    <a:pt x="21956" y="46780"/>
                    <a:pt x="22047" y="47027"/>
                  </a:cubicBezTo>
                  <a:cubicBezTo>
                    <a:pt x="22063" y="47069"/>
                    <a:pt x="22148" y="47096"/>
                    <a:pt x="22205" y="47108"/>
                  </a:cubicBezTo>
                  <a:cubicBezTo>
                    <a:pt x="22722" y="47218"/>
                    <a:pt x="23103" y="47566"/>
                    <a:pt x="23518" y="47854"/>
                  </a:cubicBezTo>
                  <a:cubicBezTo>
                    <a:pt x="23571" y="47891"/>
                    <a:pt x="23602" y="47990"/>
                    <a:pt x="23652" y="47997"/>
                  </a:cubicBezTo>
                  <a:cubicBezTo>
                    <a:pt x="24002" y="48049"/>
                    <a:pt x="24246" y="48316"/>
                    <a:pt x="24571" y="48433"/>
                  </a:cubicBezTo>
                  <a:cubicBezTo>
                    <a:pt x="24864" y="48539"/>
                    <a:pt x="25140" y="48749"/>
                    <a:pt x="25425" y="48875"/>
                  </a:cubicBezTo>
                  <a:cubicBezTo>
                    <a:pt x="25763" y="49024"/>
                    <a:pt x="26097" y="49193"/>
                    <a:pt x="26429" y="49351"/>
                  </a:cubicBezTo>
                  <a:cubicBezTo>
                    <a:pt x="26886" y="49569"/>
                    <a:pt x="27334" y="49810"/>
                    <a:pt x="27767" y="50073"/>
                  </a:cubicBezTo>
                  <a:cubicBezTo>
                    <a:pt x="27950" y="50185"/>
                    <a:pt x="28117" y="50343"/>
                    <a:pt x="28321" y="50397"/>
                  </a:cubicBezTo>
                  <a:cubicBezTo>
                    <a:pt x="28461" y="50433"/>
                    <a:pt x="28574" y="50493"/>
                    <a:pt x="28695" y="50560"/>
                  </a:cubicBezTo>
                  <a:cubicBezTo>
                    <a:pt x="28982" y="50719"/>
                    <a:pt x="29292" y="50825"/>
                    <a:pt x="29611" y="50896"/>
                  </a:cubicBezTo>
                  <a:cubicBezTo>
                    <a:pt x="29972" y="50978"/>
                    <a:pt x="30366" y="50895"/>
                    <a:pt x="30697" y="51125"/>
                  </a:cubicBezTo>
                  <a:cubicBezTo>
                    <a:pt x="30750" y="51162"/>
                    <a:pt x="30816" y="51179"/>
                    <a:pt x="30880" y="51179"/>
                  </a:cubicBezTo>
                  <a:cubicBezTo>
                    <a:pt x="30916" y="51179"/>
                    <a:pt x="30951" y="51173"/>
                    <a:pt x="30982" y="51164"/>
                  </a:cubicBezTo>
                  <a:cubicBezTo>
                    <a:pt x="31051" y="51142"/>
                    <a:pt x="31116" y="51132"/>
                    <a:pt x="31179" y="51132"/>
                  </a:cubicBezTo>
                  <a:cubicBezTo>
                    <a:pt x="31338" y="51132"/>
                    <a:pt x="31484" y="51191"/>
                    <a:pt x="31629" y="51263"/>
                  </a:cubicBezTo>
                  <a:cubicBezTo>
                    <a:pt x="31690" y="51293"/>
                    <a:pt x="31754" y="51301"/>
                    <a:pt x="31818" y="51301"/>
                  </a:cubicBezTo>
                  <a:cubicBezTo>
                    <a:pt x="31886" y="51301"/>
                    <a:pt x="31954" y="51292"/>
                    <a:pt x="32020" y="51292"/>
                  </a:cubicBezTo>
                  <a:cubicBezTo>
                    <a:pt x="32078" y="51292"/>
                    <a:pt x="32135" y="51299"/>
                    <a:pt x="32188" y="51324"/>
                  </a:cubicBezTo>
                  <a:cubicBezTo>
                    <a:pt x="32610" y="51523"/>
                    <a:pt x="33064" y="51451"/>
                    <a:pt x="33501" y="51490"/>
                  </a:cubicBezTo>
                  <a:cubicBezTo>
                    <a:pt x="33726" y="51509"/>
                    <a:pt x="33953" y="51515"/>
                    <a:pt x="34181" y="51515"/>
                  </a:cubicBezTo>
                  <a:cubicBezTo>
                    <a:pt x="34522" y="51515"/>
                    <a:pt x="34864" y="51502"/>
                    <a:pt x="35205" y="51502"/>
                  </a:cubicBezTo>
                  <a:cubicBezTo>
                    <a:pt x="35207" y="51502"/>
                    <a:pt x="35209" y="51502"/>
                    <a:pt x="35211" y="51502"/>
                  </a:cubicBezTo>
                  <a:cubicBezTo>
                    <a:pt x="35440" y="51502"/>
                    <a:pt x="35639" y="51378"/>
                    <a:pt x="35848" y="51336"/>
                  </a:cubicBezTo>
                  <a:cubicBezTo>
                    <a:pt x="36295" y="51249"/>
                    <a:pt x="36719" y="51097"/>
                    <a:pt x="37148" y="50958"/>
                  </a:cubicBezTo>
                  <a:cubicBezTo>
                    <a:pt x="37258" y="50923"/>
                    <a:pt x="37380" y="50890"/>
                    <a:pt x="37486" y="50802"/>
                  </a:cubicBezTo>
                  <a:cubicBezTo>
                    <a:pt x="37685" y="50637"/>
                    <a:pt x="37880" y="50470"/>
                    <a:pt x="38107" y="50333"/>
                  </a:cubicBezTo>
                  <a:cubicBezTo>
                    <a:pt x="38409" y="50150"/>
                    <a:pt x="38779" y="50083"/>
                    <a:pt x="39023" y="49802"/>
                  </a:cubicBezTo>
                  <a:cubicBezTo>
                    <a:pt x="39060" y="49762"/>
                    <a:pt x="39128" y="49745"/>
                    <a:pt x="39185" y="49728"/>
                  </a:cubicBezTo>
                  <a:cubicBezTo>
                    <a:pt x="39679" y="49580"/>
                    <a:pt x="40043" y="49215"/>
                    <a:pt x="40355" y="48861"/>
                  </a:cubicBezTo>
                  <a:cubicBezTo>
                    <a:pt x="40578" y="48609"/>
                    <a:pt x="40806" y="48334"/>
                    <a:pt x="41040" y="48100"/>
                  </a:cubicBezTo>
                  <a:cubicBezTo>
                    <a:pt x="41414" y="47726"/>
                    <a:pt x="41719" y="47290"/>
                    <a:pt x="42124" y="46946"/>
                  </a:cubicBezTo>
                  <a:cubicBezTo>
                    <a:pt x="42298" y="46797"/>
                    <a:pt x="42297" y="46557"/>
                    <a:pt x="42377" y="46358"/>
                  </a:cubicBezTo>
                  <a:cubicBezTo>
                    <a:pt x="42474" y="46115"/>
                    <a:pt x="42600" y="45882"/>
                    <a:pt x="42748" y="45666"/>
                  </a:cubicBezTo>
                  <a:cubicBezTo>
                    <a:pt x="42871" y="45488"/>
                    <a:pt x="42938" y="45227"/>
                    <a:pt x="43050" y="45033"/>
                  </a:cubicBezTo>
                  <a:cubicBezTo>
                    <a:pt x="43317" y="44568"/>
                    <a:pt x="43467" y="44041"/>
                    <a:pt x="43804" y="43610"/>
                  </a:cubicBezTo>
                  <a:cubicBezTo>
                    <a:pt x="43871" y="43524"/>
                    <a:pt x="43973" y="43463"/>
                    <a:pt x="44014" y="43365"/>
                  </a:cubicBezTo>
                  <a:cubicBezTo>
                    <a:pt x="44178" y="42970"/>
                    <a:pt x="44362" y="42584"/>
                    <a:pt x="44548" y="42197"/>
                  </a:cubicBezTo>
                  <a:cubicBezTo>
                    <a:pt x="44667" y="41951"/>
                    <a:pt x="44763" y="41695"/>
                    <a:pt x="44870" y="41443"/>
                  </a:cubicBezTo>
                  <a:cubicBezTo>
                    <a:pt x="45007" y="41119"/>
                    <a:pt x="45271" y="40867"/>
                    <a:pt x="45386" y="40528"/>
                  </a:cubicBezTo>
                  <a:cubicBezTo>
                    <a:pt x="45411" y="40457"/>
                    <a:pt x="45383" y="40360"/>
                    <a:pt x="45479" y="40309"/>
                  </a:cubicBezTo>
                  <a:cubicBezTo>
                    <a:pt x="45724" y="40183"/>
                    <a:pt x="45778" y="39905"/>
                    <a:pt x="45888" y="39694"/>
                  </a:cubicBezTo>
                  <a:cubicBezTo>
                    <a:pt x="46022" y="39438"/>
                    <a:pt x="46102" y="39144"/>
                    <a:pt x="46254" y="38890"/>
                  </a:cubicBezTo>
                  <a:cubicBezTo>
                    <a:pt x="46362" y="38709"/>
                    <a:pt x="46390" y="38479"/>
                    <a:pt x="46529" y="38330"/>
                  </a:cubicBezTo>
                  <a:cubicBezTo>
                    <a:pt x="46810" y="38026"/>
                    <a:pt x="46962" y="37650"/>
                    <a:pt x="47163" y="37305"/>
                  </a:cubicBezTo>
                  <a:cubicBezTo>
                    <a:pt x="47437" y="36835"/>
                    <a:pt x="47653" y="36334"/>
                    <a:pt x="47897" y="35847"/>
                  </a:cubicBezTo>
                  <a:cubicBezTo>
                    <a:pt x="48156" y="35331"/>
                    <a:pt x="48420" y="34818"/>
                    <a:pt x="48720" y="34326"/>
                  </a:cubicBezTo>
                  <a:cubicBezTo>
                    <a:pt x="48888" y="34054"/>
                    <a:pt x="48983" y="33752"/>
                    <a:pt x="49143" y="33476"/>
                  </a:cubicBezTo>
                  <a:cubicBezTo>
                    <a:pt x="49423" y="32990"/>
                    <a:pt x="49584" y="32442"/>
                    <a:pt x="49847" y="31942"/>
                  </a:cubicBezTo>
                  <a:cubicBezTo>
                    <a:pt x="49966" y="31714"/>
                    <a:pt x="50092" y="31487"/>
                    <a:pt x="50188" y="31250"/>
                  </a:cubicBezTo>
                  <a:cubicBezTo>
                    <a:pt x="50362" y="30819"/>
                    <a:pt x="50565" y="30404"/>
                    <a:pt x="50811" y="30009"/>
                  </a:cubicBezTo>
                  <a:cubicBezTo>
                    <a:pt x="50874" y="29909"/>
                    <a:pt x="50979" y="29844"/>
                    <a:pt x="51022" y="29723"/>
                  </a:cubicBezTo>
                  <a:cubicBezTo>
                    <a:pt x="51172" y="29312"/>
                    <a:pt x="51423" y="28950"/>
                    <a:pt x="51586" y="28542"/>
                  </a:cubicBezTo>
                  <a:cubicBezTo>
                    <a:pt x="51696" y="28267"/>
                    <a:pt x="51873" y="28004"/>
                    <a:pt x="52054" y="27770"/>
                  </a:cubicBezTo>
                  <a:cubicBezTo>
                    <a:pt x="52362" y="27372"/>
                    <a:pt x="52475" y="26885"/>
                    <a:pt x="52740" y="26475"/>
                  </a:cubicBezTo>
                  <a:cubicBezTo>
                    <a:pt x="52892" y="26239"/>
                    <a:pt x="52903" y="25951"/>
                    <a:pt x="53079" y="25719"/>
                  </a:cubicBezTo>
                  <a:cubicBezTo>
                    <a:pt x="53152" y="25621"/>
                    <a:pt x="53294" y="25483"/>
                    <a:pt x="53267" y="25352"/>
                  </a:cubicBezTo>
                  <a:cubicBezTo>
                    <a:pt x="53169" y="24879"/>
                    <a:pt x="53533" y="24616"/>
                    <a:pt x="53714" y="24267"/>
                  </a:cubicBezTo>
                  <a:cubicBezTo>
                    <a:pt x="53841" y="24023"/>
                    <a:pt x="54001" y="23784"/>
                    <a:pt x="54026" y="23502"/>
                  </a:cubicBezTo>
                  <a:cubicBezTo>
                    <a:pt x="54051" y="23214"/>
                    <a:pt x="54167" y="22962"/>
                    <a:pt x="54327" y="22738"/>
                  </a:cubicBezTo>
                  <a:cubicBezTo>
                    <a:pt x="54455" y="22560"/>
                    <a:pt x="54516" y="22367"/>
                    <a:pt x="54572" y="22166"/>
                  </a:cubicBezTo>
                  <a:cubicBezTo>
                    <a:pt x="54668" y="21825"/>
                    <a:pt x="54728" y="21467"/>
                    <a:pt x="54864" y="21142"/>
                  </a:cubicBezTo>
                  <a:cubicBezTo>
                    <a:pt x="55068" y="20655"/>
                    <a:pt x="55151" y="20145"/>
                    <a:pt x="55257" y="19638"/>
                  </a:cubicBezTo>
                  <a:cubicBezTo>
                    <a:pt x="55277" y="19539"/>
                    <a:pt x="55193" y="19449"/>
                    <a:pt x="55244" y="19354"/>
                  </a:cubicBezTo>
                  <a:cubicBezTo>
                    <a:pt x="55357" y="19144"/>
                    <a:pt x="55408" y="18917"/>
                    <a:pt x="55435" y="18682"/>
                  </a:cubicBezTo>
                  <a:cubicBezTo>
                    <a:pt x="55467" y="18388"/>
                    <a:pt x="55519" y="18097"/>
                    <a:pt x="55538" y="17803"/>
                  </a:cubicBezTo>
                  <a:cubicBezTo>
                    <a:pt x="55561" y="17491"/>
                    <a:pt x="55443" y="17177"/>
                    <a:pt x="55559" y="16857"/>
                  </a:cubicBezTo>
                  <a:cubicBezTo>
                    <a:pt x="55589" y="16763"/>
                    <a:pt x="55597" y="16664"/>
                    <a:pt x="55584" y="16567"/>
                  </a:cubicBezTo>
                  <a:cubicBezTo>
                    <a:pt x="55545" y="16311"/>
                    <a:pt x="55514" y="16027"/>
                    <a:pt x="55558" y="15792"/>
                  </a:cubicBezTo>
                  <a:cubicBezTo>
                    <a:pt x="55654" y="15283"/>
                    <a:pt x="55458" y="14829"/>
                    <a:pt x="55388" y="14356"/>
                  </a:cubicBezTo>
                  <a:cubicBezTo>
                    <a:pt x="55328" y="13938"/>
                    <a:pt x="55266" y="13515"/>
                    <a:pt x="55219" y="13100"/>
                  </a:cubicBezTo>
                  <a:cubicBezTo>
                    <a:pt x="55173" y="12673"/>
                    <a:pt x="55065" y="12260"/>
                    <a:pt x="54945" y="11867"/>
                  </a:cubicBezTo>
                  <a:cubicBezTo>
                    <a:pt x="54839" y="11520"/>
                    <a:pt x="54772" y="11154"/>
                    <a:pt x="54617" y="10819"/>
                  </a:cubicBezTo>
                  <a:cubicBezTo>
                    <a:pt x="54459" y="10474"/>
                    <a:pt x="54369" y="10087"/>
                    <a:pt x="54158" y="9782"/>
                  </a:cubicBezTo>
                  <a:cubicBezTo>
                    <a:pt x="53805" y="9274"/>
                    <a:pt x="53520" y="8732"/>
                    <a:pt x="53229" y="8192"/>
                  </a:cubicBezTo>
                  <a:cubicBezTo>
                    <a:pt x="53114" y="7979"/>
                    <a:pt x="52925" y="7811"/>
                    <a:pt x="52818" y="7607"/>
                  </a:cubicBezTo>
                  <a:cubicBezTo>
                    <a:pt x="52637" y="7262"/>
                    <a:pt x="52461" y="6922"/>
                    <a:pt x="52165" y="6658"/>
                  </a:cubicBezTo>
                  <a:cubicBezTo>
                    <a:pt x="52137" y="6634"/>
                    <a:pt x="52106" y="6607"/>
                    <a:pt x="52092" y="6575"/>
                  </a:cubicBezTo>
                  <a:cubicBezTo>
                    <a:pt x="51944" y="6216"/>
                    <a:pt x="51700" y="5915"/>
                    <a:pt x="51453" y="5633"/>
                  </a:cubicBezTo>
                  <a:cubicBezTo>
                    <a:pt x="51132" y="5268"/>
                    <a:pt x="50866" y="4859"/>
                    <a:pt x="50503" y="4521"/>
                  </a:cubicBezTo>
                  <a:cubicBezTo>
                    <a:pt x="50250" y="4287"/>
                    <a:pt x="50060" y="3972"/>
                    <a:pt x="49847" y="3691"/>
                  </a:cubicBezTo>
                  <a:cubicBezTo>
                    <a:pt x="49780" y="3604"/>
                    <a:pt x="49670" y="3638"/>
                    <a:pt x="49632" y="3558"/>
                  </a:cubicBezTo>
                  <a:cubicBezTo>
                    <a:pt x="49468" y="3205"/>
                    <a:pt x="49158" y="3012"/>
                    <a:pt x="48849" y="2813"/>
                  </a:cubicBezTo>
                  <a:cubicBezTo>
                    <a:pt x="48759" y="2754"/>
                    <a:pt x="48632" y="2786"/>
                    <a:pt x="48563" y="2698"/>
                  </a:cubicBezTo>
                  <a:cubicBezTo>
                    <a:pt x="48272" y="2330"/>
                    <a:pt x="47876" y="2093"/>
                    <a:pt x="47508" y="1820"/>
                  </a:cubicBezTo>
                  <a:cubicBezTo>
                    <a:pt x="47421" y="1756"/>
                    <a:pt x="47331" y="1709"/>
                    <a:pt x="47246" y="1709"/>
                  </a:cubicBezTo>
                  <a:cubicBezTo>
                    <a:pt x="47195" y="1709"/>
                    <a:pt x="47145" y="1726"/>
                    <a:pt x="47099" y="1766"/>
                  </a:cubicBezTo>
                  <a:cubicBezTo>
                    <a:pt x="46976" y="1873"/>
                    <a:pt x="47105" y="2012"/>
                    <a:pt x="47170" y="2108"/>
                  </a:cubicBezTo>
                  <a:cubicBezTo>
                    <a:pt x="47390" y="2428"/>
                    <a:pt x="47624" y="2742"/>
                    <a:pt x="47863" y="3048"/>
                  </a:cubicBezTo>
                  <a:cubicBezTo>
                    <a:pt x="48021" y="3250"/>
                    <a:pt x="47878" y="3691"/>
                    <a:pt x="47643" y="3787"/>
                  </a:cubicBezTo>
                  <a:cubicBezTo>
                    <a:pt x="47366" y="3900"/>
                    <a:pt x="47035" y="3912"/>
                    <a:pt x="46838" y="4192"/>
                  </a:cubicBezTo>
                  <a:cubicBezTo>
                    <a:pt x="46806" y="4236"/>
                    <a:pt x="46737" y="4256"/>
                    <a:pt x="46682" y="4278"/>
                  </a:cubicBezTo>
                  <a:cubicBezTo>
                    <a:pt x="46231" y="4449"/>
                    <a:pt x="45792" y="4649"/>
                    <a:pt x="45367" y="4878"/>
                  </a:cubicBezTo>
                  <a:cubicBezTo>
                    <a:pt x="45099" y="5022"/>
                    <a:pt x="44863" y="5235"/>
                    <a:pt x="44587" y="5360"/>
                  </a:cubicBezTo>
                  <a:cubicBezTo>
                    <a:pt x="44197" y="5537"/>
                    <a:pt x="43828" y="5753"/>
                    <a:pt x="43454" y="5958"/>
                  </a:cubicBezTo>
                  <a:cubicBezTo>
                    <a:pt x="43044" y="6185"/>
                    <a:pt x="42663" y="6467"/>
                    <a:pt x="42226" y="6653"/>
                  </a:cubicBezTo>
                  <a:cubicBezTo>
                    <a:pt x="42133" y="6693"/>
                    <a:pt x="42024" y="6665"/>
                    <a:pt x="41943" y="6718"/>
                  </a:cubicBezTo>
                  <a:cubicBezTo>
                    <a:pt x="41420" y="7054"/>
                    <a:pt x="40808" y="7223"/>
                    <a:pt x="40306" y="7592"/>
                  </a:cubicBezTo>
                  <a:cubicBezTo>
                    <a:pt x="40063" y="7772"/>
                    <a:pt x="39786" y="7874"/>
                    <a:pt x="39522" y="8004"/>
                  </a:cubicBezTo>
                  <a:cubicBezTo>
                    <a:pt x="39252" y="8137"/>
                    <a:pt x="38995" y="8296"/>
                    <a:pt x="38721" y="8411"/>
                  </a:cubicBezTo>
                  <a:cubicBezTo>
                    <a:pt x="38369" y="8560"/>
                    <a:pt x="38027" y="8743"/>
                    <a:pt x="37699" y="8922"/>
                  </a:cubicBezTo>
                  <a:cubicBezTo>
                    <a:pt x="37348" y="9116"/>
                    <a:pt x="36977" y="9282"/>
                    <a:pt x="36635" y="9497"/>
                  </a:cubicBezTo>
                  <a:cubicBezTo>
                    <a:pt x="36458" y="9609"/>
                    <a:pt x="36246" y="9652"/>
                    <a:pt x="36075" y="9750"/>
                  </a:cubicBezTo>
                  <a:cubicBezTo>
                    <a:pt x="35857" y="9875"/>
                    <a:pt x="35656" y="10042"/>
                    <a:pt x="35430" y="10167"/>
                  </a:cubicBezTo>
                  <a:cubicBezTo>
                    <a:pt x="34871" y="10477"/>
                    <a:pt x="34295" y="10758"/>
                    <a:pt x="33761" y="11115"/>
                  </a:cubicBezTo>
                  <a:cubicBezTo>
                    <a:pt x="33552" y="11256"/>
                    <a:pt x="33282" y="11285"/>
                    <a:pt x="33074" y="11439"/>
                  </a:cubicBezTo>
                  <a:cubicBezTo>
                    <a:pt x="33050" y="11455"/>
                    <a:pt x="33021" y="11463"/>
                    <a:pt x="32993" y="11463"/>
                  </a:cubicBezTo>
                  <a:cubicBezTo>
                    <a:pt x="32736" y="11474"/>
                    <a:pt x="32524" y="11609"/>
                    <a:pt x="32313" y="11729"/>
                  </a:cubicBezTo>
                  <a:cubicBezTo>
                    <a:pt x="32211" y="11788"/>
                    <a:pt x="32117" y="11861"/>
                    <a:pt x="32004" y="11907"/>
                  </a:cubicBezTo>
                  <a:cubicBezTo>
                    <a:pt x="31753" y="12010"/>
                    <a:pt x="31515" y="12143"/>
                    <a:pt x="31296" y="12305"/>
                  </a:cubicBezTo>
                  <a:cubicBezTo>
                    <a:pt x="31055" y="12489"/>
                    <a:pt x="30767" y="12587"/>
                    <a:pt x="30512" y="12752"/>
                  </a:cubicBezTo>
                  <a:cubicBezTo>
                    <a:pt x="30274" y="12905"/>
                    <a:pt x="30013" y="13034"/>
                    <a:pt x="29751" y="13154"/>
                  </a:cubicBezTo>
                  <a:cubicBezTo>
                    <a:pt x="29692" y="13181"/>
                    <a:pt x="29648" y="13194"/>
                    <a:pt x="29612" y="13194"/>
                  </a:cubicBezTo>
                  <a:cubicBezTo>
                    <a:pt x="29533" y="13194"/>
                    <a:pt x="29497" y="13133"/>
                    <a:pt x="29452" y="13028"/>
                  </a:cubicBezTo>
                  <a:cubicBezTo>
                    <a:pt x="29315" y="12702"/>
                    <a:pt x="29204" y="12366"/>
                    <a:pt x="29035" y="12049"/>
                  </a:cubicBezTo>
                  <a:cubicBezTo>
                    <a:pt x="28910" y="11815"/>
                    <a:pt x="28745" y="11580"/>
                    <a:pt x="28744" y="11279"/>
                  </a:cubicBezTo>
                  <a:cubicBezTo>
                    <a:pt x="28744" y="11164"/>
                    <a:pt x="28693" y="10998"/>
                    <a:pt x="28620" y="10909"/>
                  </a:cubicBezTo>
                  <a:cubicBezTo>
                    <a:pt x="28319" y="10536"/>
                    <a:pt x="28342" y="10043"/>
                    <a:pt x="28120" y="9641"/>
                  </a:cubicBezTo>
                  <a:cubicBezTo>
                    <a:pt x="27996" y="9418"/>
                    <a:pt x="27979" y="9137"/>
                    <a:pt x="27851" y="8908"/>
                  </a:cubicBezTo>
                  <a:cubicBezTo>
                    <a:pt x="27669" y="8586"/>
                    <a:pt x="27606" y="8210"/>
                    <a:pt x="27369" y="7909"/>
                  </a:cubicBezTo>
                  <a:cubicBezTo>
                    <a:pt x="27298" y="7820"/>
                    <a:pt x="27270" y="7651"/>
                    <a:pt x="27158" y="7631"/>
                  </a:cubicBezTo>
                  <a:cubicBezTo>
                    <a:pt x="27004" y="7602"/>
                    <a:pt x="26876" y="7495"/>
                    <a:pt x="26725" y="7491"/>
                  </a:cubicBezTo>
                  <a:cubicBezTo>
                    <a:pt x="26646" y="7488"/>
                    <a:pt x="26566" y="7485"/>
                    <a:pt x="26487" y="7485"/>
                  </a:cubicBezTo>
                  <a:cubicBezTo>
                    <a:pt x="26205" y="7485"/>
                    <a:pt x="25934" y="7526"/>
                    <a:pt x="25723" y="7791"/>
                  </a:cubicBezTo>
                  <a:cubicBezTo>
                    <a:pt x="25617" y="7919"/>
                    <a:pt x="25481" y="8021"/>
                    <a:pt x="25329" y="8087"/>
                  </a:cubicBezTo>
                  <a:cubicBezTo>
                    <a:pt x="25315" y="8093"/>
                    <a:pt x="25302" y="8096"/>
                    <a:pt x="25289" y="8096"/>
                  </a:cubicBezTo>
                  <a:cubicBezTo>
                    <a:pt x="25201" y="8096"/>
                    <a:pt x="25145" y="7964"/>
                    <a:pt x="25061" y="7920"/>
                  </a:cubicBezTo>
                  <a:cubicBezTo>
                    <a:pt x="25036" y="7905"/>
                    <a:pt x="25009" y="7891"/>
                    <a:pt x="24980" y="7881"/>
                  </a:cubicBezTo>
                  <a:cubicBezTo>
                    <a:pt x="24658" y="7787"/>
                    <a:pt x="24459" y="7546"/>
                    <a:pt x="24475" y="7239"/>
                  </a:cubicBezTo>
                  <a:cubicBezTo>
                    <a:pt x="24498" y="6816"/>
                    <a:pt x="24515" y="6406"/>
                    <a:pt x="24384" y="5995"/>
                  </a:cubicBezTo>
                  <a:cubicBezTo>
                    <a:pt x="24320" y="5795"/>
                    <a:pt x="24284" y="5578"/>
                    <a:pt x="24144" y="5419"/>
                  </a:cubicBezTo>
                  <a:cubicBezTo>
                    <a:pt x="24049" y="5311"/>
                    <a:pt x="23946" y="5187"/>
                    <a:pt x="23783" y="5187"/>
                  </a:cubicBezTo>
                  <a:cubicBezTo>
                    <a:pt x="23754" y="5187"/>
                    <a:pt x="23723" y="5191"/>
                    <a:pt x="23690" y="5199"/>
                  </a:cubicBezTo>
                  <a:cubicBezTo>
                    <a:pt x="23309" y="5297"/>
                    <a:pt x="22990" y="5475"/>
                    <a:pt x="22717" y="5774"/>
                  </a:cubicBezTo>
                  <a:cubicBezTo>
                    <a:pt x="22370" y="6155"/>
                    <a:pt x="21956" y="6468"/>
                    <a:pt x="21543" y="6779"/>
                  </a:cubicBezTo>
                  <a:cubicBezTo>
                    <a:pt x="21261" y="6992"/>
                    <a:pt x="20912" y="7084"/>
                    <a:pt x="20635" y="7307"/>
                  </a:cubicBezTo>
                  <a:cubicBezTo>
                    <a:pt x="20485" y="7430"/>
                    <a:pt x="20327" y="7554"/>
                    <a:pt x="20176" y="7664"/>
                  </a:cubicBezTo>
                  <a:cubicBezTo>
                    <a:pt x="19970" y="7812"/>
                    <a:pt x="19732" y="7924"/>
                    <a:pt x="19535" y="8096"/>
                  </a:cubicBezTo>
                  <a:cubicBezTo>
                    <a:pt x="19491" y="8134"/>
                    <a:pt x="19442" y="8157"/>
                    <a:pt x="19393" y="8157"/>
                  </a:cubicBezTo>
                  <a:cubicBezTo>
                    <a:pt x="19344" y="8157"/>
                    <a:pt x="19296" y="8135"/>
                    <a:pt x="19253" y="8084"/>
                  </a:cubicBezTo>
                  <a:cubicBezTo>
                    <a:pt x="19138" y="7946"/>
                    <a:pt x="19145" y="7694"/>
                    <a:pt x="19255" y="7536"/>
                  </a:cubicBezTo>
                  <a:cubicBezTo>
                    <a:pt x="19335" y="7419"/>
                    <a:pt x="19443" y="7300"/>
                    <a:pt x="19468" y="7169"/>
                  </a:cubicBezTo>
                  <a:cubicBezTo>
                    <a:pt x="19536" y="6810"/>
                    <a:pt x="19673" y="6468"/>
                    <a:pt x="19873" y="6162"/>
                  </a:cubicBezTo>
                  <a:cubicBezTo>
                    <a:pt x="20149" y="5736"/>
                    <a:pt x="20304" y="5256"/>
                    <a:pt x="20554" y="4822"/>
                  </a:cubicBezTo>
                  <a:cubicBezTo>
                    <a:pt x="20672" y="4617"/>
                    <a:pt x="20738" y="4387"/>
                    <a:pt x="20857" y="4189"/>
                  </a:cubicBezTo>
                  <a:cubicBezTo>
                    <a:pt x="20953" y="4030"/>
                    <a:pt x="21095" y="3902"/>
                    <a:pt x="21078" y="3696"/>
                  </a:cubicBezTo>
                  <a:cubicBezTo>
                    <a:pt x="21075" y="3638"/>
                    <a:pt x="21124" y="3617"/>
                    <a:pt x="21158" y="3594"/>
                  </a:cubicBezTo>
                  <a:cubicBezTo>
                    <a:pt x="21318" y="3493"/>
                    <a:pt x="21378" y="3308"/>
                    <a:pt x="21402" y="3160"/>
                  </a:cubicBezTo>
                  <a:cubicBezTo>
                    <a:pt x="21460" y="2794"/>
                    <a:pt x="21700" y="2517"/>
                    <a:pt x="21815" y="2185"/>
                  </a:cubicBezTo>
                  <a:cubicBezTo>
                    <a:pt x="21910" y="1907"/>
                    <a:pt x="22127" y="1700"/>
                    <a:pt x="22213" y="1417"/>
                  </a:cubicBezTo>
                  <a:cubicBezTo>
                    <a:pt x="22311" y="1086"/>
                    <a:pt x="22480" y="804"/>
                    <a:pt x="22821" y="647"/>
                  </a:cubicBezTo>
                  <a:cubicBezTo>
                    <a:pt x="22935" y="596"/>
                    <a:pt x="23079" y="477"/>
                    <a:pt x="23049" y="331"/>
                  </a:cubicBezTo>
                  <a:cubicBezTo>
                    <a:pt x="23014" y="165"/>
                    <a:pt x="22916" y="1"/>
                    <a:pt x="227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4637" y="4044983"/>
              <a:ext cx="483309" cy="580451"/>
            </a:xfrm>
            <a:custGeom>
              <a:rect b="b" l="l" r="r" t="t"/>
              <a:pathLst>
                <a:path extrusionOk="0" h="32207" w="26817">
                  <a:moveTo>
                    <a:pt x="5567" y="1979"/>
                  </a:moveTo>
                  <a:cubicBezTo>
                    <a:pt x="5763" y="2026"/>
                    <a:pt x="6062" y="2070"/>
                    <a:pt x="6338" y="2175"/>
                  </a:cubicBezTo>
                  <a:cubicBezTo>
                    <a:pt x="6493" y="2233"/>
                    <a:pt x="6633" y="2378"/>
                    <a:pt x="6740" y="2513"/>
                  </a:cubicBezTo>
                  <a:cubicBezTo>
                    <a:pt x="6902" y="2718"/>
                    <a:pt x="6774" y="3038"/>
                    <a:pt x="6519" y="3069"/>
                  </a:cubicBezTo>
                  <a:cubicBezTo>
                    <a:pt x="6436" y="3079"/>
                    <a:pt x="6346" y="3089"/>
                    <a:pt x="6258" y="3089"/>
                  </a:cubicBezTo>
                  <a:cubicBezTo>
                    <a:pt x="6163" y="3089"/>
                    <a:pt x="6070" y="3077"/>
                    <a:pt x="5990" y="3044"/>
                  </a:cubicBezTo>
                  <a:cubicBezTo>
                    <a:pt x="5799" y="2965"/>
                    <a:pt x="5614" y="2929"/>
                    <a:pt x="5432" y="2929"/>
                  </a:cubicBezTo>
                  <a:cubicBezTo>
                    <a:pt x="5151" y="2929"/>
                    <a:pt x="4878" y="3015"/>
                    <a:pt x="4605" y="3153"/>
                  </a:cubicBezTo>
                  <a:cubicBezTo>
                    <a:pt x="4499" y="3208"/>
                    <a:pt x="4392" y="3268"/>
                    <a:pt x="4278" y="3301"/>
                  </a:cubicBezTo>
                  <a:cubicBezTo>
                    <a:pt x="4234" y="3314"/>
                    <a:pt x="4191" y="3320"/>
                    <a:pt x="4151" y="3320"/>
                  </a:cubicBezTo>
                  <a:cubicBezTo>
                    <a:pt x="4014" y="3320"/>
                    <a:pt x="3896" y="3251"/>
                    <a:pt x="3809" y="3125"/>
                  </a:cubicBezTo>
                  <a:cubicBezTo>
                    <a:pt x="3692" y="2958"/>
                    <a:pt x="3704" y="2791"/>
                    <a:pt x="3838" y="2634"/>
                  </a:cubicBezTo>
                  <a:cubicBezTo>
                    <a:pt x="4267" y="2131"/>
                    <a:pt x="4852" y="2035"/>
                    <a:pt x="5567" y="1979"/>
                  </a:cubicBezTo>
                  <a:close/>
                  <a:moveTo>
                    <a:pt x="13439" y="3036"/>
                  </a:moveTo>
                  <a:cubicBezTo>
                    <a:pt x="14328" y="3042"/>
                    <a:pt x="15384" y="3741"/>
                    <a:pt x="15661" y="4468"/>
                  </a:cubicBezTo>
                  <a:cubicBezTo>
                    <a:pt x="15732" y="4653"/>
                    <a:pt x="15716" y="4834"/>
                    <a:pt x="15542" y="4956"/>
                  </a:cubicBezTo>
                  <a:cubicBezTo>
                    <a:pt x="15456" y="5016"/>
                    <a:pt x="15363" y="5046"/>
                    <a:pt x="15269" y="5046"/>
                  </a:cubicBezTo>
                  <a:cubicBezTo>
                    <a:pt x="15187" y="5046"/>
                    <a:pt x="15105" y="5024"/>
                    <a:pt x="15027" y="4978"/>
                  </a:cubicBezTo>
                  <a:cubicBezTo>
                    <a:pt x="14926" y="4920"/>
                    <a:pt x="14838" y="4828"/>
                    <a:pt x="14762" y="4737"/>
                  </a:cubicBezTo>
                  <a:cubicBezTo>
                    <a:pt x="14373" y="4280"/>
                    <a:pt x="13956" y="3883"/>
                    <a:pt x="13308" y="3883"/>
                  </a:cubicBezTo>
                  <a:cubicBezTo>
                    <a:pt x="13289" y="3883"/>
                    <a:pt x="13269" y="3884"/>
                    <a:pt x="13249" y="3884"/>
                  </a:cubicBezTo>
                  <a:cubicBezTo>
                    <a:pt x="13246" y="3884"/>
                    <a:pt x="13242" y="3884"/>
                    <a:pt x="13238" y="3884"/>
                  </a:cubicBezTo>
                  <a:cubicBezTo>
                    <a:pt x="13156" y="3884"/>
                    <a:pt x="13049" y="3850"/>
                    <a:pt x="13001" y="3793"/>
                  </a:cubicBezTo>
                  <a:cubicBezTo>
                    <a:pt x="12911" y="3686"/>
                    <a:pt x="12799" y="3541"/>
                    <a:pt x="12808" y="3421"/>
                  </a:cubicBezTo>
                  <a:cubicBezTo>
                    <a:pt x="12818" y="3301"/>
                    <a:pt x="12944" y="3152"/>
                    <a:pt x="13059" y="3091"/>
                  </a:cubicBezTo>
                  <a:cubicBezTo>
                    <a:pt x="13183" y="3025"/>
                    <a:pt x="13353" y="3046"/>
                    <a:pt x="13439" y="3036"/>
                  </a:cubicBezTo>
                  <a:close/>
                  <a:moveTo>
                    <a:pt x="5777" y="5347"/>
                  </a:moveTo>
                  <a:cubicBezTo>
                    <a:pt x="5986" y="5347"/>
                    <a:pt x="6200" y="5462"/>
                    <a:pt x="6331" y="5683"/>
                  </a:cubicBezTo>
                  <a:cubicBezTo>
                    <a:pt x="6677" y="6272"/>
                    <a:pt x="6598" y="7097"/>
                    <a:pt x="6135" y="7624"/>
                  </a:cubicBezTo>
                  <a:cubicBezTo>
                    <a:pt x="6003" y="7775"/>
                    <a:pt x="5841" y="7817"/>
                    <a:pt x="5671" y="7817"/>
                  </a:cubicBezTo>
                  <a:cubicBezTo>
                    <a:pt x="5575" y="7817"/>
                    <a:pt x="5477" y="7804"/>
                    <a:pt x="5380" y="7790"/>
                  </a:cubicBezTo>
                  <a:cubicBezTo>
                    <a:pt x="5141" y="7755"/>
                    <a:pt x="5021" y="7571"/>
                    <a:pt x="4972" y="7359"/>
                  </a:cubicBezTo>
                  <a:cubicBezTo>
                    <a:pt x="4930" y="7185"/>
                    <a:pt x="4937" y="7001"/>
                    <a:pt x="4923" y="6821"/>
                  </a:cubicBezTo>
                  <a:cubicBezTo>
                    <a:pt x="4892" y="6375"/>
                    <a:pt x="5080" y="5993"/>
                    <a:pt x="5294" y="5631"/>
                  </a:cubicBezTo>
                  <a:cubicBezTo>
                    <a:pt x="5407" y="5440"/>
                    <a:pt x="5590" y="5347"/>
                    <a:pt x="5777" y="5347"/>
                  </a:cubicBezTo>
                  <a:close/>
                  <a:moveTo>
                    <a:pt x="13488" y="6307"/>
                  </a:moveTo>
                  <a:cubicBezTo>
                    <a:pt x="13704" y="6307"/>
                    <a:pt x="13915" y="6420"/>
                    <a:pt x="14026" y="6644"/>
                  </a:cubicBezTo>
                  <a:cubicBezTo>
                    <a:pt x="14145" y="6882"/>
                    <a:pt x="14191" y="7154"/>
                    <a:pt x="14232" y="7282"/>
                  </a:cubicBezTo>
                  <a:cubicBezTo>
                    <a:pt x="14220" y="7901"/>
                    <a:pt x="13992" y="8293"/>
                    <a:pt x="13705" y="8646"/>
                  </a:cubicBezTo>
                  <a:cubicBezTo>
                    <a:pt x="13584" y="8795"/>
                    <a:pt x="13428" y="8848"/>
                    <a:pt x="13260" y="8848"/>
                  </a:cubicBezTo>
                  <a:cubicBezTo>
                    <a:pt x="13160" y="8848"/>
                    <a:pt x="13056" y="8829"/>
                    <a:pt x="12953" y="8800"/>
                  </a:cubicBezTo>
                  <a:cubicBezTo>
                    <a:pt x="12692" y="8727"/>
                    <a:pt x="12512" y="8487"/>
                    <a:pt x="12505" y="8187"/>
                  </a:cubicBezTo>
                  <a:cubicBezTo>
                    <a:pt x="12493" y="7600"/>
                    <a:pt x="12631" y="7052"/>
                    <a:pt x="12979" y="6572"/>
                  </a:cubicBezTo>
                  <a:cubicBezTo>
                    <a:pt x="13107" y="6394"/>
                    <a:pt x="13299" y="6307"/>
                    <a:pt x="13488" y="6307"/>
                  </a:cubicBezTo>
                  <a:close/>
                  <a:moveTo>
                    <a:pt x="24485" y="10948"/>
                  </a:moveTo>
                  <a:cubicBezTo>
                    <a:pt x="25604" y="10948"/>
                    <a:pt x="25924" y="11628"/>
                    <a:pt x="25854" y="12591"/>
                  </a:cubicBezTo>
                  <a:cubicBezTo>
                    <a:pt x="25830" y="12930"/>
                    <a:pt x="25694" y="13299"/>
                    <a:pt x="25380" y="13542"/>
                  </a:cubicBezTo>
                  <a:cubicBezTo>
                    <a:pt x="25298" y="13606"/>
                    <a:pt x="25215" y="13638"/>
                    <a:pt x="25131" y="13638"/>
                  </a:cubicBezTo>
                  <a:cubicBezTo>
                    <a:pt x="25075" y="13638"/>
                    <a:pt x="25019" y="13624"/>
                    <a:pt x="24961" y="13597"/>
                  </a:cubicBezTo>
                  <a:cubicBezTo>
                    <a:pt x="24779" y="13510"/>
                    <a:pt x="24693" y="13351"/>
                    <a:pt x="24737" y="13153"/>
                  </a:cubicBezTo>
                  <a:cubicBezTo>
                    <a:pt x="24763" y="13039"/>
                    <a:pt x="24846" y="12939"/>
                    <a:pt x="24894" y="12829"/>
                  </a:cubicBezTo>
                  <a:cubicBezTo>
                    <a:pt x="25030" y="12511"/>
                    <a:pt x="25052" y="12193"/>
                    <a:pt x="24883" y="11843"/>
                  </a:cubicBezTo>
                  <a:cubicBezTo>
                    <a:pt x="24785" y="11829"/>
                    <a:pt x="24689" y="11823"/>
                    <a:pt x="24596" y="11823"/>
                  </a:cubicBezTo>
                  <a:cubicBezTo>
                    <a:pt x="23992" y="11823"/>
                    <a:pt x="23519" y="12106"/>
                    <a:pt x="23184" y="12620"/>
                  </a:cubicBezTo>
                  <a:cubicBezTo>
                    <a:pt x="22938" y="12996"/>
                    <a:pt x="22804" y="13442"/>
                    <a:pt x="22598" y="13845"/>
                  </a:cubicBezTo>
                  <a:cubicBezTo>
                    <a:pt x="22504" y="14030"/>
                    <a:pt x="22379" y="14197"/>
                    <a:pt x="22228" y="14339"/>
                  </a:cubicBezTo>
                  <a:cubicBezTo>
                    <a:pt x="22189" y="14374"/>
                    <a:pt x="22115" y="14391"/>
                    <a:pt x="22042" y="14391"/>
                  </a:cubicBezTo>
                  <a:cubicBezTo>
                    <a:pt x="21988" y="14391"/>
                    <a:pt x="21934" y="14382"/>
                    <a:pt x="21895" y="14365"/>
                  </a:cubicBezTo>
                  <a:cubicBezTo>
                    <a:pt x="21807" y="14324"/>
                    <a:pt x="21752" y="14194"/>
                    <a:pt x="21701" y="14094"/>
                  </a:cubicBezTo>
                  <a:cubicBezTo>
                    <a:pt x="21676" y="14045"/>
                    <a:pt x="21681" y="13972"/>
                    <a:pt x="21695" y="13916"/>
                  </a:cubicBezTo>
                  <a:cubicBezTo>
                    <a:pt x="22000" y="12743"/>
                    <a:pt x="22488" y="11694"/>
                    <a:pt x="23662" y="11143"/>
                  </a:cubicBezTo>
                  <a:cubicBezTo>
                    <a:pt x="23876" y="11041"/>
                    <a:pt x="24120" y="10961"/>
                    <a:pt x="24355" y="10951"/>
                  </a:cubicBezTo>
                  <a:cubicBezTo>
                    <a:pt x="24399" y="10949"/>
                    <a:pt x="24443" y="10948"/>
                    <a:pt x="24485" y="10948"/>
                  </a:cubicBezTo>
                  <a:close/>
                  <a:moveTo>
                    <a:pt x="8631" y="4999"/>
                  </a:moveTo>
                  <a:cubicBezTo>
                    <a:pt x="8642" y="4999"/>
                    <a:pt x="8653" y="5000"/>
                    <a:pt x="8664" y="5002"/>
                  </a:cubicBezTo>
                  <a:cubicBezTo>
                    <a:pt x="8793" y="5020"/>
                    <a:pt x="8974" y="5130"/>
                    <a:pt x="9011" y="5240"/>
                  </a:cubicBezTo>
                  <a:cubicBezTo>
                    <a:pt x="9085" y="5461"/>
                    <a:pt x="9136" y="5720"/>
                    <a:pt x="9091" y="5944"/>
                  </a:cubicBezTo>
                  <a:cubicBezTo>
                    <a:pt x="8913" y="6833"/>
                    <a:pt x="8699" y="7716"/>
                    <a:pt x="8487" y="8599"/>
                  </a:cubicBezTo>
                  <a:cubicBezTo>
                    <a:pt x="8452" y="8744"/>
                    <a:pt x="8388" y="8894"/>
                    <a:pt x="8297" y="9011"/>
                  </a:cubicBezTo>
                  <a:cubicBezTo>
                    <a:pt x="7906" y="9519"/>
                    <a:pt x="7594" y="10064"/>
                    <a:pt x="7431" y="10690"/>
                  </a:cubicBezTo>
                  <a:cubicBezTo>
                    <a:pt x="7410" y="10775"/>
                    <a:pt x="7352" y="10856"/>
                    <a:pt x="7295" y="10925"/>
                  </a:cubicBezTo>
                  <a:cubicBezTo>
                    <a:pt x="6549" y="11816"/>
                    <a:pt x="6137" y="12909"/>
                    <a:pt x="5507" y="13870"/>
                  </a:cubicBezTo>
                  <a:cubicBezTo>
                    <a:pt x="5323" y="14149"/>
                    <a:pt x="5208" y="14460"/>
                    <a:pt x="5260" y="14864"/>
                  </a:cubicBezTo>
                  <a:cubicBezTo>
                    <a:pt x="5350" y="14881"/>
                    <a:pt x="5436" y="14888"/>
                    <a:pt x="5517" y="14888"/>
                  </a:cubicBezTo>
                  <a:cubicBezTo>
                    <a:pt x="5875" y="14888"/>
                    <a:pt x="6165" y="14746"/>
                    <a:pt x="6447" y="14598"/>
                  </a:cubicBezTo>
                  <a:cubicBezTo>
                    <a:pt x="7035" y="14286"/>
                    <a:pt x="7632" y="13981"/>
                    <a:pt x="8189" y="13618"/>
                  </a:cubicBezTo>
                  <a:cubicBezTo>
                    <a:pt x="8538" y="13390"/>
                    <a:pt x="8822" y="13063"/>
                    <a:pt x="9132" y="12777"/>
                  </a:cubicBezTo>
                  <a:cubicBezTo>
                    <a:pt x="9236" y="12680"/>
                    <a:pt x="9158" y="12560"/>
                    <a:pt x="9161" y="12449"/>
                  </a:cubicBezTo>
                  <a:cubicBezTo>
                    <a:pt x="9169" y="12198"/>
                    <a:pt x="9395" y="12011"/>
                    <a:pt x="9630" y="12002"/>
                  </a:cubicBezTo>
                  <a:cubicBezTo>
                    <a:pt x="9635" y="12002"/>
                    <a:pt x="9641" y="12002"/>
                    <a:pt x="9646" y="12002"/>
                  </a:cubicBezTo>
                  <a:cubicBezTo>
                    <a:pt x="9877" y="12002"/>
                    <a:pt x="10118" y="12177"/>
                    <a:pt x="10177" y="12400"/>
                  </a:cubicBezTo>
                  <a:cubicBezTo>
                    <a:pt x="10299" y="12866"/>
                    <a:pt x="10098" y="13239"/>
                    <a:pt x="9795" y="13549"/>
                  </a:cubicBezTo>
                  <a:cubicBezTo>
                    <a:pt x="9586" y="13764"/>
                    <a:pt x="9332" y="13943"/>
                    <a:pt x="9072" y="14095"/>
                  </a:cubicBezTo>
                  <a:cubicBezTo>
                    <a:pt x="8131" y="14644"/>
                    <a:pt x="7180" y="15175"/>
                    <a:pt x="6230" y="15711"/>
                  </a:cubicBezTo>
                  <a:cubicBezTo>
                    <a:pt x="6126" y="15770"/>
                    <a:pt x="6011" y="15810"/>
                    <a:pt x="5899" y="15856"/>
                  </a:cubicBezTo>
                  <a:cubicBezTo>
                    <a:pt x="5706" y="15934"/>
                    <a:pt x="5516" y="15977"/>
                    <a:pt x="5334" y="15977"/>
                  </a:cubicBezTo>
                  <a:cubicBezTo>
                    <a:pt x="5053" y="15977"/>
                    <a:pt x="4790" y="15874"/>
                    <a:pt x="4557" y="15639"/>
                  </a:cubicBezTo>
                  <a:cubicBezTo>
                    <a:pt x="4175" y="15257"/>
                    <a:pt x="4159" y="14773"/>
                    <a:pt x="4296" y="14288"/>
                  </a:cubicBezTo>
                  <a:cubicBezTo>
                    <a:pt x="4352" y="14089"/>
                    <a:pt x="4487" y="13912"/>
                    <a:pt x="4590" y="13729"/>
                  </a:cubicBezTo>
                  <a:cubicBezTo>
                    <a:pt x="4991" y="13018"/>
                    <a:pt x="5393" y="12308"/>
                    <a:pt x="5797" y="11598"/>
                  </a:cubicBezTo>
                  <a:cubicBezTo>
                    <a:pt x="5841" y="11519"/>
                    <a:pt x="5877" y="11432"/>
                    <a:pt x="5936" y="11365"/>
                  </a:cubicBezTo>
                  <a:cubicBezTo>
                    <a:pt x="6534" y="10668"/>
                    <a:pt x="6867" y="9817"/>
                    <a:pt x="7287" y="9019"/>
                  </a:cubicBezTo>
                  <a:cubicBezTo>
                    <a:pt x="7439" y="8729"/>
                    <a:pt x="7535" y="8405"/>
                    <a:pt x="7622" y="8089"/>
                  </a:cubicBezTo>
                  <a:cubicBezTo>
                    <a:pt x="7876" y="7155"/>
                    <a:pt x="8112" y="6216"/>
                    <a:pt x="8356" y="5279"/>
                  </a:cubicBezTo>
                  <a:cubicBezTo>
                    <a:pt x="8395" y="5129"/>
                    <a:pt x="8493" y="4999"/>
                    <a:pt x="8631" y="4999"/>
                  </a:cubicBezTo>
                  <a:close/>
                  <a:moveTo>
                    <a:pt x="13193" y="13547"/>
                  </a:moveTo>
                  <a:cubicBezTo>
                    <a:pt x="13212" y="13547"/>
                    <a:pt x="13230" y="13549"/>
                    <a:pt x="13245" y="13555"/>
                  </a:cubicBezTo>
                  <a:cubicBezTo>
                    <a:pt x="13368" y="13601"/>
                    <a:pt x="13476" y="13723"/>
                    <a:pt x="13556" y="13837"/>
                  </a:cubicBezTo>
                  <a:cubicBezTo>
                    <a:pt x="13600" y="13899"/>
                    <a:pt x="13610" y="14030"/>
                    <a:pt x="13575" y="14097"/>
                  </a:cubicBezTo>
                  <a:cubicBezTo>
                    <a:pt x="13158" y="14896"/>
                    <a:pt x="12813" y="15709"/>
                    <a:pt x="11982" y="16248"/>
                  </a:cubicBezTo>
                  <a:cubicBezTo>
                    <a:pt x="10587" y="17155"/>
                    <a:pt x="9088" y="17589"/>
                    <a:pt x="7445" y="17607"/>
                  </a:cubicBezTo>
                  <a:cubicBezTo>
                    <a:pt x="7434" y="17607"/>
                    <a:pt x="7424" y="17607"/>
                    <a:pt x="7413" y="17607"/>
                  </a:cubicBezTo>
                  <a:cubicBezTo>
                    <a:pt x="7115" y="17607"/>
                    <a:pt x="6832" y="17559"/>
                    <a:pt x="6582" y="17379"/>
                  </a:cubicBezTo>
                  <a:cubicBezTo>
                    <a:pt x="6416" y="17260"/>
                    <a:pt x="6328" y="17087"/>
                    <a:pt x="6417" y="16911"/>
                  </a:cubicBezTo>
                  <a:cubicBezTo>
                    <a:pt x="6476" y="16798"/>
                    <a:pt x="6632" y="16683"/>
                    <a:pt x="6756" y="16669"/>
                  </a:cubicBezTo>
                  <a:cubicBezTo>
                    <a:pt x="6883" y="16654"/>
                    <a:pt x="7011" y="16650"/>
                    <a:pt x="7128" y="16650"/>
                  </a:cubicBezTo>
                  <a:cubicBezTo>
                    <a:pt x="7286" y="16650"/>
                    <a:pt x="7423" y="16657"/>
                    <a:pt x="7509" y="16657"/>
                  </a:cubicBezTo>
                  <a:cubicBezTo>
                    <a:pt x="7733" y="16694"/>
                    <a:pt x="7946" y="16711"/>
                    <a:pt x="8150" y="16711"/>
                  </a:cubicBezTo>
                  <a:cubicBezTo>
                    <a:pt x="8885" y="16711"/>
                    <a:pt x="9507" y="16492"/>
                    <a:pt x="10120" y="16211"/>
                  </a:cubicBezTo>
                  <a:cubicBezTo>
                    <a:pt x="10561" y="16009"/>
                    <a:pt x="10993" y="15807"/>
                    <a:pt x="11398" y="15531"/>
                  </a:cubicBezTo>
                  <a:cubicBezTo>
                    <a:pt x="11939" y="15160"/>
                    <a:pt x="12354" y="14704"/>
                    <a:pt x="12635" y="14115"/>
                  </a:cubicBezTo>
                  <a:cubicBezTo>
                    <a:pt x="12711" y="13953"/>
                    <a:pt x="12805" y="13789"/>
                    <a:pt x="12927" y="13661"/>
                  </a:cubicBezTo>
                  <a:cubicBezTo>
                    <a:pt x="12984" y="13600"/>
                    <a:pt x="13105" y="13547"/>
                    <a:pt x="13193" y="13547"/>
                  </a:cubicBezTo>
                  <a:close/>
                  <a:moveTo>
                    <a:pt x="8636" y="0"/>
                  </a:moveTo>
                  <a:cubicBezTo>
                    <a:pt x="7941" y="192"/>
                    <a:pt x="7303" y="372"/>
                    <a:pt x="6661" y="542"/>
                  </a:cubicBezTo>
                  <a:cubicBezTo>
                    <a:pt x="6020" y="710"/>
                    <a:pt x="5379" y="895"/>
                    <a:pt x="4728" y="1017"/>
                  </a:cubicBezTo>
                  <a:cubicBezTo>
                    <a:pt x="4083" y="1139"/>
                    <a:pt x="3425" y="1193"/>
                    <a:pt x="2796" y="1275"/>
                  </a:cubicBezTo>
                  <a:cubicBezTo>
                    <a:pt x="2401" y="2631"/>
                    <a:pt x="2320" y="3998"/>
                    <a:pt x="2169" y="5353"/>
                  </a:cubicBezTo>
                  <a:cubicBezTo>
                    <a:pt x="2118" y="5814"/>
                    <a:pt x="2012" y="6244"/>
                    <a:pt x="1818" y="6661"/>
                  </a:cubicBezTo>
                  <a:cubicBezTo>
                    <a:pt x="1359" y="7646"/>
                    <a:pt x="853" y="8606"/>
                    <a:pt x="461" y="9628"/>
                  </a:cubicBezTo>
                  <a:cubicBezTo>
                    <a:pt x="180" y="10358"/>
                    <a:pt x="75" y="11075"/>
                    <a:pt x="55" y="11834"/>
                  </a:cubicBezTo>
                  <a:cubicBezTo>
                    <a:pt x="0" y="13873"/>
                    <a:pt x="784" y="15751"/>
                    <a:pt x="1171" y="17704"/>
                  </a:cubicBezTo>
                  <a:cubicBezTo>
                    <a:pt x="1182" y="17761"/>
                    <a:pt x="1225" y="17812"/>
                    <a:pt x="1249" y="17867"/>
                  </a:cubicBezTo>
                  <a:cubicBezTo>
                    <a:pt x="1841" y="19197"/>
                    <a:pt x="2433" y="20526"/>
                    <a:pt x="3025" y="21855"/>
                  </a:cubicBezTo>
                  <a:cubicBezTo>
                    <a:pt x="3191" y="22230"/>
                    <a:pt x="3437" y="22532"/>
                    <a:pt x="3787" y="22735"/>
                  </a:cubicBezTo>
                  <a:cubicBezTo>
                    <a:pt x="4128" y="22931"/>
                    <a:pt x="4465" y="23149"/>
                    <a:pt x="4832" y="23277"/>
                  </a:cubicBezTo>
                  <a:cubicBezTo>
                    <a:pt x="6051" y="23704"/>
                    <a:pt x="7284" y="24074"/>
                    <a:pt x="8585" y="24074"/>
                  </a:cubicBezTo>
                  <a:cubicBezTo>
                    <a:pt x="8722" y="24074"/>
                    <a:pt x="8860" y="24070"/>
                    <a:pt x="8999" y="24061"/>
                  </a:cubicBezTo>
                  <a:cubicBezTo>
                    <a:pt x="9082" y="24056"/>
                    <a:pt x="9165" y="24054"/>
                    <a:pt x="9249" y="24054"/>
                  </a:cubicBezTo>
                  <a:cubicBezTo>
                    <a:pt x="9317" y="24054"/>
                    <a:pt x="9385" y="24055"/>
                    <a:pt x="9453" y="24059"/>
                  </a:cubicBezTo>
                  <a:cubicBezTo>
                    <a:pt x="9565" y="24064"/>
                    <a:pt x="9677" y="24067"/>
                    <a:pt x="9788" y="24067"/>
                  </a:cubicBezTo>
                  <a:cubicBezTo>
                    <a:pt x="10592" y="24067"/>
                    <a:pt x="11364" y="23922"/>
                    <a:pt x="12081" y="23507"/>
                  </a:cubicBezTo>
                  <a:cubicBezTo>
                    <a:pt x="12240" y="23417"/>
                    <a:pt x="12412" y="23351"/>
                    <a:pt x="12589" y="23310"/>
                  </a:cubicBezTo>
                  <a:cubicBezTo>
                    <a:pt x="13161" y="23174"/>
                    <a:pt x="13642" y="22864"/>
                    <a:pt x="14137" y="22562"/>
                  </a:cubicBezTo>
                  <a:cubicBezTo>
                    <a:pt x="14652" y="22250"/>
                    <a:pt x="15199" y="21989"/>
                    <a:pt x="15746" y="21732"/>
                  </a:cubicBezTo>
                  <a:cubicBezTo>
                    <a:pt x="15868" y="21675"/>
                    <a:pt x="15980" y="21649"/>
                    <a:pt x="16077" y="21649"/>
                  </a:cubicBezTo>
                  <a:cubicBezTo>
                    <a:pt x="16225" y="21649"/>
                    <a:pt x="16340" y="21708"/>
                    <a:pt x="16412" y="21810"/>
                  </a:cubicBezTo>
                  <a:cubicBezTo>
                    <a:pt x="16535" y="21988"/>
                    <a:pt x="16415" y="22296"/>
                    <a:pt x="16095" y="22468"/>
                  </a:cubicBezTo>
                  <a:cubicBezTo>
                    <a:pt x="14895" y="23112"/>
                    <a:pt x="13697" y="23761"/>
                    <a:pt x="12476" y="24363"/>
                  </a:cubicBezTo>
                  <a:cubicBezTo>
                    <a:pt x="11622" y="24783"/>
                    <a:pt x="10686" y="24913"/>
                    <a:pt x="9742" y="24987"/>
                  </a:cubicBezTo>
                  <a:cubicBezTo>
                    <a:pt x="9508" y="25005"/>
                    <a:pt x="9278" y="25027"/>
                    <a:pt x="9047" y="25027"/>
                  </a:cubicBezTo>
                  <a:cubicBezTo>
                    <a:pt x="8830" y="25027"/>
                    <a:pt x="8613" y="25008"/>
                    <a:pt x="8391" y="24949"/>
                  </a:cubicBezTo>
                  <a:cubicBezTo>
                    <a:pt x="7817" y="24797"/>
                    <a:pt x="7216" y="24782"/>
                    <a:pt x="6565" y="24704"/>
                  </a:cubicBezTo>
                  <a:cubicBezTo>
                    <a:pt x="6544" y="25588"/>
                    <a:pt x="6517" y="26401"/>
                    <a:pt x="6508" y="27216"/>
                  </a:cubicBezTo>
                  <a:cubicBezTo>
                    <a:pt x="6499" y="28065"/>
                    <a:pt x="6498" y="28915"/>
                    <a:pt x="6505" y="29764"/>
                  </a:cubicBezTo>
                  <a:cubicBezTo>
                    <a:pt x="6513" y="30570"/>
                    <a:pt x="6393" y="31378"/>
                    <a:pt x="6516" y="32185"/>
                  </a:cubicBezTo>
                  <a:cubicBezTo>
                    <a:pt x="6613" y="32199"/>
                    <a:pt x="6706" y="32206"/>
                    <a:pt x="6795" y="32206"/>
                  </a:cubicBezTo>
                  <a:cubicBezTo>
                    <a:pt x="7204" y="32206"/>
                    <a:pt x="7537" y="32061"/>
                    <a:pt x="7850" y="31836"/>
                  </a:cubicBezTo>
                  <a:cubicBezTo>
                    <a:pt x="8372" y="31462"/>
                    <a:pt x="8956" y="31238"/>
                    <a:pt x="9564" y="31029"/>
                  </a:cubicBezTo>
                  <a:cubicBezTo>
                    <a:pt x="10132" y="30831"/>
                    <a:pt x="10727" y="30723"/>
                    <a:pt x="11284" y="30462"/>
                  </a:cubicBezTo>
                  <a:cubicBezTo>
                    <a:pt x="11913" y="30169"/>
                    <a:pt x="12564" y="29926"/>
                    <a:pt x="13163" y="29562"/>
                  </a:cubicBezTo>
                  <a:cubicBezTo>
                    <a:pt x="13445" y="29391"/>
                    <a:pt x="13773" y="29296"/>
                    <a:pt x="14081" y="29168"/>
                  </a:cubicBezTo>
                  <a:cubicBezTo>
                    <a:pt x="14498" y="28993"/>
                    <a:pt x="14916" y="28819"/>
                    <a:pt x="15334" y="28643"/>
                  </a:cubicBezTo>
                  <a:cubicBezTo>
                    <a:pt x="15584" y="28537"/>
                    <a:pt x="15831" y="28419"/>
                    <a:pt x="16085" y="28321"/>
                  </a:cubicBezTo>
                  <a:cubicBezTo>
                    <a:pt x="16762" y="28059"/>
                    <a:pt x="17444" y="27810"/>
                    <a:pt x="18121" y="27549"/>
                  </a:cubicBezTo>
                  <a:cubicBezTo>
                    <a:pt x="19335" y="27081"/>
                    <a:pt x="20545" y="26607"/>
                    <a:pt x="21808" y="26283"/>
                  </a:cubicBezTo>
                  <a:cubicBezTo>
                    <a:pt x="21920" y="26255"/>
                    <a:pt x="22018" y="26174"/>
                    <a:pt x="22177" y="26086"/>
                  </a:cubicBezTo>
                  <a:cubicBezTo>
                    <a:pt x="22136" y="25321"/>
                    <a:pt x="22096" y="24626"/>
                    <a:pt x="22064" y="23932"/>
                  </a:cubicBezTo>
                  <a:cubicBezTo>
                    <a:pt x="22045" y="23509"/>
                    <a:pt x="22053" y="23083"/>
                    <a:pt x="22023" y="22662"/>
                  </a:cubicBezTo>
                  <a:cubicBezTo>
                    <a:pt x="21992" y="22209"/>
                    <a:pt x="21915" y="21759"/>
                    <a:pt x="21882" y="21306"/>
                  </a:cubicBezTo>
                  <a:cubicBezTo>
                    <a:pt x="21800" y="20187"/>
                    <a:pt x="21736" y="19066"/>
                    <a:pt x="21654" y="17948"/>
                  </a:cubicBezTo>
                  <a:cubicBezTo>
                    <a:pt x="21634" y="17685"/>
                    <a:pt x="21650" y="17389"/>
                    <a:pt x="21337" y="17248"/>
                  </a:cubicBezTo>
                  <a:cubicBezTo>
                    <a:pt x="21089" y="17138"/>
                    <a:pt x="20921" y="16949"/>
                    <a:pt x="21033" y="16675"/>
                  </a:cubicBezTo>
                  <a:cubicBezTo>
                    <a:pt x="21137" y="16424"/>
                    <a:pt x="21395" y="16405"/>
                    <a:pt x="21635" y="16405"/>
                  </a:cubicBezTo>
                  <a:cubicBezTo>
                    <a:pt x="21643" y="16405"/>
                    <a:pt x="21652" y="16405"/>
                    <a:pt x="21660" y="16405"/>
                  </a:cubicBezTo>
                  <a:cubicBezTo>
                    <a:pt x="21780" y="16406"/>
                    <a:pt x="21898" y="16463"/>
                    <a:pt x="22018" y="16463"/>
                  </a:cubicBezTo>
                  <a:cubicBezTo>
                    <a:pt x="22176" y="16463"/>
                    <a:pt x="22337" y="16471"/>
                    <a:pt x="22496" y="16471"/>
                  </a:cubicBezTo>
                  <a:cubicBezTo>
                    <a:pt x="22670" y="16471"/>
                    <a:pt x="22842" y="16462"/>
                    <a:pt x="23008" y="16426"/>
                  </a:cubicBezTo>
                  <a:cubicBezTo>
                    <a:pt x="23846" y="16245"/>
                    <a:pt x="24607" y="15867"/>
                    <a:pt x="25294" y="15356"/>
                  </a:cubicBezTo>
                  <a:cubicBezTo>
                    <a:pt x="25458" y="15235"/>
                    <a:pt x="25586" y="15049"/>
                    <a:pt x="25693" y="14871"/>
                  </a:cubicBezTo>
                  <a:cubicBezTo>
                    <a:pt x="25928" y="14482"/>
                    <a:pt x="26125" y="14070"/>
                    <a:pt x="26361" y="13682"/>
                  </a:cubicBezTo>
                  <a:cubicBezTo>
                    <a:pt x="26551" y="13372"/>
                    <a:pt x="26671" y="13023"/>
                    <a:pt x="26710" y="12659"/>
                  </a:cubicBezTo>
                  <a:cubicBezTo>
                    <a:pt x="26816" y="11701"/>
                    <a:pt x="26613" y="10792"/>
                    <a:pt x="26248" y="9913"/>
                  </a:cubicBezTo>
                  <a:cubicBezTo>
                    <a:pt x="26098" y="9560"/>
                    <a:pt x="25831" y="9327"/>
                    <a:pt x="25437" y="9254"/>
                  </a:cubicBezTo>
                  <a:cubicBezTo>
                    <a:pt x="25259" y="9221"/>
                    <a:pt x="25088" y="9148"/>
                    <a:pt x="24909" y="9118"/>
                  </a:cubicBezTo>
                  <a:cubicBezTo>
                    <a:pt x="24788" y="9099"/>
                    <a:pt x="24669" y="9090"/>
                    <a:pt x="24552" y="9090"/>
                  </a:cubicBezTo>
                  <a:cubicBezTo>
                    <a:pt x="23817" y="9090"/>
                    <a:pt x="23163" y="9443"/>
                    <a:pt x="22488" y="9699"/>
                  </a:cubicBezTo>
                  <a:cubicBezTo>
                    <a:pt x="22389" y="9737"/>
                    <a:pt x="22330" y="9878"/>
                    <a:pt x="22250" y="9969"/>
                  </a:cubicBezTo>
                  <a:cubicBezTo>
                    <a:pt x="21843" y="10420"/>
                    <a:pt x="21472" y="10890"/>
                    <a:pt x="21187" y="11435"/>
                  </a:cubicBezTo>
                  <a:cubicBezTo>
                    <a:pt x="21009" y="11775"/>
                    <a:pt x="20766" y="11950"/>
                    <a:pt x="20519" y="11950"/>
                  </a:cubicBezTo>
                  <a:cubicBezTo>
                    <a:pt x="20287" y="11950"/>
                    <a:pt x="20052" y="11796"/>
                    <a:pt x="19863" y="11480"/>
                  </a:cubicBezTo>
                  <a:cubicBezTo>
                    <a:pt x="19325" y="10581"/>
                    <a:pt x="18985" y="9634"/>
                    <a:pt x="19000" y="8560"/>
                  </a:cubicBezTo>
                  <a:cubicBezTo>
                    <a:pt x="19012" y="7653"/>
                    <a:pt x="18883" y="6742"/>
                    <a:pt x="19140" y="5847"/>
                  </a:cubicBezTo>
                  <a:cubicBezTo>
                    <a:pt x="19043" y="5114"/>
                    <a:pt x="19352" y="4489"/>
                    <a:pt x="19662" y="3859"/>
                  </a:cubicBezTo>
                  <a:cubicBezTo>
                    <a:pt x="19749" y="3682"/>
                    <a:pt x="19869" y="3486"/>
                    <a:pt x="19734" y="3231"/>
                  </a:cubicBezTo>
                  <a:cubicBezTo>
                    <a:pt x="19353" y="3111"/>
                    <a:pt x="18945" y="3000"/>
                    <a:pt x="18548" y="2855"/>
                  </a:cubicBezTo>
                  <a:cubicBezTo>
                    <a:pt x="17450" y="2452"/>
                    <a:pt x="16557" y="1826"/>
                    <a:pt x="16190" y="640"/>
                  </a:cubicBezTo>
                  <a:cubicBezTo>
                    <a:pt x="16166" y="561"/>
                    <a:pt x="16095" y="495"/>
                    <a:pt x="16025" y="395"/>
                  </a:cubicBezTo>
                  <a:cubicBezTo>
                    <a:pt x="15134" y="790"/>
                    <a:pt x="14204" y="1029"/>
                    <a:pt x="13267" y="1259"/>
                  </a:cubicBezTo>
                  <a:cubicBezTo>
                    <a:pt x="12822" y="1369"/>
                    <a:pt x="12378" y="1405"/>
                    <a:pt x="11934" y="1405"/>
                  </a:cubicBezTo>
                  <a:cubicBezTo>
                    <a:pt x="11415" y="1405"/>
                    <a:pt x="10896" y="1355"/>
                    <a:pt x="10375" y="1315"/>
                  </a:cubicBezTo>
                  <a:cubicBezTo>
                    <a:pt x="10166" y="1299"/>
                    <a:pt x="9959" y="1231"/>
                    <a:pt x="9758" y="1164"/>
                  </a:cubicBezTo>
                  <a:cubicBezTo>
                    <a:pt x="9339" y="1024"/>
                    <a:pt x="9003" y="779"/>
                    <a:pt x="8809" y="369"/>
                  </a:cubicBezTo>
                  <a:cubicBezTo>
                    <a:pt x="8750" y="243"/>
                    <a:pt x="8690" y="115"/>
                    <a:pt x="8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3594031" y="4494266"/>
              <a:ext cx="378977" cy="284665"/>
            </a:xfrm>
            <a:custGeom>
              <a:rect b="b" l="l" r="r" t="t"/>
              <a:pathLst>
                <a:path extrusionOk="0" h="15795" w="21028">
                  <a:moveTo>
                    <a:pt x="17578" y="1"/>
                  </a:moveTo>
                  <a:lnTo>
                    <a:pt x="17578" y="1"/>
                  </a:lnTo>
                  <a:cubicBezTo>
                    <a:pt x="17486" y="744"/>
                    <a:pt x="17486" y="744"/>
                    <a:pt x="17849" y="1478"/>
                  </a:cubicBezTo>
                  <a:cubicBezTo>
                    <a:pt x="17611" y="1860"/>
                    <a:pt x="17204" y="1985"/>
                    <a:pt x="16801" y="2107"/>
                  </a:cubicBezTo>
                  <a:cubicBezTo>
                    <a:pt x="15817" y="2403"/>
                    <a:pt x="14802" y="2605"/>
                    <a:pt x="13898" y="3125"/>
                  </a:cubicBezTo>
                  <a:cubicBezTo>
                    <a:pt x="13795" y="3184"/>
                    <a:pt x="13670" y="3206"/>
                    <a:pt x="13557" y="3250"/>
                  </a:cubicBezTo>
                  <a:cubicBezTo>
                    <a:pt x="13048" y="3447"/>
                    <a:pt x="12539" y="3642"/>
                    <a:pt x="12035" y="3847"/>
                  </a:cubicBezTo>
                  <a:cubicBezTo>
                    <a:pt x="10773" y="4363"/>
                    <a:pt x="9510" y="4870"/>
                    <a:pt x="8255" y="5403"/>
                  </a:cubicBezTo>
                  <a:cubicBezTo>
                    <a:pt x="6588" y="6110"/>
                    <a:pt x="4850" y="6645"/>
                    <a:pt x="3232" y="7483"/>
                  </a:cubicBezTo>
                  <a:cubicBezTo>
                    <a:pt x="2728" y="7745"/>
                    <a:pt x="2153" y="7875"/>
                    <a:pt x="1605" y="8046"/>
                  </a:cubicBezTo>
                  <a:cubicBezTo>
                    <a:pt x="1184" y="8177"/>
                    <a:pt x="812" y="8372"/>
                    <a:pt x="587" y="8758"/>
                  </a:cubicBezTo>
                  <a:cubicBezTo>
                    <a:pt x="405" y="9067"/>
                    <a:pt x="263" y="9398"/>
                    <a:pt x="0" y="9929"/>
                  </a:cubicBezTo>
                  <a:cubicBezTo>
                    <a:pt x="348" y="9802"/>
                    <a:pt x="482" y="9756"/>
                    <a:pt x="615" y="9705"/>
                  </a:cubicBezTo>
                  <a:cubicBezTo>
                    <a:pt x="766" y="9647"/>
                    <a:pt x="895" y="9617"/>
                    <a:pt x="1012" y="9617"/>
                  </a:cubicBezTo>
                  <a:cubicBezTo>
                    <a:pt x="1226" y="9617"/>
                    <a:pt x="1395" y="9718"/>
                    <a:pt x="1568" y="9938"/>
                  </a:cubicBezTo>
                  <a:cubicBezTo>
                    <a:pt x="1659" y="10058"/>
                    <a:pt x="1732" y="10191"/>
                    <a:pt x="1787" y="10332"/>
                  </a:cubicBezTo>
                  <a:cubicBezTo>
                    <a:pt x="2119" y="11178"/>
                    <a:pt x="2455" y="12020"/>
                    <a:pt x="2768" y="12873"/>
                  </a:cubicBezTo>
                  <a:cubicBezTo>
                    <a:pt x="3029" y="13583"/>
                    <a:pt x="3254" y="14307"/>
                    <a:pt x="3509" y="15020"/>
                  </a:cubicBezTo>
                  <a:cubicBezTo>
                    <a:pt x="3608" y="15297"/>
                    <a:pt x="3695" y="15590"/>
                    <a:pt x="3947" y="15795"/>
                  </a:cubicBezTo>
                  <a:cubicBezTo>
                    <a:pt x="5353" y="15095"/>
                    <a:pt x="6627" y="14216"/>
                    <a:pt x="8061" y="13642"/>
                  </a:cubicBezTo>
                  <a:cubicBezTo>
                    <a:pt x="8117" y="13621"/>
                    <a:pt x="8166" y="13583"/>
                    <a:pt x="8216" y="13548"/>
                  </a:cubicBezTo>
                  <a:cubicBezTo>
                    <a:pt x="9602" y="12558"/>
                    <a:pt x="11171" y="11888"/>
                    <a:pt x="12636" y="11035"/>
                  </a:cubicBezTo>
                  <a:cubicBezTo>
                    <a:pt x="13127" y="10748"/>
                    <a:pt x="13630" y="10476"/>
                    <a:pt x="14124" y="10189"/>
                  </a:cubicBezTo>
                  <a:cubicBezTo>
                    <a:pt x="14829" y="9781"/>
                    <a:pt x="15559" y="9416"/>
                    <a:pt x="16272" y="9020"/>
                  </a:cubicBezTo>
                  <a:cubicBezTo>
                    <a:pt x="17143" y="8538"/>
                    <a:pt x="18010" y="8043"/>
                    <a:pt x="18876" y="7550"/>
                  </a:cubicBezTo>
                  <a:cubicBezTo>
                    <a:pt x="19006" y="7475"/>
                    <a:pt x="19140" y="7394"/>
                    <a:pt x="19247" y="7289"/>
                  </a:cubicBezTo>
                  <a:cubicBezTo>
                    <a:pt x="19537" y="7004"/>
                    <a:pt x="19900" y="6862"/>
                    <a:pt x="20261" y="6698"/>
                  </a:cubicBezTo>
                  <a:cubicBezTo>
                    <a:pt x="20524" y="6579"/>
                    <a:pt x="20862" y="6553"/>
                    <a:pt x="21027" y="6194"/>
                  </a:cubicBezTo>
                  <a:cubicBezTo>
                    <a:pt x="20497" y="5167"/>
                    <a:pt x="20107" y="4057"/>
                    <a:pt x="19752" y="2932"/>
                  </a:cubicBezTo>
                  <a:cubicBezTo>
                    <a:pt x="19696" y="2758"/>
                    <a:pt x="19606" y="2598"/>
                    <a:pt x="19489" y="2457"/>
                  </a:cubicBezTo>
                  <a:cubicBezTo>
                    <a:pt x="19005" y="1875"/>
                    <a:pt x="18588" y="1241"/>
                    <a:pt x="18245" y="567"/>
                  </a:cubicBezTo>
                  <a:cubicBezTo>
                    <a:pt x="18107" y="295"/>
                    <a:pt x="17906" y="78"/>
                    <a:pt x="17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498097" y="4513478"/>
              <a:ext cx="97051" cy="165338"/>
            </a:xfrm>
            <a:custGeom>
              <a:rect b="b" l="l" r="r" t="t"/>
              <a:pathLst>
                <a:path extrusionOk="0" h="9174" w="5385">
                  <a:moveTo>
                    <a:pt x="5174" y="0"/>
                  </a:moveTo>
                  <a:cubicBezTo>
                    <a:pt x="4702" y="450"/>
                    <a:pt x="4184" y="818"/>
                    <a:pt x="3822" y="1350"/>
                  </a:cubicBezTo>
                  <a:cubicBezTo>
                    <a:pt x="3247" y="2195"/>
                    <a:pt x="2547" y="2965"/>
                    <a:pt x="2248" y="3977"/>
                  </a:cubicBezTo>
                  <a:cubicBezTo>
                    <a:pt x="2223" y="4061"/>
                    <a:pt x="2161" y="4136"/>
                    <a:pt x="2120" y="4217"/>
                  </a:cubicBezTo>
                  <a:cubicBezTo>
                    <a:pt x="1768" y="4919"/>
                    <a:pt x="1343" y="5596"/>
                    <a:pt x="1087" y="6332"/>
                  </a:cubicBezTo>
                  <a:cubicBezTo>
                    <a:pt x="777" y="7219"/>
                    <a:pt x="404" y="8074"/>
                    <a:pt x="26" y="8930"/>
                  </a:cubicBezTo>
                  <a:cubicBezTo>
                    <a:pt x="0" y="8989"/>
                    <a:pt x="34" y="9073"/>
                    <a:pt x="43" y="9174"/>
                  </a:cubicBezTo>
                  <a:cubicBezTo>
                    <a:pt x="748" y="8539"/>
                    <a:pt x="1409" y="7924"/>
                    <a:pt x="2093" y="7336"/>
                  </a:cubicBezTo>
                  <a:cubicBezTo>
                    <a:pt x="2487" y="6998"/>
                    <a:pt x="2935" y="6747"/>
                    <a:pt x="3483" y="6747"/>
                  </a:cubicBezTo>
                  <a:cubicBezTo>
                    <a:pt x="4014" y="6747"/>
                    <a:pt x="4261" y="6928"/>
                    <a:pt x="4397" y="7439"/>
                  </a:cubicBezTo>
                  <a:cubicBezTo>
                    <a:pt x="4458" y="7666"/>
                    <a:pt x="4513" y="7895"/>
                    <a:pt x="4589" y="8194"/>
                  </a:cubicBezTo>
                  <a:cubicBezTo>
                    <a:pt x="5075" y="7669"/>
                    <a:pt x="5315" y="7124"/>
                    <a:pt x="5347" y="6508"/>
                  </a:cubicBezTo>
                  <a:cubicBezTo>
                    <a:pt x="5384" y="5785"/>
                    <a:pt x="5374" y="5058"/>
                    <a:pt x="5376" y="4333"/>
                  </a:cubicBezTo>
                  <a:cubicBezTo>
                    <a:pt x="5381" y="2974"/>
                    <a:pt x="5380" y="1615"/>
                    <a:pt x="5374" y="256"/>
                  </a:cubicBezTo>
                  <a:cubicBezTo>
                    <a:pt x="5374" y="189"/>
                    <a:pt x="5272" y="122"/>
                    <a:pt x="51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3417339" y="3792956"/>
              <a:ext cx="640033" cy="1006845"/>
            </a:xfrm>
            <a:custGeom>
              <a:rect b="b" l="l" r="r" t="t"/>
              <a:pathLst>
                <a:path extrusionOk="0" h="55866" w="35513">
                  <a:moveTo>
                    <a:pt x="12924" y="13986"/>
                  </a:moveTo>
                  <a:cubicBezTo>
                    <a:pt x="12977" y="14100"/>
                    <a:pt x="13036" y="14228"/>
                    <a:pt x="13096" y="14355"/>
                  </a:cubicBezTo>
                  <a:cubicBezTo>
                    <a:pt x="13290" y="14765"/>
                    <a:pt x="13626" y="15010"/>
                    <a:pt x="14045" y="15149"/>
                  </a:cubicBezTo>
                  <a:cubicBezTo>
                    <a:pt x="14245" y="15216"/>
                    <a:pt x="14453" y="15285"/>
                    <a:pt x="14663" y="15301"/>
                  </a:cubicBezTo>
                  <a:cubicBezTo>
                    <a:pt x="15182" y="15342"/>
                    <a:pt x="15701" y="15391"/>
                    <a:pt x="16220" y="15391"/>
                  </a:cubicBezTo>
                  <a:cubicBezTo>
                    <a:pt x="16664" y="15391"/>
                    <a:pt x="17108" y="15355"/>
                    <a:pt x="17554" y="15245"/>
                  </a:cubicBezTo>
                  <a:cubicBezTo>
                    <a:pt x="18490" y="15014"/>
                    <a:pt x="19421" y="14776"/>
                    <a:pt x="20312" y="14381"/>
                  </a:cubicBezTo>
                  <a:cubicBezTo>
                    <a:pt x="20382" y="14482"/>
                    <a:pt x="20453" y="14546"/>
                    <a:pt x="20476" y="14625"/>
                  </a:cubicBezTo>
                  <a:cubicBezTo>
                    <a:pt x="20843" y="15811"/>
                    <a:pt x="21737" y="16437"/>
                    <a:pt x="22834" y="16840"/>
                  </a:cubicBezTo>
                  <a:cubicBezTo>
                    <a:pt x="23231" y="16985"/>
                    <a:pt x="23640" y="17097"/>
                    <a:pt x="24021" y="17216"/>
                  </a:cubicBezTo>
                  <a:cubicBezTo>
                    <a:pt x="24156" y="17471"/>
                    <a:pt x="24036" y="17668"/>
                    <a:pt x="23949" y="17845"/>
                  </a:cubicBezTo>
                  <a:cubicBezTo>
                    <a:pt x="23639" y="18474"/>
                    <a:pt x="23330" y="19098"/>
                    <a:pt x="23427" y="19833"/>
                  </a:cubicBezTo>
                  <a:cubicBezTo>
                    <a:pt x="23169" y="20727"/>
                    <a:pt x="23299" y="21638"/>
                    <a:pt x="23287" y="22546"/>
                  </a:cubicBezTo>
                  <a:cubicBezTo>
                    <a:pt x="23272" y="23619"/>
                    <a:pt x="23611" y="24566"/>
                    <a:pt x="24149" y="25465"/>
                  </a:cubicBezTo>
                  <a:cubicBezTo>
                    <a:pt x="24339" y="25781"/>
                    <a:pt x="24574" y="25935"/>
                    <a:pt x="24805" y="25935"/>
                  </a:cubicBezTo>
                  <a:cubicBezTo>
                    <a:pt x="25052" y="25935"/>
                    <a:pt x="25295" y="25760"/>
                    <a:pt x="25473" y="25420"/>
                  </a:cubicBezTo>
                  <a:cubicBezTo>
                    <a:pt x="25759" y="24875"/>
                    <a:pt x="26130" y="24405"/>
                    <a:pt x="26537" y="23954"/>
                  </a:cubicBezTo>
                  <a:cubicBezTo>
                    <a:pt x="26618" y="23863"/>
                    <a:pt x="26676" y="23723"/>
                    <a:pt x="26775" y="23685"/>
                  </a:cubicBezTo>
                  <a:cubicBezTo>
                    <a:pt x="27449" y="23428"/>
                    <a:pt x="28104" y="23075"/>
                    <a:pt x="28839" y="23075"/>
                  </a:cubicBezTo>
                  <a:cubicBezTo>
                    <a:pt x="28956" y="23075"/>
                    <a:pt x="29075" y="23084"/>
                    <a:pt x="29196" y="23103"/>
                  </a:cubicBezTo>
                  <a:cubicBezTo>
                    <a:pt x="29374" y="23133"/>
                    <a:pt x="29546" y="23206"/>
                    <a:pt x="29724" y="23240"/>
                  </a:cubicBezTo>
                  <a:cubicBezTo>
                    <a:pt x="30118" y="23313"/>
                    <a:pt x="30385" y="23545"/>
                    <a:pt x="30533" y="23901"/>
                  </a:cubicBezTo>
                  <a:cubicBezTo>
                    <a:pt x="30900" y="24777"/>
                    <a:pt x="31103" y="25687"/>
                    <a:pt x="30998" y="26646"/>
                  </a:cubicBezTo>
                  <a:cubicBezTo>
                    <a:pt x="30959" y="27008"/>
                    <a:pt x="30839" y="27357"/>
                    <a:pt x="30648" y="27669"/>
                  </a:cubicBezTo>
                  <a:cubicBezTo>
                    <a:pt x="30412" y="28057"/>
                    <a:pt x="30215" y="28467"/>
                    <a:pt x="29980" y="28856"/>
                  </a:cubicBezTo>
                  <a:cubicBezTo>
                    <a:pt x="29873" y="29034"/>
                    <a:pt x="29745" y="29220"/>
                    <a:pt x="29581" y="29342"/>
                  </a:cubicBezTo>
                  <a:cubicBezTo>
                    <a:pt x="28894" y="29852"/>
                    <a:pt x="28134" y="30230"/>
                    <a:pt x="27295" y="30411"/>
                  </a:cubicBezTo>
                  <a:cubicBezTo>
                    <a:pt x="27129" y="30447"/>
                    <a:pt x="26957" y="30456"/>
                    <a:pt x="26783" y="30456"/>
                  </a:cubicBezTo>
                  <a:cubicBezTo>
                    <a:pt x="26624" y="30456"/>
                    <a:pt x="26463" y="30449"/>
                    <a:pt x="26305" y="30449"/>
                  </a:cubicBezTo>
                  <a:cubicBezTo>
                    <a:pt x="26186" y="30449"/>
                    <a:pt x="26067" y="30392"/>
                    <a:pt x="25947" y="30391"/>
                  </a:cubicBezTo>
                  <a:cubicBezTo>
                    <a:pt x="25933" y="30391"/>
                    <a:pt x="25919" y="30391"/>
                    <a:pt x="25906" y="30391"/>
                  </a:cubicBezTo>
                  <a:cubicBezTo>
                    <a:pt x="25671" y="30391"/>
                    <a:pt x="25421" y="30415"/>
                    <a:pt x="25320" y="30662"/>
                  </a:cubicBezTo>
                  <a:cubicBezTo>
                    <a:pt x="25208" y="30935"/>
                    <a:pt x="25375" y="31123"/>
                    <a:pt x="25623" y="31235"/>
                  </a:cubicBezTo>
                  <a:cubicBezTo>
                    <a:pt x="25937" y="31376"/>
                    <a:pt x="25921" y="31670"/>
                    <a:pt x="25940" y="31933"/>
                  </a:cubicBezTo>
                  <a:cubicBezTo>
                    <a:pt x="26024" y="33053"/>
                    <a:pt x="26087" y="34172"/>
                    <a:pt x="26169" y="35291"/>
                  </a:cubicBezTo>
                  <a:cubicBezTo>
                    <a:pt x="26203" y="35745"/>
                    <a:pt x="26279" y="36193"/>
                    <a:pt x="26310" y="36647"/>
                  </a:cubicBezTo>
                  <a:cubicBezTo>
                    <a:pt x="26341" y="37070"/>
                    <a:pt x="26332" y="37494"/>
                    <a:pt x="26351" y="37917"/>
                  </a:cubicBezTo>
                  <a:cubicBezTo>
                    <a:pt x="26382" y="38612"/>
                    <a:pt x="26423" y="39306"/>
                    <a:pt x="26464" y="40072"/>
                  </a:cubicBezTo>
                  <a:cubicBezTo>
                    <a:pt x="26305" y="40158"/>
                    <a:pt x="26206" y="40240"/>
                    <a:pt x="26095" y="40269"/>
                  </a:cubicBezTo>
                  <a:cubicBezTo>
                    <a:pt x="24832" y="40592"/>
                    <a:pt x="23622" y="41066"/>
                    <a:pt x="22409" y="41535"/>
                  </a:cubicBezTo>
                  <a:cubicBezTo>
                    <a:pt x="21731" y="41795"/>
                    <a:pt x="21049" y="42045"/>
                    <a:pt x="20371" y="42306"/>
                  </a:cubicBezTo>
                  <a:cubicBezTo>
                    <a:pt x="20118" y="42404"/>
                    <a:pt x="19872" y="42522"/>
                    <a:pt x="19620" y="42628"/>
                  </a:cubicBezTo>
                  <a:cubicBezTo>
                    <a:pt x="19203" y="42804"/>
                    <a:pt x="18785" y="42978"/>
                    <a:pt x="18367" y="43153"/>
                  </a:cubicBezTo>
                  <a:cubicBezTo>
                    <a:pt x="18061" y="43281"/>
                    <a:pt x="17731" y="43376"/>
                    <a:pt x="17449" y="43548"/>
                  </a:cubicBezTo>
                  <a:cubicBezTo>
                    <a:pt x="16851" y="43911"/>
                    <a:pt x="16201" y="44154"/>
                    <a:pt x="15570" y="44449"/>
                  </a:cubicBezTo>
                  <a:cubicBezTo>
                    <a:pt x="15014" y="44708"/>
                    <a:pt x="14420" y="44817"/>
                    <a:pt x="13851" y="45014"/>
                  </a:cubicBezTo>
                  <a:cubicBezTo>
                    <a:pt x="13243" y="45225"/>
                    <a:pt x="12659" y="45447"/>
                    <a:pt x="12136" y="45822"/>
                  </a:cubicBezTo>
                  <a:cubicBezTo>
                    <a:pt x="11824" y="46047"/>
                    <a:pt x="11492" y="46192"/>
                    <a:pt x="11084" y="46192"/>
                  </a:cubicBezTo>
                  <a:cubicBezTo>
                    <a:pt x="10994" y="46192"/>
                    <a:pt x="10900" y="46185"/>
                    <a:pt x="10802" y="46170"/>
                  </a:cubicBezTo>
                  <a:cubicBezTo>
                    <a:pt x="10680" y="45364"/>
                    <a:pt x="10800" y="44555"/>
                    <a:pt x="10793" y="43751"/>
                  </a:cubicBezTo>
                  <a:cubicBezTo>
                    <a:pt x="10785" y="42900"/>
                    <a:pt x="10785" y="42051"/>
                    <a:pt x="10794" y="41201"/>
                  </a:cubicBezTo>
                  <a:cubicBezTo>
                    <a:pt x="10805" y="40388"/>
                    <a:pt x="10830" y="39574"/>
                    <a:pt x="10852" y="38689"/>
                  </a:cubicBezTo>
                  <a:cubicBezTo>
                    <a:pt x="11503" y="38768"/>
                    <a:pt x="12105" y="38782"/>
                    <a:pt x="12679" y="38934"/>
                  </a:cubicBezTo>
                  <a:cubicBezTo>
                    <a:pt x="12902" y="38993"/>
                    <a:pt x="13120" y="39012"/>
                    <a:pt x="13337" y="39012"/>
                  </a:cubicBezTo>
                  <a:cubicBezTo>
                    <a:pt x="13566" y="39012"/>
                    <a:pt x="13795" y="38991"/>
                    <a:pt x="14029" y="38972"/>
                  </a:cubicBezTo>
                  <a:cubicBezTo>
                    <a:pt x="14973" y="38899"/>
                    <a:pt x="15910" y="38769"/>
                    <a:pt x="16763" y="38349"/>
                  </a:cubicBezTo>
                  <a:cubicBezTo>
                    <a:pt x="17984" y="37747"/>
                    <a:pt x="19182" y="37098"/>
                    <a:pt x="20382" y="36453"/>
                  </a:cubicBezTo>
                  <a:cubicBezTo>
                    <a:pt x="20702" y="36281"/>
                    <a:pt x="20823" y="35973"/>
                    <a:pt x="20698" y="35795"/>
                  </a:cubicBezTo>
                  <a:cubicBezTo>
                    <a:pt x="20627" y="35694"/>
                    <a:pt x="20512" y="35634"/>
                    <a:pt x="20364" y="35634"/>
                  </a:cubicBezTo>
                  <a:cubicBezTo>
                    <a:pt x="20267" y="35634"/>
                    <a:pt x="20155" y="35660"/>
                    <a:pt x="20033" y="35717"/>
                  </a:cubicBezTo>
                  <a:cubicBezTo>
                    <a:pt x="19487" y="35975"/>
                    <a:pt x="18939" y="36236"/>
                    <a:pt x="18424" y="36549"/>
                  </a:cubicBezTo>
                  <a:cubicBezTo>
                    <a:pt x="17929" y="36849"/>
                    <a:pt x="17448" y="37159"/>
                    <a:pt x="16876" y="37295"/>
                  </a:cubicBezTo>
                  <a:cubicBezTo>
                    <a:pt x="16698" y="37337"/>
                    <a:pt x="16527" y="37403"/>
                    <a:pt x="16369" y="37493"/>
                  </a:cubicBezTo>
                  <a:cubicBezTo>
                    <a:pt x="15652" y="37906"/>
                    <a:pt x="14882" y="38052"/>
                    <a:pt x="14080" y="38052"/>
                  </a:cubicBezTo>
                  <a:cubicBezTo>
                    <a:pt x="13968" y="38052"/>
                    <a:pt x="13855" y="38049"/>
                    <a:pt x="13741" y="38044"/>
                  </a:cubicBezTo>
                  <a:cubicBezTo>
                    <a:pt x="13671" y="38041"/>
                    <a:pt x="13600" y="38039"/>
                    <a:pt x="13529" y="38039"/>
                  </a:cubicBezTo>
                  <a:cubicBezTo>
                    <a:pt x="13448" y="38039"/>
                    <a:pt x="13367" y="38041"/>
                    <a:pt x="13286" y="38046"/>
                  </a:cubicBezTo>
                  <a:cubicBezTo>
                    <a:pt x="13146" y="38055"/>
                    <a:pt x="13008" y="38059"/>
                    <a:pt x="12871" y="38059"/>
                  </a:cubicBezTo>
                  <a:cubicBezTo>
                    <a:pt x="11570" y="38059"/>
                    <a:pt x="10337" y="37690"/>
                    <a:pt x="9120" y="37264"/>
                  </a:cubicBezTo>
                  <a:cubicBezTo>
                    <a:pt x="8753" y="37135"/>
                    <a:pt x="8415" y="36916"/>
                    <a:pt x="8075" y="36720"/>
                  </a:cubicBezTo>
                  <a:cubicBezTo>
                    <a:pt x="7723" y="36517"/>
                    <a:pt x="7478" y="36215"/>
                    <a:pt x="7313" y="35842"/>
                  </a:cubicBezTo>
                  <a:cubicBezTo>
                    <a:pt x="6723" y="34511"/>
                    <a:pt x="6131" y="33181"/>
                    <a:pt x="5537" y="31854"/>
                  </a:cubicBezTo>
                  <a:cubicBezTo>
                    <a:pt x="5512" y="31798"/>
                    <a:pt x="5469" y="31747"/>
                    <a:pt x="5458" y="31690"/>
                  </a:cubicBezTo>
                  <a:cubicBezTo>
                    <a:pt x="5071" y="29736"/>
                    <a:pt x="4288" y="27858"/>
                    <a:pt x="4341" y="25819"/>
                  </a:cubicBezTo>
                  <a:cubicBezTo>
                    <a:pt x="4362" y="25061"/>
                    <a:pt x="4468" y="24344"/>
                    <a:pt x="4747" y="23614"/>
                  </a:cubicBezTo>
                  <a:cubicBezTo>
                    <a:pt x="5141" y="22592"/>
                    <a:pt x="5646" y="21632"/>
                    <a:pt x="6105" y="20646"/>
                  </a:cubicBezTo>
                  <a:cubicBezTo>
                    <a:pt x="6299" y="20229"/>
                    <a:pt x="6405" y="19799"/>
                    <a:pt x="6456" y="19339"/>
                  </a:cubicBezTo>
                  <a:cubicBezTo>
                    <a:pt x="6607" y="17984"/>
                    <a:pt x="6688" y="16618"/>
                    <a:pt x="7084" y="15260"/>
                  </a:cubicBezTo>
                  <a:cubicBezTo>
                    <a:pt x="7712" y="15180"/>
                    <a:pt x="8371" y="15126"/>
                    <a:pt x="9015" y="15004"/>
                  </a:cubicBezTo>
                  <a:cubicBezTo>
                    <a:pt x="9667" y="14880"/>
                    <a:pt x="10306" y="14695"/>
                    <a:pt x="10949" y="14527"/>
                  </a:cubicBezTo>
                  <a:cubicBezTo>
                    <a:pt x="11591" y="14359"/>
                    <a:pt x="12228" y="14177"/>
                    <a:pt x="12924" y="13986"/>
                  </a:cubicBezTo>
                  <a:close/>
                  <a:moveTo>
                    <a:pt x="9655" y="39980"/>
                  </a:moveTo>
                  <a:cubicBezTo>
                    <a:pt x="9753" y="40102"/>
                    <a:pt x="9854" y="40169"/>
                    <a:pt x="9855" y="40236"/>
                  </a:cubicBezTo>
                  <a:cubicBezTo>
                    <a:pt x="9863" y="41595"/>
                    <a:pt x="9863" y="42954"/>
                    <a:pt x="9857" y="44313"/>
                  </a:cubicBezTo>
                  <a:cubicBezTo>
                    <a:pt x="9855" y="45039"/>
                    <a:pt x="9865" y="45765"/>
                    <a:pt x="9829" y="46488"/>
                  </a:cubicBezTo>
                  <a:cubicBezTo>
                    <a:pt x="9796" y="47103"/>
                    <a:pt x="9556" y="47649"/>
                    <a:pt x="9070" y="48174"/>
                  </a:cubicBezTo>
                  <a:cubicBezTo>
                    <a:pt x="8994" y="47874"/>
                    <a:pt x="8939" y="47646"/>
                    <a:pt x="8878" y="47418"/>
                  </a:cubicBezTo>
                  <a:cubicBezTo>
                    <a:pt x="8742" y="46908"/>
                    <a:pt x="8495" y="46727"/>
                    <a:pt x="7964" y="46726"/>
                  </a:cubicBezTo>
                  <a:cubicBezTo>
                    <a:pt x="7416" y="46726"/>
                    <a:pt x="6968" y="46978"/>
                    <a:pt x="6574" y="47317"/>
                  </a:cubicBezTo>
                  <a:cubicBezTo>
                    <a:pt x="5890" y="47903"/>
                    <a:pt x="5230" y="48518"/>
                    <a:pt x="4524" y="49153"/>
                  </a:cubicBezTo>
                  <a:cubicBezTo>
                    <a:pt x="4515" y="49053"/>
                    <a:pt x="4481" y="48968"/>
                    <a:pt x="4507" y="48910"/>
                  </a:cubicBezTo>
                  <a:cubicBezTo>
                    <a:pt x="4885" y="48053"/>
                    <a:pt x="5258" y="47198"/>
                    <a:pt x="5568" y="46311"/>
                  </a:cubicBezTo>
                  <a:cubicBezTo>
                    <a:pt x="5824" y="45575"/>
                    <a:pt x="6249" y="44899"/>
                    <a:pt x="6601" y="44196"/>
                  </a:cubicBezTo>
                  <a:cubicBezTo>
                    <a:pt x="6642" y="44115"/>
                    <a:pt x="6704" y="44042"/>
                    <a:pt x="6729" y="43957"/>
                  </a:cubicBezTo>
                  <a:cubicBezTo>
                    <a:pt x="7028" y="42945"/>
                    <a:pt x="7728" y="42174"/>
                    <a:pt x="8303" y="41329"/>
                  </a:cubicBezTo>
                  <a:cubicBezTo>
                    <a:pt x="8665" y="40797"/>
                    <a:pt x="9183" y="40429"/>
                    <a:pt x="9655" y="39980"/>
                  </a:cubicBezTo>
                  <a:close/>
                  <a:moveTo>
                    <a:pt x="27382" y="38915"/>
                  </a:moveTo>
                  <a:lnTo>
                    <a:pt x="27382" y="38915"/>
                  </a:lnTo>
                  <a:cubicBezTo>
                    <a:pt x="27709" y="38991"/>
                    <a:pt x="27909" y="39209"/>
                    <a:pt x="28048" y="39480"/>
                  </a:cubicBezTo>
                  <a:cubicBezTo>
                    <a:pt x="28391" y="40154"/>
                    <a:pt x="28808" y="40789"/>
                    <a:pt x="29292" y="41370"/>
                  </a:cubicBezTo>
                  <a:cubicBezTo>
                    <a:pt x="29409" y="41511"/>
                    <a:pt x="29498" y="41672"/>
                    <a:pt x="29555" y="41846"/>
                  </a:cubicBezTo>
                  <a:cubicBezTo>
                    <a:pt x="29910" y="42970"/>
                    <a:pt x="30301" y="44080"/>
                    <a:pt x="30831" y="45107"/>
                  </a:cubicBezTo>
                  <a:cubicBezTo>
                    <a:pt x="30666" y="45466"/>
                    <a:pt x="30328" y="45492"/>
                    <a:pt x="30063" y="45611"/>
                  </a:cubicBezTo>
                  <a:cubicBezTo>
                    <a:pt x="29704" y="45776"/>
                    <a:pt x="29339" y="45917"/>
                    <a:pt x="29050" y="46202"/>
                  </a:cubicBezTo>
                  <a:cubicBezTo>
                    <a:pt x="28944" y="46307"/>
                    <a:pt x="28809" y="46388"/>
                    <a:pt x="28679" y="46463"/>
                  </a:cubicBezTo>
                  <a:cubicBezTo>
                    <a:pt x="27812" y="46956"/>
                    <a:pt x="26947" y="47451"/>
                    <a:pt x="26076" y="47933"/>
                  </a:cubicBezTo>
                  <a:cubicBezTo>
                    <a:pt x="25363" y="48328"/>
                    <a:pt x="24632" y="48694"/>
                    <a:pt x="23927" y="49102"/>
                  </a:cubicBezTo>
                  <a:cubicBezTo>
                    <a:pt x="23433" y="49389"/>
                    <a:pt x="22930" y="49661"/>
                    <a:pt x="22439" y="49948"/>
                  </a:cubicBezTo>
                  <a:cubicBezTo>
                    <a:pt x="20974" y="50801"/>
                    <a:pt x="19405" y="51471"/>
                    <a:pt x="18019" y="52461"/>
                  </a:cubicBezTo>
                  <a:cubicBezTo>
                    <a:pt x="17970" y="52496"/>
                    <a:pt x="17921" y="52534"/>
                    <a:pt x="17864" y="52556"/>
                  </a:cubicBezTo>
                  <a:cubicBezTo>
                    <a:pt x="16431" y="53129"/>
                    <a:pt x="15155" y="54008"/>
                    <a:pt x="13750" y="54708"/>
                  </a:cubicBezTo>
                  <a:cubicBezTo>
                    <a:pt x="13497" y="54503"/>
                    <a:pt x="13411" y="54210"/>
                    <a:pt x="13313" y="53933"/>
                  </a:cubicBezTo>
                  <a:cubicBezTo>
                    <a:pt x="13058" y="53220"/>
                    <a:pt x="12833" y="52498"/>
                    <a:pt x="12572" y="51786"/>
                  </a:cubicBezTo>
                  <a:cubicBezTo>
                    <a:pt x="12258" y="50934"/>
                    <a:pt x="11922" y="50090"/>
                    <a:pt x="11589" y="49245"/>
                  </a:cubicBezTo>
                  <a:cubicBezTo>
                    <a:pt x="11535" y="49104"/>
                    <a:pt x="11462" y="48971"/>
                    <a:pt x="11371" y="48851"/>
                  </a:cubicBezTo>
                  <a:cubicBezTo>
                    <a:pt x="11199" y="48631"/>
                    <a:pt x="11029" y="48530"/>
                    <a:pt x="10816" y="48530"/>
                  </a:cubicBezTo>
                  <a:cubicBezTo>
                    <a:pt x="10699" y="48530"/>
                    <a:pt x="10569" y="48560"/>
                    <a:pt x="10418" y="48618"/>
                  </a:cubicBezTo>
                  <a:cubicBezTo>
                    <a:pt x="10285" y="48669"/>
                    <a:pt x="10150" y="48716"/>
                    <a:pt x="9803" y="48842"/>
                  </a:cubicBezTo>
                  <a:cubicBezTo>
                    <a:pt x="10066" y="48311"/>
                    <a:pt x="10208" y="47980"/>
                    <a:pt x="10390" y="47671"/>
                  </a:cubicBezTo>
                  <a:cubicBezTo>
                    <a:pt x="10616" y="47285"/>
                    <a:pt x="10988" y="47090"/>
                    <a:pt x="11408" y="46959"/>
                  </a:cubicBezTo>
                  <a:cubicBezTo>
                    <a:pt x="11956" y="46788"/>
                    <a:pt x="12531" y="46659"/>
                    <a:pt x="13036" y="46396"/>
                  </a:cubicBezTo>
                  <a:cubicBezTo>
                    <a:pt x="14652" y="45558"/>
                    <a:pt x="16390" y="45023"/>
                    <a:pt x="18058" y="44316"/>
                  </a:cubicBezTo>
                  <a:cubicBezTo>
                    <a:pt x="19312" y="43784"/>
                    <a:pt x="20577" y="43276"/>
                    <a:pt x="21837" y="42762"/>
                  </a:cubicBezTo>
                  <a:cubicBezTo>
                    <a:pt x="22343" y="42555"/>
                    <a:pt x="22852" y="42361"/>
                    <a:pt x="23360" y="42163"/>
                  </a:cubicBezTo>
                  <a:cubicBezTo>
                    <a:pt x="23473" y="42119"/>
                    <a:pt x="23598" y="42097"/>
                    <a:pt x="23702" y="42038"/>
                  </a:cubicBezTo>
                  <a:cubicBezTo>
                    <a:pt x="24605" y="41518"/>
                    <a:pt x="25620" y="41316"/>
                    <a:pt x="26602" y="41020"/>
                  </a:cubicBezTo>
                  <a:cubicBezTo>
                    <a:pt x="27007" y="40900"/>
                    <a:pt x="27414" y="40773"/>
                    <a:pt x="27653" y="40392"/>
                  </a:cubicBezTo>
                  <a:cubicBezTo>
                    <a:pt x="27290" y="39657"/>
                    <a:pt x="27290" y="39657"/>
                    <a:pt x="27382" y="38915"/>
                  </a:cubicBezTo>
                  <a:close/>
                  <a:moveTo>
                    <a:pt x="10138" y="0"/>
                  </a:moveTo>
                  <a:cubicBezTo>
                    <a:pt x="9659" y="0"/>
                    <a:pt x="9182" y="49"/>
                    <a:pt x="8708" y="96"/>
                  </a:cubicBezTo>
                  <a:cubicBezTo>
                    <a:pt x="7439" y="219"/>
                    <a:pt x="6288" y="630"/>
                    <a:pt x="5451" y="1678"/>
                  </a:cubicBezTo>
                  <a:cubicBezTo>
                    <a:pt x="4906" y="2360"/>
                    <a:pt x="4904" y="3043"/>
                    <a:pt x="5450" y="3736"/>
                  </a:cubicBezTo>
                  <a:cubicBezTo>
                    <a:pt x="5700" y="4054"/>
                    <a:pt x="5997" y="4294"/>
                    <a:pt x="6366" y="4462"/>
                  </a:cubicBezTo>
                  <a:cubicBezTo>
                    <a:pt x="6476" y="4512"/>
                    <a:pt x="6554" y="4634"/>
                    <a:pt x="6707" y="4782"/>
                  </a:cubicBezTo>
                  <a:cubicBezTo>
                    <a:pt x="6149" y="4945"/>
                    <a:pt x="5680" y="5065"/>
                    <a:pt x="5223" y="5221"/>
                  </a:cubicBezTo>
                  <a:cubicBezTo>
                    <a:pt x="4185" y="5576"/>
                    <a:pt x="3220" y="6045"/>
                    <a:pt x="2388" y="6803"/>
                  </a:cubicBezTo>
                  <a:cubicBezTo>
                    <a:pt x="1861" y="7282"/>
                    <a:pt x="1503" y="7872"/>
                    <a:pt x="1061" y="8405"/>
                  </a:cubicBezTo>
                  <a:cubicBezTo>
                    <a:pt x="202" y="9439"/>
                    <a:pt x="1" y="10631"/>
                    <a:pt x="226" y="11912"/>
                  </a:cubicBezTo>
                  <a:cubicBezTo>
                    <a:pt x="413" y="12979"/>
                    <a:pt x="1152" y="13650"/>
                    <a:pt x="2221" y="13676"/>
                  </a:cubicBezTo>
                  <a:cubicBezTo>
                    <a:pt x="2383" y="13680"/>
                    <a:pt x="2545" y="13683"/>
                    <a:pt x="2707" y="13683"/>
                  </a:cubicBezTo>
                  <a:cubicBezTo>
                    <a:pt x="3421" y="13683"/>
                    <a:pt x="4136" y="13632"/>
                    <a:pt x="4833" y="13423"/>
                  </a:cubicBezTo>
                  <a:cubicBezTo>
                    <a:pt x="5055" y="13356"/>
                    <a:pt x="5282" y="13305"/>
                    <a:pt x="5518" y="13246"/>
                  </a:cubicBezTo>
                  <a:cubicBezTo>
                    <a:pt x="5592" y="13582"/>
                    <a:pt x="5618" y="13889"/>
                    <a:pt x="5731" y="14160"/>
                  </a:cubicBezTo>
                  <a:cubicBezTo>
                    <a:pt x="5845" y="14431"/>
                    <a:pt x="6045" y="14660"/>
                    <a:pt x="6196" y="14890"/>
                  </a:cubicBezTo>
                  <a:cubicBezTo>
                    <a:pt x="6114" y="15349"/>
                    <a:pt x="6014" y="15790"/>
                    <a:pt x="5959" y="16237"/>
                  </a:cubicBezTo>
                  <a:cubicBezTo>
                    <a:pt x="5899" y="16718"/>
                    <a:pt x="5886" y="17205"/>
                    <a:pt x="5842" y="17689"/>
                  </a:cubicBezTo>
                  <a:cubicBezTo>
                    <a:pt x="5769" y="18504"/>
                    <a:pt x="5752" y="19334"/>
                    <a:pt x="5413" y="20096"/>
                  </a:cubicBezTo>
                  <a:cubicBezTo>
                    <a:pt x="5141" y="20703"/>
                    <a:pt x="4832" y="21296"/>
                    <a:pt x="4507" y="21876"/>
                  </a:cubicBezTo>
                  <a:cubicBezTo>
                    <a:pt x="3979" y="22817"/>
                    <a:pt x="3740" y="23843"/>
                    <a:pt x="3558" y="24889"/>
                  </a:cubicBezTo>
                  <a:cubicBezTo>
                    <a:pt x="3442" y="25548"/>
                    <a:pt x="3512" y="26211"/>
                    <a:pt x="3538" y="26878"/>
                  </a:cubicBezTo>
                  <a:cubicBezTo>
                    <a:pt x="3572" y="27764"/>
                    <a:pt x="3736" y="28627"/>
                    <a:pt x="3943" y="29476"/>
                  </a:cubicBezTo>
                  <a:cubicBezTo>
                    <a:pt x="4157" y="30356"/>
                    <a:pt x="4492" y="31205"/>
                    <a:pt x="4772" y="32069"/>
                  </a:cubicBezTo>
                  <a:cubicBezTo>
                    <a:pt x="4856" y="32329"/>
                    <a:pt x="4914" y="32596"/>
                    <a:pt x="5007" y="32851"/>
                  </a:cubicBezTo>
                  <a:cubicBezTo>
                    <a:pt x="5183" y="33333"/>
                    <a:pt x="5354" y="33819"/>
                    <a:pt x="5566" y="34285"/>
                  </a:cubicBezTo>
                  <a:cubicBezTo>
                    <a:pt x="5829" y="34865"/>
                    <a:pt x="6166" y="35412"/>
                    <a:pt x="6410" y="35997"/>
                  </a:cubicBezTo>
                  <a:cubicBezTo>
                    <a:pt x="6866" y="37094"/>
                    <a:pt x="7699" y="37701"/>
                    <a:pt x="8813" y="38001"/>
                  </a:cubicBezTo>
                  <a:cubicBezTo>
                    <a:pt x="9188" y="38102"/>
                    <a:pt x="9545" y="38271"/>
                    <a:pt x="9909" y="38408"/>
                  </a:cubicBezTo>
                  <a:lnTo>
                    <a:pt x="9909" y="39236"/>
                  </a:lnTo>
                  <a:cubicBezTo>
                    <a:pt x="8714" y="39641"/>
                    <a:pt x="8092" y="40085"/>
                    <a:pt x="7392" y="41113"/>
                  </a:cubicBezTo>
                  <a:cubicBezTo>
                    <a:pt x="6863" y="41888"/>
                    <a:pt x="6323" y="42665"/>
                    <a:pt x="5885" y="43491"/>
                  </a:cubicBezTo>
                  <a:cubicBezTo>
                    <a:pt x="5434" y="44345"/>
                    <a:pt x="5097" y="45261"/>
                    <a:pt x="4713" y="46150"/>
                  </a:cubicBezTo>
                  <a:cubicBezTo>
                    <a:pt x="4306" y="47096"/>
                    <a:pt x="3901" y="48042"/>
                    <a:pt x="3500" y="48988"/>
                  </a:cubicBezTo>
                  <a:cubicBezTo>
                    <a:pt x="3334" y="49378"/>
                    <a:pt x="3164" y="49768"/>
                    <a:pt x="3031" y="50171"/>
                  </a:cubicBezTo>
                  <a:cubicBezTo>
                    <a:pt x="2945" y="50429"/>
                    <a:pt x="3195" y="50748"/>
                    <a:pt x="3433" y="50748"/>
                  </a:cubicBezTo>
                  <a:cubicBezTo>
                    <a:pt x="3473" y="50748"/>
                    <a:pt x="3511" y="50739"/>
                    <a:pt x="3548" y="50720"/>
                  </a:cubicBezTo>
                  <a:cubicBezTo>
                    <a:pt x="4242" y="50365"/>
                    <a:pt x="5026" y="50136"/>
                    <a:pt x="5520" y="49467"/>
                  </a:cubicBezTo>
                  <a:cubicBezTo>
                    <a:pt x="6035" y="48770"/>
                    <a:pt x="6713" y="48266"/>
                    <a:pt x="7451" y="47838"/>
                  </a:cubicBezTo>
                  <a:cubicBezTo>
                    <a:pt x="7620" y="47738"/>
                    <a:pt x="7828" y="47705"/>
                    <a:pt x="8055" y="47629"/>
                  </a:cubicBezTo>
                  <a:cubicBezTo>
                    <a:pt x="8090" y="47815"/>
                    <a:pt x="8135" y="47932"/>
                    <a:pt x="8127" y="48045"/>
                  </a:cubicBezTo>
                  <a:cubicBezTo>
                    <a:pt x="8099" y="48467"/>
                    <a:pt x="8073" y="48891"/>
                    <a:pt x="8009" y="49308"/>
                  </a:cubicBezTo>
                  <a:cubicBezTo>
                    <a:pt x="7951" y="49686"/>
                    <a:pt x="8070" y="49951"/>
                    <a:pt x="8383" y="50161"/>
                  </a:cubicBezTo>
                  <a:cubicBezTo>
                    <a:pt x="8691" y="50366"/>
                    <a:pt x="9018" y="50469"/>
                    <a:pt x="9384" y="50469"/>
                  </a:cubicBezTo>
                  <a:cubicBezTo>
                    <a:pt x="9458" y="50469"/>
                    <a:pt x="9533" y="50465"/>
                    <a:pt x="9610" y="50456"/>
                  </a:cubicBezTo>
                  <a:cubicBezTo>
                    <a:pt x="9963" y="50111"/>
                    <a:pt x="10307" y="49730"/>
                    <a:pt x="10808" y="49563"/>
                  </a:cubicBezTo>
                  <a:cubicBezTo>
                    <a:pt x="10893" y="49666"/>
                    <a:pt x="10976" y="49724"/>
                    <a:pt x="11003" y="49803"/>
                  </a:cubicBezTo>
                  <a:cubicBezTo>
                    <a:pt x="11261" y="50545"/>
                    <a:pt x="11545" y="51282"/>
                    <a:pt x="11753" y="52040"/>
                  </a:cubicBezTo>
                  <a:cubicBezTo>
                    <a:pt x="12018" y="53007"/>
                    <a:pt x="12382" y="53935"/>
                    <a:pt x="12762" y="54860"/>
                  </a:cubicBezTo>
                  <a:cubicBezTo>
                    <a:pt x="12866" y="55112"/>
                    <a:pt x="12943" y="55373"/>
                    <a:pt x="13054" y="55620"/>
                  </a:cubicBezTo>
                  <a:cubicBezTo>
                    <a:pt x="13125" y="55777"/>
                    <a:pt x="13273" y="55865"/>
                    <a:pt x="13429" y="55865"/>
                  </a:cubicBezTo>
                  <a:cubicBezTo>
                    <a:pt x="13483" y="55865"/>
                    <a:pt x="13537" y="55855"/>
                    <a:pt x="13590" y="55834"/>
                  </a:cubicBezTo>
                  <a:cubicBezTo>
                    <a:pt x="13702" y="55790"/>
                    <a:pt x="13806" y="55725"/>
                    <a:pt x="13910" y="55664"/>
                  </a:cubicBezTo>
                  <a:cubicBezTo>
                    <a:pt x="15514" y="54754"/>
                    <a:pt x="17113" y="53832"/>
                    <a:pt x="18724" y="52934"/>
                  </a:cubicBezTo>
                  <a:cubicBezTo>
                    <a:pt x="19492" y="52505"/>
                    <a:pt x="20290" y="52132"/>
                    <a:pt x="21062" y="51712"/>
                  </a:cubicBezTo>
                  <a:cubicBezTo>
                    <a:pt x="22285" y="51044"/>
                    <a:pt x="23442" y="50258"/>
                    <a:pt x="24714" y="49676"/>
                  </a:cubicBezTo>
                  <a:cubicBezTo>
                    <a:pt x="24797" y="49638"/>
                    <a:pt x="24876" y="49592"/>
                    <a:pt x="24950" y="49541"/>
                  </a:cubicBezTo>
                  <a:cubicBezTo>
                    <a:pt x="26246" y="48634"/>
                    <a:pt x="27661" y="47941"/>
                    <a:pt x="29061" y="47220"/>
                  </a:cubicBezTo>
                  <a:cubicBezTo>
                    <a:pt x="29466" y="47011"/>
                    <a:pt x="29867" y="46794"/>
                    <a:pt x="30250" y="46547"/>
                  </a:cubicBezTo>
                  <a:cubicBezTo>
                    <a:pt x="30709" y="46250"/>
                    <a:pt x="31178" y="45988"/>
                    <a:pt x="31701" y="45820"/>
                  </a:cubicBezTo>
                  <a:cubicBezTo>
                    <a:pt x="31983" y="45729"/>
                    <a:pt x="32113" y="45510"/>
                    <a:pt x="31999" y="45261"/>
                  </a:cubicBezTo>
                  <a:cubicBezTo>
                    <a:pt x="31660" y="44517"/>
                    <a:pt x="31329" y="43768"/>
                    <a:pt x="30918" y="43065"/>
                  </a:cubicBezTo>
                  <a:cubicBezTo>
                    <a:pt x="30734" y="42750"/>
                    <a:pt x="30553" y="42451"/>
                    <a:pt x="30431" y="42106"/>
                  </a:cubicBezTo>
                  <a:cubicBezTo>
                    <a:pt x="30292" y="41709"/>
                    <a:pt x="30163" y="41282"/>
                    <a:pt x="29910" y="40962"/>
                  </a:cubicBezTo>
                  <a:cubicBezTo>
                    <a:pt x="29641" y="40620"/>
                    <a:pt x="29445" y="40262"/>
                    <a:pt x="29271" y="39874"/>
                  </a:cubicBezTo>
                  <a:cubicBezTo>
                    <a:pt x="29133" y="39572"/>
                    <a:pt x="28956" y="39285"/>
                    <a:pt x="28766" y="39012"/>
                  </a:cubicBezTo>
                  <a:cubicBezTo>
                    <a:pt x="28577" y="38739"/>
                    <a:pt x="28374" y="38456"/>
                    <a:pt x="28032" y="38360"/>
                  </a:cubicBezTo>
                  <a:cubicBezTo>
                    <a:pt x="27359" y="38170"/>
                    <a:pt x="27172" y="37638"/>
                    <a:pt x="27102" y="37041"/>
                  </a:cubicBezTo>
                  <a:cubicBezTo>
                    <a:pt x="27024" y="36381"/>
                    <a:pt x="26974" y="35716"/>
                    <a:pt x="26937" y="35052"/>
                  </a:cubicBezTo>
                  <a:cubicBezTo>
                    <a:pt x="26924" y="34787"/>
                    <a:pt x="26976" y="34518"/>
                    <a:pt x="26999" y="34241"/>
                  </a:cubicBezTo>
                  <a:cubicBezTo>
                    <a:pt x="27511" y="34181"/>
                    <a:pt x="27892" y="33969"/>
                    <a:pt x="28273" y="33699"/>
                  </a:cubicBezTo>
                  <a:cubicBezTo>
                    <a:pt x="28704" y="33391"/>
                    <a:pt x="29047" y="33015"/>
                    <a:pt x="29324" y="32586"/>
                  </a:cubicBezTo>
                  <a:cubicBezTo>
                    <a:pt x="29864" y="31745"/>
                    <a:pt x="30367" y="30883"/>
                    <a:pt x="30888" y="30031"/>
                  </a:cubicBezTo>
                  <a:cubicBezTo>
                    <a:pt x="31046" y="29773"/>
                    <a:pt x="31178" y="29489"/>
                    <a:pt x="31377" y="29268"/>
                  </a:cubicBezTo>
                  <a:cubicBezTo>
                    <a:pt x="31832" y="28763"/>
                    <a:pt x="32131" y="28177"/>
                    <a:pt x="32395" y="27560"/>
                  </a:cubicBezTo>
                  <a:cubicBezTo>
                    <a:pt x="32635" y="27003"/>
                    <a:pt x="32902" y="26458"/>
                    <a:pt x="33197" y="25928"/>
                  </a:cubicBezTo>
                  <a:cubicBezTo>
                    <a:pt x="34122" y="24260"/>
                    <a:pt x="34534" y="22421"/>
                    <a:pt x="34988" y="20597"/>
                  </a:cubicBezTo>
                  <a:cubicBezTo>
                    <a:pt x="35112" y="20100"/>
                    <a:pt x="35158" y="19589"/>
                    <a:pt x="35341" y="19099"/>
                  </a:cubicBezTo>
                  <a:cubicBezTo>
                    <a:pt x="35454" y="18799"/>
                    <a:pt x="35436" y="18443"/>
                    <a:pt x="35453" y="18112"/>
                  </a:cubicBezTo>
                  <a:cubicBezTo>
                    <a:pt x="35513" y="16865"/>
                    <a:pt x="35362" y="15627"/>
                    <a:pt x="35258" y="14388"/>
                  </a:cubicBezTo>
                  <a:cubicBezTo>
                    <a:pt x="35241" y="14177"/>
                    <a:pt x="35196" y="13967"/>
                    <a:pt x="35140" y="13764"/>
                  </a:cubicBezTo>
                  <a:cubicBezTo>
                    <a:pt x="34794" y="12508"/>
                    <a:pt x="34445" y="11254"/>
                    <a:pt x="34091" y="10000"/>
                  </a:cubicBezTo>
                  <a:cubicBezTo>
                    <a:pt x="34050" y="9854"/>
                    <a:pt x="34007" y="9704"/>
                    <a:pt x="33934" y="9572"/>
                  </a:cubicBezTo>
                  <a:cubicBezTo>
                    <a:pt x="33329" y="8492"/>
                    <a:pt x="32826" y="7363"/>
                    <a:pt x="32035" y="6380"/>
                  </a:cubicBezTo>
                  <a:cubicBezTo>
                    <a:pt x="31440" y="5641"/>
                    <a:pt x="30646" y="5216"/>
                    <a:pt x="29921" y="4685"/>
                  </a:cubicBezTo>
                  <a:cubicBezTo>
                    <a:pt x="29491" y="4369"/>
                    <a:pt x="28940" y="4220"/>
                    <a:pt x="28452" y="3976"/>
                  </a:cubicBezTo>
                  <a:cubicBezTo>
                    <a:pt x="27685" y="3595"/>
                    <a:pt x="26901" y="3291"/>
                    <a:pt x="26027" y="3284"/>
                  </a:cubicBezTo>
                  <a:cubicBezTo>
                    <a:pt x="25877" y="3283"/>
                    <a:pt x="25729" y="3220"/>
                    <a:pt x="25579" y="3208"/>
                  </a:cubicBezTo>
                  <a:cubicBezTo>
                    <a:pt x="25230" y="3182"/>
                    <a:pt x="24880" y="3145"/>
                    <a:pt x="24531" y="3145"/>
                  </a:cubicBezTo>
                  <a:cubicBezTo>
                    <a:pt x="24488" y="3145"/>
                    <a:pt x="24445" y="3145"/>
                    <a:pt x="24402" y="3146"/>
                  </a:cubicBezTo>
                  <a:cubicBezTo>
                    <a:pt x="23677" y="3169"/>
                    <a:pt x="22952" y="3228"/>
                    <a:pt x="22255" y="3269"/>
                  </a:cubicBezTo>
                  <a:cubicBezTo>
                    <a:pt x="21600" y="2766"/>
                    <a:pt x="19946" y="1749"/>
                    <a:pt x="19363" y="1493"/>
                  </a:cubicBezTo>
                  <a:cubicBezTo>
                    <a:pt x="18882" y="1281"/>
                    <a:pt x="18376" y="1207"/>
                    <a:pt x="17881" y="1075"/>
                  </a:cubicBezTo>
                  <a:cubicBezTo>
                    <a:pt x="15948" y="563"/>
                    <a:pt x="14011" y="92"/>
                    <a:pt x="11998" y="92"/>
                  </a:cubicBezTo>
                  <a:cubicBezTo>
                    <a:pt x="11870" y="92"/>
                    <a:pt x="11743" y="94"/>
                    <a:pt x="11614" y="98"/>
                  </a:cubicBezTo>
                  <a:cubicBezTo>
                    <a:pt x="11574" y="99"/>
                    <a:pt x="11535" y="100"/>
                    <a:pt x="11495" y="100"/>
                  </a:cubicBezTo>
                  <a:cubicBezTo>
                    <a:pt x="11322" y="100"/>
                    <a:pt x="11149" y="86"/>
                    <a:pt x="10977" y="61"/>
                  </a:cubicBezTo>
                  <a:cubicBezTo>
                    <a:pt x="10697" y="17"/>
                    <a:pt x="10418" y="0"/>
                    <a:pt x="10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3569575" y="4135059"/>
              <a:ext cx="110694" cy="197869"/>
            </a:xfrm>
            <a:custGeom>
              <a:rect b="b" l="l" r="r" t="t"/>
              <a:pathLst>
                <a:path extrusionOk="0" h="10979" w="6142">
                  <a:moveTo>
                    <a:pt x="4473" y="1"/>
                  </a:moveTo>
                  <a:cubicBezTo>
                    <a:pt x="4335" y="1"/>
                    <a:pt x="4237" y="130"/>
                    <a:pt x="4198" y="281"/>
                  </a:cubicBezTo>
                  <a:cubicBezTo>
                    <a:pt x="3954" y="1218"/>
                    <a:pt x="3718" y="2157"/>
                    <a:pt x="3463" y="3089"/>
                  </a:cubicBezTo>
                  <a:cubicBezTo>
                    <a:pt x="3377" y="3407"/>
                    <a:pt x="3281" y="3731"/>
                    <a:pt x="3129" y="4020"/>
                  </a:cubicBezTo>
                  <a:cubicBezTo>
                    <a:pt x="2709" y="4819"/>
                    <a:pt x="2376" y="5670"/>
                    <a:pt x="1778" y="6367"/>
                  </a:cubicBezTo>
                  <a:cubicBezTo>
                    <a:pt x="1719" y="6434"/>
                    <a:pt x="1683" y="6521"/>
                    <a:pt x="1639" y="6600"/>
                  </a:cubicBezTo>
                  <a:cubicBezTo>
                    <a:pt x="1237" y="7310"/>
                    <a:pt x="834" y="8020"/>
                    <a:pt x="432" y="8731"/>
                  </a:cubicBezTo>
                  <a:cubicBezTo>
                    <a:pt x="329" y="8913"/>
                    <a:pt x="194" y="9091"/>
                    <a:pt x="138" y="9290"/>
                  </a:cubicBezTo>
                  <a:cubicBezTo>
                    <a:pt x="1" y="9775"/>
                    <a:pt x="16" y="10259"/>
                    <a:pt x="397" y="10641"/>
                  </a:cubicBezTo>
                  <a:cubicBezTo>
                    <a:pt x="632" y="10876"/>
                    <a:pt x="896" y="10979"/>
                    <a:pt x="1177" y="10979"/>
                  </a:cubicBezTo>
                  <a:cubicBezTo>
                    <a:pt x="1359" y="10979"/>
                    <a:pt x="1548" y="10936"/>
                    <a:pt x="1741" y="10858"/>
                  </a:cubicBezTo>
                  <a:cubicBezTo>
                    <a:pt x="1853" y="10812"/>
                    <a:pt x="1968" y="10771"/>
                    <a:pt x="2072" y="10712"/>
                  </a:cubicBezTo>
                  <a:cubicBezTo>
                    <a:pt x="3022" y="10176"/>
                    <a:pt x="3973" y="9645"/>
                    <a:pt x="4914" y="9096"/>
                  </a:cubicBezTo>
                  <a:cubicBezTo>
                    <a:pt x="5174" y="8945"/>
                    <a:pt x="5428" y="8766"/>
                    <a:pt x="5637" y="8551"/>
                  </a:cubicBezTo>
                  <a:cubicBezTo>
                    <a:pt x="5940" y="8240"/>
                    <a:pt x="6141" y="7867"/>
                    <a:pt x="6019" y="7402"/>
                  </a:cubicBezTo>
                  <a:cubicBezTo>
                    <a:pt x="5960" y="7179"/>
                    <a:pt x="5721" y="7004"/>
                    <a:pt x="5488" y="7004"/>
                  </a:cubicBezTo>
                  <a:cubicBezTo>
                    <a:pt x="5483" y="7004"/>
                    <a:pt x="5478" y="7004"/>
                    <a:pt x="5472" y="7004"/>
                  </a:cubicBezTo>
                  <a:cubicBezTo>
                    <a:pt x="5234" y="7012"/>
                    <a:pt x="5011" y="7200"/>
                    <a:pt x="5003" y="7451"/>
                  </a:cubicBezTo>
                  <a:cubicBezTo>
                    <a:pt x="5000" y="7562"/>
                    <a:pt x="5078" y="7682"/>
                    <a:pt x="4974" y="7778"/>
                  </a:cubicBezTo>
                  <a:cubicBezTo>
                    <a:pt x="4664" y="8065"/>
                    <a:pt x="4380" y="8392"/>
                    <a:pt x="4031" y="8619"/>
                  </a:cubicBezTo>
                  <a:cubicBezTo>
                    <a:pt x="3474" y="8983"/>
                    <a:pt x="2877" y="9288"/>
                    <a:pt x="2289" y="9600"/>
                  </a:cubicBezTo>
                  <a:cubicBezTo>
                    <a:pt x="2007" y="9749"/>
                    <a:pt x="1717" y="9890"/>
                    <a:pt x="1359" y="9890"/>
                  </a:cubicBezTo>
                  <a:cubicBezTo>
                    <a:pt x="1277" y="9890"/>
                    <a:pt x="1191" y="9883"/>
                    <a:pt x="1101" y="9866"/>
                  </a:cubicBezTo>
                  <a:cubicBezTo>
                    <a:pt x="1050" y="9462"/>
                    <a:pt x="1165" y="9150"/>
                    <a:pt x="1348" y="8872"/>
                  </a:cubicBezTo>
                  <a:cubicBezTo>
                    <a:pt x="1979" y="7911"/>
                    <a:pt x="2391" y="6818"/>
                    <a:pt x="3137" y="5927"/>
                  </a:cubicBezTo>
                  <a:cubicBezTo>
                    <a:pt x="3194" y="5858"/>
                    <a:pt x="3251" y="5777"/>
                    <a:pt x="3273" y="5692"/>
                  </a:cubicBezTo>
                  <a:cubicBezTo>
                    <a:pt x="3436" y="5066"/>
                    <a:pt x="3748" y="4521"/>
                    <a:pt x="4139" y="4013"/>
                  </a:cubicBezTo>
                  <a:cubicBezTo>
                    <a:pt x="4230" y="3896"/>
                    <a:pt x="4294" y="3746"/>
                    <a:pt x="4329" y="3601"/>
                  </a:cubicBezTo>
                  <a:cubicBezTo>
                    <a:pt x="4540" y="2718"/>
                    <a:pt x="4755" y="1835"/>
                    <a:pt x="4933" y="944"/>
                  </a:cubicBezTo>
                  <a:cubicBezTo>
                    <a:pt x="4977" y="722"/>
                    <a:pt x="4927" y="462"/>
                    <a:pt x="4853" y="242"/>
                  </a:cubicBezTo>
                  <a:cubicBezTo>
                    <a:pt x="4816" y="131"/>
                    <a:pt x="4635" y="22"/>
                    <a:pt x="4505" y="3"/>
                  </a:cubicBezTo>
                  <a:cubicBezTo>
                    <a:pt x="4494" y="1"/>
                    <a:pt x="4484" y="1"/>
                    <a:pt x="44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3608683" y="4289116"/>
              <a:ext cx="131258" cy="73207"/>
            </a:xfrm>
            <a:custGeom>
              <a:rect b="b" l="l" r="r" t="t"/>
              <a:pathLst>
                <a:path extrusionOk="0" h="4062" w="7283">
                  <a:moveTo>
                    <a:pt x="6865" y="1"/>
                  </a:moveTo>
                  <a:cubicBezTo>
                    <a:pt x="6777" y="1"/>
                    <a:pt x="6656" y="54"/>
                    <a:pt x="6599" y="115"/>
                  </a:cubicBezTo>
                  <a:cubicBezTo>
                    <a:pt x="6477" y="243"/>
                    <a:pt x="6383" y="407"/>
                    <a:pt x="6307" y="569"/>
                  </a:cubicBezTo>
                  <a:cubicBezTo>
                    <a:pt x="6026" y="1158"/>
                    <a:pt x="5611" y="1614"/>
                    <a:pt x="5070" y="1985"/>
                  </a:cubicBezTo>
                  <a:cubicBezTo>
                    <a:pt x="4665" y="2261"/>
                    <a:pt x="4233" y="2464"/>
                    <a:pt x="3792" y="2665"/>
                  </a:cubicBezTo>
                  <a:cubicBezTo>
                    <a:pt x="3179" y="2946"/>
                    <a:pt x="2557" y="3165"/>
                    <a:pt x="1822" y="3165"/>
                  </a:cubicBezTo>
                  <a:cubicBezTo>
                    <a:pt x="1618" y="3165"/>
                    <a:pt x="1405" y="3148"/>
                    <a:pt x="1181" y="3111"/>
                  </a:cubicBezTo>
                  <a:cubicBezTo>
                    <a:pt x="1095" y="3111"/>
                    <a:pt x="958" y="3104"/>
                    <a:pt x="800" y="3104"/>
                  </a:cubicBezTo>
                  <a:cubicBezTo>
                    <a:pt x="683" y="3104"/>
                    <a:pt x="555" y="3108"/>
                    <a:pt x="429" y="3123"/>
                  </a:cubicBezTo>
                  <a:cubicBezTo>
                    <a:pt x="305" y="3137"/>
                    <a:pt x="148" y="3252"/>
                    <a:pt x="91" y="3365"/>
                  </a:cubicBezTo>
                  <a:cubicBezTo>
                    <a:pt x="0" y="3541"/>
                    <a:pt x="88" y="3714"/>
                    <a:pt x="254" y="3833"/>
                  </a:cubicBezTo>
                  <a:cubicBezTo>
                    <a:pt x="504" y="4013"/>
                    <a:pt x="786" y="4061"/>
                    <a:pt x="1085" y="4061"/>
                  </a:cubicBezTo>
                  <a:cubicBezTo>
                    <a:pt x="1096" y="4061"/>
                    <a:pt x="1106" y="4061"/>
                    <a:pt x="1117" y="4061"/>
                  </a:cubicBezTo>
                  <a:cubicBezTo>
                    <a:pt x="2760" y="4043"/>
                    <a:pt x="4259" y="3608"/>
                    <a:pt x="5655" y="2702"/>
                  </a:cubicBezTo>
                  <a:cubicBezTo>
                    <a:pt x="6485" y="2163"/>
                    <a:pt x="6830" y="1349"/>
                    <a:pt x="7247" y="551"/>
                  </a:cubicBezTo>
                  <a:cubicBezTo>
                    <a:pt x="7282" y="484"/>
                    <a:pt x="7272" y="354"/>
                    <a:pt x="7228" y="291"/>
                  </a:cubicBezTo>
                  <a:cubicBezTo>
                    <a:pt x="7148" y="177"/>
                    <a:pt x="7040" y="55"/>
                    <a:pt x="6917" y="9"/>
                  </a:cubicBezTo>
                  <a:cubicBezTo>
                    <a:pt x="6902" y="3"/>
                    <a:pt x="6884" y="1"/>
                    <a:pt x="68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3885293" y="4242257"/>
              <a:ext cx="76578" cy="62088"/>
            </a:xfrm>
            <a:custGeom>
              <a:rect b="b" l="l" r="r" t="t"/>
              <a:pathLst>
                <a:path extrusionOk="0" h="3445" w="4249">
                  <a:moveTo>
                    <a:pt x="2807" y="1"/>
                  </a:moveTo>
                  <a:cubicBezTo>
                    <a:pt x="2765" y="1"/>
                    <a:pt x="2722" y="2"/>
                    <a:pt x="2679" y="4"/>
                  </a:cubicBezTo>
                  <a:cubicBezTo>
                    <a:pt x="2444" y="14"/>
                    <a:pt x="2200" y="95"/>
                    <a:pt x="1986" y="195"/>
                  </a:cubicBezTo>
                  <a:cubicBezTo>
                    <a:pt x="812" y="748"/>
                    <a:pt x="324" y="1796"/>
                    <a:pt x="19" y="2969"/>
                  </a:cubicBezTo>
                  <a:cubicBezTo>
                    <a:pt x="5" y="3025"/>
                    <a:pt x="0" y="3099"/>
                    <a:pt x="25" y="3148"/>
                  </a:cubicBezTo>
                  <a:cubicBezTo>
                    <a:pt x="76" y="3247"/>
                    <a:pt x="131" y="3377"/>
                    <a:pt x="219" y="3417"/>
                  </a:cubicBezTo>
                  <a:cubicBezTo>
                    <a:pt x="258" y="3436"/>
                    <a:pt x="311" y="3445"/>
                    <a:pt x="365" y="3445"/>
                  </a:cubicBezTo>
                  <a:cubicBezTo>
                    <a:pt x="439" y="3445"/>
                    <a:pt x="513" y="3427"/>
                    <a:pt x="552" y="3392"/>
                  </a:cubicBezTo>
                  <a:cubicBezTo>
                    <a:pt x="703" y="3251"/>
                    <a:pt x="828" y="3084"/>
                    <a:pt x="922" y="2899"/>
                  </a:cubicBezTo>
                  <a:cubicBezTo>
                    <a:pt x="1128" y="2495"/>
                    <a:pt x="1262" y="2048"/>
                    <a:pt x="1508" y="1673"/>
                  </a:cubicBezTo>
                  <a:cubicBezTo>
                    <a:pt x="1843" y="1159"/>
                    <a:pt x="2316" y="877"/>
                    <a:pt x="2919" y="877"/>
                  </a:cubicBezTo>
                  <a:cubicBezTo>
                    <a:pt x="3012" y="877"/>
                    <a:pt x="3108" y="883"/>
                    <a:pt x="3207" y="897"/>
                  </a:cubicBezTo>
                  <a:cubicBezTo>
                    <a:pt x="3376" y="1245"/>
                    <a:pt x="3354" y="1563"/>
                    <a:pt x="3218" y="1881"/>
                  </a:cubicBezTo>
                  <a:cubicBezTo>
                    <a:pt x="3170" y="1993"/>
                    <a:pt x="3087" y="2093"/>
                    <a:pt x="3061" y="2206"/>
                  </a:cubicBezTo>
                  <a:cubicBezTo>
                    <a:pt x="3017" y="2404"/>
                    <a:pt x="3101" y="2563"/>
                    <a:pt x="3285" y="2651"/>
                  </a:cubicBezTo>
                  <a:cubicBezTo>
                    <a:pt x="3342" y="2678"/>
                    <a:pt x="3398" y="2691"/>
                    <a:pt x="3454" y="2691"/>
                  </a:cubicBezTo>
                  <a:cubicBezTo>
                    <a:pt x="3539" y="2691"/>
                    <a:pt x="3622" y="2659"/>
                    <a:pt x="3704" y="2595"/>
                  </a:cubicBezTo>
                  <a:cubicBezTo>
                    <a:pt x="4018" y="2353"/>
                    <a:pt x="4154" y="1983"/>
                    <a:pt x="4178" y="1644"/>
                  </a:cubicBezTo>
                  <a:cubicBezTo>
                    <a:pt x="4248" y="681"/>
                    <a:pt x="3928" y="1"/>
                    <a:pt x="28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719756" y="4158651"/>
              <a:ext cx="31359" cy="45813"/>
            </a:xfrm>
            <a:custGeom>
              <a:rect b="b" l="l" r="r" t="t"/>
              <a:pathLst>
                <a:path extrusionOk="0" h="2542" w="1740">
                  <a:moveTo>
                    <a:pt x="996" y="0"/>
                  </a:moveTo>
                  <a:cubicBezTo>
                    <a:pt x="807" y="0"/>
                    <a:pt x="616" y="88"/>
                    <a:pt x="488" y="265"/>
                  </a:cubicBezTo>
                  <a:cubicBezTo>
                    <a:pt x="139" y="745"/>
                    <a:pt x="1" y="1294"/>
                    <a:pt x="13" y="1880"/>
                  </a:cubicBezTo>
                  <a:cubicBezTo>
                    <a:pt x="20" y="2181"/>
                    <a:pt x="201" y="2421"/>
                    <a:pt x="462" y="2494"/>
                  </a:cubicBezTo>
                  <a:cubicBezTo>
                    <a:pt x="564" y="2523"/>
                    <a:pt x="667" y="2542"/>
                    <a:pt x="767" y="2542"/>
                  </a:cubicBezTo>
                  <a:cubicBezTo>
                    <a:pt x="935" y="2542"/>
                    <a:pt x="1092" y="2488"/>
                    <a:pt x="1213" y="2339"/>
                  </a:cubicBezTo>
                  <a:cubicBezTo>
                    <a:pt x="1499" y="1986"/>
                    <a:pt x="1729" y="1595"/>
                    <a:pt x="1740" y="976"/>
                  </a:cubicBezTo>
                  <a:cubicBezTo>
                    <a:pt x="1700" y="848"/>
                    <a:pt x="1653" y="576"/>
                    <a:pt x="1535" y="338"/>
                  </a:cubicBezTo>
                  <a:cubicBezTo>
                    <a:pt x="1424" y="114"/>
                    <a:pt x="1212" y="0"/>
                    <a:pt x="9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582785" y="4141349"/>
              <a:ext cx="32188" cy="44534"/>
            </a:xfrm>
            <a:custGeom>
              <a:rect b="b" l="l" r="r" t="t"/>
              <a:pathLst>
                <a:path extrusionOk="0" h="2471" w="1786">
                  <a:moveTo>
                    <a:pt x="886" y="0"/>
                  </a:moveTo>
                  <a:cubicBezTo>
                    <a:pt x="699" y="0"/>
                    <a:pt x="516" y="93"/>
                    <a:pt x="402" y="284"/>
                  </a:cubicBezTo>
                  <a:cubicBezTo>
                    <a:pt x="188" y="646"/>
                    <a:pt x="1" y="1028"/>
                    <a:pt x="31" y="1474"/>
                  </a:cubicBezTo>
                  <a:cubicBezTo>
                    <a:pt x="46" y="1654"/>
                    <a:pt x="39" y="1838"/>
                    <a:pt x="80" y="2012"/>
                  </a:cubicBezTo>
                  <a:cubicBezTo>
                    <a:pt x="130" y="2224"/>
                    <a:pt x="249" y="2408"/>
                    <a:pt x="489" y="2443"/>
                  </a:cubicBezTo>
                  <a:cubicBezTo>
                    <a:pt x="586" y="2457"/>
                    <a:pt x="684" y="2470"/>
                    <a:pt x="780" y="2470"/>
                  </a:cubicBezTo>
                  <a:cubicBezTo>
                    <a:pt x="950" y="2470"/>
                    <a:pt x="1112" y="2428"/>
                    <a:pt x="1244" y="2277"/>
                  </a:cubicBezTo>
                  <a:cubicBezTo>
                    <a:pt x="1707" y="1750"/>
                    <a:pt x="1786" y="924"/>
                    <a:pt x="1438" y="336"/>
                  </a:cubicBezTo>
                  <a:cubicBezTo>
                    <a:pt x="1309" y="115"/>
                    <a:pt x="1095" y="0"/>
                    <a:pt x="8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725307" y="4099483"/>
              <a:ext cx="52860" cy="36460"/>
            </a:xfrm>
            <a:custGeom>
              <a:rect b="b" l="l" r="r" t="t"/>
              <a:pathLst>
                <a:path extrusionOk="0" h="2023" w="2933">
                  <a:moveTo>
                    <a:pt x="641" y="12"/>
                  </a:moveTo>
                  <a:cubicBezTo>
                    <a:pt x="554" y="22"/>
                    <a:pt x="384" y="1"/>
                    <a:pt x="260" y="67"/>
                  </a:cubicBezTo>
                  <a:cubicBezTo>
                    <a:pt x="146" y="128"/>
                    <a:pt x="20" y="278"/>
                    <a:pt x="9" y="398"/>
                  </a:cubicBezTo>
                  <a:cubicBezTo>
                    <a:pt x="0" y="516"/>
                    <a:pt x="113" y="662"/>
                    <a:pt x="203" y="770"/>
                  </a:cubicBezTo>
                  <a:cubicBezTo>
                    <a:pt x="251" y="826"/>
                    <a:pt x="357" y="860"/>
                    <a:pt x="440" y="860"/>
                  </a:cubicBezTo>
                  <a:cubicBezTo>
                    <a:pt x="444" y="860"/>
                    <a:pt x="448" y="860"/>
                    <a:pt x="452" y="860"/>
                  </a:cubicBezTo>
                  <a:cubicBezTo>
                    <a:pt x="471" y="860"/>
                    <a:pt x="491" y="859"/>
                    <a:pt x="510" y="859"/>
                  </a:cubicBezTo>
                  <a:cubicBezTo>
                    <a:pt x="1158" y="859"/>
                    <a:pt x="1575" y="1256"/>
                    <a:pt x="1963" y="1714"/>
                  </a:cubicBezTo>
                  <a:cubicBezTo>
                    <a:pt x="2041" y="1804"/>
                    <a:pt x="2127" y="1896"/>
                    <a:pt x="2229" y="1954"/>
                  </a:cubicBezTo>
                  <a:cubicBezTo>
                    <a:pt x="2307" y="2000"/>
                    <a:pt x="2389" y="2022"/>
                    <a:pt x="2471" y="2022"/>
                  </a:cubicBezTo>
                  <a:cubicBezTo>
                    <a:pt x="2565" y="2022"/>
                    <a:pt x="2658" y="1992"/>
                    <a:pt x="2744" y="1932"/>
                  </a:cubicBezTo>
                  <a:cubicBezTo>
                    <a:pt x="2917" y="1810"/>
                    <a:pt x="2933" y="1629"/>
                    <a:pt x="2863" y="1444"/>
                  </a:cubicBezTo>
                  <a:cubicBezTo>
                    <a:pt x="2586" y="717"/>
                    <a:pt x="1529" y="18"/>
                    <a:pt x="641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561158" y="4080649"/>
              <a:ext cx="57888" cy="24168"/>
            </a:xfrm>
            <a:custGeom>
              <a:rect b="b" l="l" r="r" t="t"/>
              <a:pathLst>
                <a:path extrusionOk="0" h="1341" w="3212">
                  <a:moveTo>
                    <a:pt x="1876" y="0"/>
                  </a:moveTo>
                  <a:cubicBezTo>
                    <a:pt x="1161" y="56"/>
                    <a:pt x="576" y="152"/>
                    <a:pt x="147" y="655"/>
                  </a:cubicBezTo>
                  <a:cubicBezTo>
                    <a:pt x="13" y="812"/>
                    <a:pt x="1" y="978"/>
                    <a:pt x="118" y="1146"/>
                  </a:cubicBezTo>
                  <a:cubicBezTo>
                    <a:pt x="205" y="1272"/>
                    <a:pt x="323" y="1341"/>
                    <a:pt x="460" y="1341"/>
                  </a:cubicBezTo>
                  <a:cubicBezTo>
                    <a:pt x="500" y="1341"/>
                    <a:pt x="543" y="1335"/>
                    <a:pt x="587" y="1322"/>
                  </a:cubicBezTo>
                  <a:cubicBezTo>
                    <a:pt x="701" y="1289"/>
                    <a:pt x="808" y="1229"/>
                    <a:pt x="914" y="1174"/>
                  </a:cubicBezTo>
                  <a:cubicBezTo>
                    <a:pt x="1187" y="1036"/>
                    <a:pt x="1460" y="950"/>
                    <a:pt x="1741" y="950"/>
                  </a:cubicBezTo>
                  <a:cubicBezTo>
                    <a:pt x="1923" y="950"/>
                    <a:pt x="2108" y="986"/>
                    <a:pt x="2299" y="1065"/>
                  </a:cubicBezTo>
                  <a:cubicBezTo>
                    <a:pt x="2379" y="1098"/>
                    <a:pt x="2472" y="1110"/>
                    <a:pt x="2567" y="1110"/>
                  </a:cubicBezTo>
                  <a:cubicBezTo>
                    <a:pt x="2655" y="1110"/>
                    <a:pt x="2745" y="1100"/>
                    <a:pt x="2828" y="1090"/>
                  </a:cubicBezTo>
                  <a:cubicBezTo>
                    <a:pt x="3082" y="1059"/>
                    <a:pt x="3211" y="739"/>
                    <a:pt x="3049" y="534"/>
                  </a:cubicBezTo>
                  <a:cubicBezTo>
                    <a:pt x="2942" y="399"/>
                    <a:pt x="2803" y="254"/>
                    <a:pt x="2647" y="196"/>
                  </a:cubicBezTo>
                  <a:cubicBezTo>
                    <a:pt x="2371" y="91"/>
                    <a:pt x="2072" y="47"/>
                    <a:pt x="18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2950213" y="5013350"/>
              <a:ext cx="296002" cy="149028"/>
            </a:xfrm>
            <a:custGeom>
              <a:rect b="b" l="l" r="r" t="t"/>
              <a:pathLst>
                <a:path extrusionOk="0" h="8269" w="16424">
                  <a:moveTo>
                    <a:pt x="10653" y="1"/>
                  </a:moveTo>
                  <a:cubicBezTo>
                    <a:pt x="10302" y="1"/>
                    <a:pt x="9952" y="36"/>
                    <a:pt x="9606" y="125"/>
                  </a:cubicBezTo>
                  <a:cubicBezTo>
                    <a:pt x="9287" y="207"/>
                    <a:pt x="8982" y="336"/>
                    <a:pt x="8699" y="505"/>
                  </a:cubicBezTo>
                  <a:cubicBezTo>
                    <a:pt x="8454" y="652"/>
                    <a:pt x="8277" y="793"/>
                    <a:pt x="8008" y="793"/>
                  </a:cubicBezTo>
                  <a:cubicBezTo>
                    <a:pt x="7997" y="793"/>
                    <a:pt x="7986" y="793"/>
                    <a:pt x="7975" y="792"/>
                  </a:cubicBezTo>
                  <a:cubicBezTo>
                    <a:pt x="7703" y="779"/>
                    <a:pt x="7427" y="705"/>
                    <a:pt x="7148" y="705"/>
                  </a:cubicBezTo>
                  <a:cubicBezTo>
                    <a:pt x="7117" y="705"/>
                    <a:pt x="7085" y="706"/>
                    <a:pt x="7054" y="708"/>
                  </a:cubicBezTo>
                  <a:cubicBezTo>
                    <a:pt x="6692" y="733"/>
                    <a:pt x="6378" y="858"/>
                    <a:pt x="6111" y="1105"/>
                  </a:cubicBezTo>
                  <a:cubicBezTo>
                    <a:pt x="6012" y="1195"/>
                    <a:pt x="5931" y="1301"/>
                    <a:pt x="5848" y="1405"/>
                  </a:cubicBezTo>
                  <a:cubicBezTo>
                    <a:pt x="5808" y="1452"/>
                    <a:pt x="5769" y="1501"/>
                    <a:pt x="5728" y="1546"/>
                  </a:cubicBezTo>
                  <a:cubicBezTo>
                    <a:pt x="5712" y="1563"/>
                    <a:pt x="5629" y="1648"/>
                    <a:pt x="5634" y="1648"/>
                  </a:cubicBezTo>
                  <a:cubicBezTo>
                    <a:pt x="5634" y="1648"/>
                    <a:pt x="5634" y="1648"/>
                    <a:pt x="5634" y="1647"/>
                  </a:cubicBezTo>
                  <a:lnTo>
                    <a:pt x="5634" y="1647"/>
                  </a:lnTo>
                  <a:cubicBezTo>
                    <a:pt x="5427" y="1807"/>
                    <a:pt x="5071" y="1768"/>
                    <a:pt x="4827" y="1831"/>
                  </a:cubicBezTo>
                  <a:cubicBezTo>
                    <a:pt x="4218" y="1986"/>
                    <a:pt x="3677" y="2361"/>
                    <a:pt x="3294" y="2856"/>
                  </a:cubicBezTo>
                  <a:cubicBezTo>
                    <a:pt x="3113" y="3093"/>
                    <a:pt x="3003" y="3348"/>
                    <a:pt x="2871" y="3613"/>
                  </a:cubicBezTo>
                  <a:cubicBezTo>
                    <a:pt x="2844" y="3667"/>
                    <a:pt x="2814" y="3718"/>
                    <a:pt x="2782" y="3770"/>
                  </a:cubicBezTo>
                  <a:cubicBezTo>
                    <a:pt x="2782" y="3771"/>
                    <a:pt x="2781" y="3772"/>
                    <a:pt x="2781" y="3773"/>
                  </a:cubicBezTo>
                  <a:cubicBezTo>
                    <a:pt x="2720" y="3780"/>
                    <a:pt x="2556" y="3781"/>
                    <a:pt x="2456" y="3791"/>
                  </a:cubicBezTo>
                  <a:cubicBezTo>
                    <a:pt x="1658" y="3873"/>
                    <a:pt x="1228" y="4547"/>
                    <a:pt x="949" y="5226"/>
                  </a:cubicBezTo>
                  <a:cubicBezTo>
                    <a:pt x="633" y="5991"/>
                    <a:pt x="364" y="6780"/>
                    <a:pt x="111" y="7568"/>
                  </a:cubicBezTo>
                  <a:cubicBezTo>
                    <a:pt x="1" y="7907"/>
                    <a:pt x="292" y="8268"/>
                    <a:pt x="638" y="8268"/>
                  </a:cubicBezTo>
                  <a:cubicBezTo>
                    <a:pt x="640" y="8268"/>
                    <a:pt x="642" y="8268"/>
                    <a:pt x="644" y="8268"/>
                  </a:cubicBezTo>
                  <a:cubicBezTo>
                    <a:pt x="3575" y="8226"/>
                    <a:pt x="6505" y="8184"/>
                    <a:pt x="9436" y="8142"/>
                  </a:cubicBezTo>
                  <a:cubicBezTo>
                    <a:pt x="9527" y="8141"/>
                    <a:pt x="9617" y="8117"/>
                    <a:pt x="9697" y="8073"/>
                  </a:cubicBezTo>
                  <a:cubicBezTo>
                    <a:pt x="9718" y="8076"/>
                    <a:pt x="9739" y="8077"/>
                    <a:pt x="9760" y="8077"/>
                  </a:cubicBezTo>
                  <a:cubicBezTo>
                    <a:pt x="9887" y="8077"/>
                    <a:pt x="10016" y="8027"/>
                    <a:pt x="10126" y="7913"/>
                  </a:cubicBezTo>
                  <a:cubicBezTo>
                    <a:pt x="10947" y="7063"/>
                    <a:pt x="11733" y="6181"/>
                    <a:pt x="12486" y="5267"/>
                  </a:cubicBezTo>
                  <a:cubicBezTo>
                    <a:pt x="12521" y="5238"/>
                    <a:pt x="12557" y="5209"/>
                    <a:pt x="12592" y="5178"/>
                  </a:cubicBezTo>
                  <a:cubicBezTo>
                    <a:pt x="13014" y="4815"/>
                    <a:pt x="13423" y="4436"/>
                    <a:pt x="13815" y="4039"/>
                  </a:cubicBezTo>
                  <a:cubicBezTo>
                    <a:pt x="13971" y="3915"/>
                    <a:pt x="14123" y="3788"/>
                    <a:pt x="14271" y="3654"/>
                  </a:cubicBezTo>
                  <a:cubicBezTo>
                    <a:pt x="14728" y="3241"/>
                    <a:pt x="15136" y="2762"/>
                    <a:pt x="15430" y="2219"/>
                  </a:cubicBezTo>
                  <a:cubicBezTo>
                    <a:pt x="15436" y="2210"/>
                    <a:pt x="15440" y="2200"/>
                    <a:pt x="15445" y="2191"/>
                  </a:cubicBezTo>
                  <a:lnTo>
                    <a:pt x="15537" y="2216"/>
                  </a:lnTo>
                  <a:cubicBezTo>
                    <a:pt x="15591" y="2231"/>
                    <a:pt x="15643" y="2238"/>
                    <a:pt x="15691" y="2238"/>
                  </a:cubicBezTo>
                  <a:cubicBezTo>
                    <a:pt x="16236" y="2238"/>
                    <a:pt x="16423" y="1364"/>
                    <a:pt x="15819" y="1189"/>
                  </a:cubicBezTo>
                  <a:cubicBezTo>
                    <a:pt x="15084" y="976"/>
                    <a:pt x="14350" y="761"/>
                    <a:pt x="13613" y="551"/>
                  </a:cubicBezTo>
                  <a:cubicBezTo>
                    <a:pt x="12960" y="365"/>
                    <a:pt x="12305" y="174"/>
                    <a:pt x="11631" y="77"/>
                  </a:cubicBezTo>
                  <a:cubicBezTo>
                    <a:pt x="11306" y="31"/>
                    <a:pt x="10979" y="1"/>
                    <a:pt x="106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2936552" y="4789492"/>
              <a:ext cx="882814" cy="464007"/>
            </a:xfrm>
            <a:custGeom>
              <a:rect b="b" l="l" r="r" t="t"/>
              <a:pathLst>
                <a:path extrusionOk="0" h="25746" w="48984">
                  <a:moveTo>
                    <a:pt x="42696" y="20871"/>
                  </a:moveTo>
                  <a:cubicBezTo>
                    <a:pt x="43284" y="22066"/>
                    <a:pt x="43229" y="23168"/>
                    <a:pt x="42775" y="24270"/>
                  </a:cubicBezTo>
                  <a:cubicBezTo>
                    <a:pt x="42709" y="24430"/>
                    <a:pt x="42585" y="24586"/>
                    <a:pt x="42448" y="24693"/>
                  </a:cubicBezTo>
                  <a:cubicBezTo>
                    <a:pt x="42373" y="24752"/>
                    <a:pt x="42244" y="24799"/>
                    <a:pt x="42143" y="24799"/>
                  </a:cubicBezTo>
                  <a:cubicBezTo>
                    <a:pt x="42110" y="24799"/>
                    <a:pt x="42080" y="24794"/>
                    <a:pt x="42056" y="24782"/>
                  </a:cubicBezTo>
                  <a:cubicBezTo>
                    <a:pt x="41958" y="24735"/>
                    <a:pt x="41879" y="24550"/>
                    <a:pt x="41869" y="24420"/>
                  </a:cubicBezTo>
                  <a:cubicBezTo>
                    <a:pt x="41856" y="24246"/>
                    <a:pt x="41916" y="24066"/>
                    <a:pt x="41946" y="23889"/>
                  </a:cubicBezTo>
                  <a:cubicBezTo>
                    <a:pt x="42066" y="23210"/>
                    <a:pt x="42197" y="22532"/>
                    <a:pt x="42300" y="21850"/>
                  </a:cubicBezTo>
                  <a:cubicBezTo>
                    <a:pt x="42363" y="21445"/>
                    <a:pt x="42344" y="21443"/>
                    <a:pt x="42696" y="20871"/>
                  </a:cubicBezTo>
                  <a:close/>
                  <a:moveTo>
                    <a:pt x="27472" y="0"/>
                  </a:moveTo>
                  <a:cubicBezTo>
                    <a:pt x="27342" y="0"/>
                    <a:pt x="27222" y="83"/>
                    <a:pt x="27169" y="206"/>
                  </a:cubicBezTo>
                  <a:cubicBezTo>
                    <a:pt x="27028" y="535"/>
                    <a:pt x="26908" y="881"/>
                    <a:pt x="26838" y="1232"/>
                  </a:cubicBezTo>
                  <a:cubicBezTo>
                    <a:pt x="26761" y="1617"/>
                    <a:pt x="26786" y="2021"/>
                    <a:pt x="26707" y="2406"/>
                  </a:cubicBezTo>
                  <a:cubicBezTo>
                    <a:pt x="26420" y="3802"/>
                    <a:pt x="26119" y="5194"/>
                    <a:pt x="25805" y="6584"/>
                  </a:cubicBezTo>
                  <a:cubicBezTo>
                    <a:pt x="25416" y="8295"/>
                    <a:pt x="24957" y="9991"/>
                    <a:pt x="24711" y="11734"/>
                  </a:cubicBezTo>
                  <a:cubicBezTo>
                    <a:pt x="24670" y="12025"/>
                    <a:pt x="24562" y="12307"/>
                    <a:pt x="24468" y="12657"/>
                  </a:cubicBezTo>
                  <a:cubicBezTo>
                    <a:pt x="24288" y="12586"/>
                    <a:pt x="24149" y="12548"/>
                    <a:pt x="24026" y="12481"/>
                  </a:cubicBezTo>
                  <a:cubicBezTo>
                    <a:pt x="23336" y="12104"/>
                    <a:pt x="22653" y="11715"/>
                    <a:pt x="21960" y="11341"/>
                  </a:cubicBezTo>
                  <a:cubicBezTo>
                    <a:pt x="21668" y="11184"/>
                    <a:pt x="21351" y="11090"/>
                    <a:pt x="21036" y="11090"/>
                  </a:cubicBezTo>
                  <a:cubicBezTo>
                    <a:pt x="20872" y="11090"/>
                    <a:pt x="20709" y="11115"/>
                    <a:pt x="20550" y="11171"/>
                  </a:cubicBezTo>
                  <a:cubicBezTo>
                    <a:pt x="19927" y="11390"/>
                    <a:pt x="19283" y="11585"/>
                    <a:pt x="18741" y="12006"/>
                  </a:cubicBezTo>
                  <a:cubicBezTo>
                    <a:pt x="18219" y="12412"/>
                    <a:pt x="17671" y="12783"/>
                    <a:pt x="17145" y="13160"/>
                  </a:cubicBezTo>
                  <a:cubicBezTo>
                    <a:pt x="17025" y="13128"/>
                    <a:pt x="16931" y="13116"/>
                    <a:pt x="16854" y="13077"/>
                  </a:cubicBezTo>
                  <a:cubicBezTo>
                    <a:pt x="16083" y="12687"/>
                    <a:pt x="15259" y="12507"/>
                    <a:pt x="14409" y="12405"/>
                  </a:cubicBezTo>
                  <a:cubicBezTo>
                    <a:pt x="13928" y="12347"/>
                    <a:pt x="13453" y="12232"/>
                    <a:pt x="12974" y="12157"/>
                  </a:cubicBezTo>
                  <a:cubicBezTo>
                    <a:pt x="12257" y="12044"/>
                    <a:pt x="11552" y="11876"/>
                    <a:pt x="10813" y="11876"/>
                  </a:cubicBezTo>
                  <a:cubicBezTo>
                    <a:pt x="10285" y="11876"/>
                    <a:pt x="9858" y="11983"/>
                    <a:pt x="9539" y="12415"/>
                  </a:cubicBezTo>
                  <a:cubicBezTo>
                    <a:pt x="9364" y="12652"/>
                    <a:pt x="9143" y="12747"/>
                    <a:pt x="8862" y="12747"/>
                  </a:cubicBezTo>
                  <a:cubicBezTo>
                    <a:pt x="8824" y="12747"/>
                    <a:pt x="8785" y="12745"/>
                    <a:pt x="8745" y="12742"/>
                  </a:cubicBezTo>
                  <a:cubicBezTo>
                    <a:pt x="8620" y="12731"/>
                    <a:pt x="8494" y="12727"/>
                    <a:pt x="8369" y="12727"/>
                  </a:cubicBezTo>
                  <a:cubicBezTo>
                    <a:pt x="8101" y="12727"/>
                    <a:pt x="7832" y="12745"/>
                    <a:pt x="7564" y="12748"/>
                  </a:cubicBezTo>
                  <a:cubicBezTo>
                    <a:pt x="7045" y="12754"/>
                    <a:pt x="6638" y="13007"/>
                    <a:pt x="6283" y="13351"/>
                  </a:cubicBezTo>
                  <a:cubicBezTo>
                    <a:pt x="6134" y="13495"/>
                    <a:pt x="6019" y="13674"/>
                    <a:pt x="5879" y="13847"/>
                  </a:cubicBezTo>
                  <a:cubicBezTo>
                    <a:pt x="5654" y="13821"/>
                    <a:pt x="5446" y="13789"/>
                    <a:pt x="5236" y="13774"/>
                  </a:cubicBezTo>
                  <a:cubicBezTo>
                    <a:pt x="5179" y="13770"/>
                    <a:pt x="5122" y="13768"/>
                    <a:pt x="5066" y="13768"/>
                  </a:cubicBezTo>
                  <a:cubicBezTo>
                    <a:pt x="4687" y="13768"/>
                    <a:pt x="4335" y="13870"/>
                    <a:pt x="4094" y="14196"/>
                  </a:cubicBezTo>
                  <a:cubicBezTo>
                    <a:pt x="3665" y="14774"/>
                    <a:pt x="3272" y="15379"/>
                    <a:pt x="2826" y="16027"/>
                  </a:cubicBezTo>
                  <a:cubicBezTo>
                    <a:pt x="2793" y="16025"/>
                    <a:pt x="2761" y="16024"/>
                    <a:pt x="2729" y="16024"/>
                  </a:cubicBezTo>
                  <a:cubicBezTo>
                    <a:pt x="2059" y="16024"/>
                    <a:pt x="1699" y="16524"/>
                    <a:pt x="1429" y="17145"/>
                  </a:cubicBezTo>
                  <a:cubicBezTo>
                    <a:pt x="1297" y="17450"/>
                    <a:pt x="1134" y="17745"/>
                    <a:pt x="1017" y="18057"/>
                  </a:cubicBezTo>
                  <a:cubicBezTo>
                    <a:pt x="710" y="18879"/>
                    <a:pt x="405" y="19704"/>
                    <a:pt x="130" y="20538"/>
                  </a:cubicBezTo>
                  <a:cubicBezTo>
                    <a:pt x="0" y="20933"/>
                    <a:pt x="146" y="21218"/>
                    <a:pt x="543" y="21300"/>
                  </a:cubicBezTo>
                  <a:cubicBezTo>
                    <a:pt x="894" y="21370"/>
                    <a:pt x="1261" y="21378"/>
                    <a:pt x="1624" y="21378"/>
                  </a:cubicBezTo>
                  <a:cubicBezTo>
                    <a:pt x="1684" y="21378"/>
                    <a:pt x="1744" y="21378"/>
                    <a:pt x="1804" y="21377"/>
                  </a:cubicBezTo>
                  <a:cubicBezTo>
                    <a:pt x="2348" y="21377"/>
                    <a:pt x="2893" y="21342"/>
                    <a:pt x="3437" y="21323"/>
                  </a:cubicBezTo>
                  <a:cubicBezTo>
                    <a:pt x="3450" y="21323"/>
                    <a:pt x="3464" y="21322"/>
                    <a:pt x="3478" y="21322"/>
                  </a:cubicBezTo>
                  <a:cubicBezTo>
                    <a:pt x="3556" y="21322"/>
                    <a:pt x="3635" y="21329"/>
                    <a:pt x="3712" y="21329"/>
                  </a:cubicBezTo>
                  <a:cubicBezTo>
                    <a:pt x="3774" y="21329"/>
                    <a:pt x="3833" y="21325"/>
                    <a:pt x="3890" y="21310"/>
                  </a:cubicBezTo>
                  <a:cubicBezTo>
                    <a:pt x="4354" y="21182"/>
                    <a:pt x="4824" y="21168"/>
                    <a:pt x="5294" y="21168"/>
                  </a:cubicBezTo>
                  <a:cubicBezTo>
                    <a:pt x="5433" y="21168"/>
                    <a:pt x="5571" y="21169"/>
                    <a:pt x="5709" y="21169"/>
                  </a:cubicBezTo>
                  <a:cubicBezTo>
                    <a:pt x="5887" y="21169"/>
                    <a:pt x="6064" y="21167"/>
                    <a:pt x="6241" y="21157"/>
                  </a:cubicBezTo>
                  <a:cubicBezTo>
                    <a:pt x="6404" y="21149"/>
                    <a:pt x="6567" y="21146"/>
                    <a:pt x="6730" y="21146"/>
                  </a:cubicBezTo>
                  <a:cubicBezTo>
                    <a:pt x="7030" y="21146"/>
                    <a:pt x="7331" y="21155"/>
                    <a:pt x="7631" y="21155"/>
                  </a:cubicBezTo>
                  <a:cubicBezTo>
                    <a:pt x="8106" y="21155"/>
                    <a:pt x="8580" y="21132"/>
                    <a:pt x="9049" y="21010"/>
                  </a:cubicBezTo>
                  <a:cubicBezTo>
                    <a:pt x="9132" y="20988"/>
                    <a:pt x="9219" y="20982"/>
                    <a:pt x="9307" y="20982"/>
                  </a:cubicBezTo>
                  <a:cubicBezTo>
                    <a:pt x="9420" y="20982"/>
                    <a:pt x="9535" y="20992"/>
                    <a:pt x="9647" y="20992"/>
                  </a:cubicBezTo>
                  <a:cubicBezTo>
                    <a:pt x="9660" y="20992"/>
                    <a:pt x="9672" y="20992"/>
                    <a:pt x="9684" y="20992"/>
                  </a:cubicBezTo>
                  <a:cubicBezTo>
                    <a:pt x="10108" y="20983"/>
                    <a:pt x="10534" y="20986"/>
                    <a:pt x="10956" y="20959"/>
                  </a:cubicBezTo>
                  <a:cubicBezTo>
                    <a:pt x="11156" y="20945"/>
                    <a:pt x="11284" y="20806"/>
                    <a:pt x="11300" y="20598"/>
                  </a:cubicBezTo>
                  <a:cubicBezTo>
                    <a:pt x="11316" y="20389"/>
                    <a:pt x="11211" y="20228"/>
                    <a:pt x="11016" y="20190"/>
                  </a:cubicBezTo>
                  <a:cubicBezTo>
                    <a:pt x="10857" y="20160"/>
                    <a:pt x="10689" y="20137"/>
                    <a:pt x="10525" y="20137"/>
                  </a:cubicBezTo>
                  <a:cubicBezTo>
                    <a:pt x="10450" y="20137"/>
                    <a:pt x="10376" y="20142"/>
                    <a:pt x="10303" y="20153"/>
                  </a:cubicBezTo>
                  <a:cubicBezTo>
                    <a:pt x="9950" y="20205"/>
                    <a:pt x="9598" y="20247"/>
                    <a:pt x="9245" y="20247"/>
                  </a:cubicBezTo>
                  <a:cubicBezTo>
                    <a:pt x="8995" y="20247"/>
                    <a:pt x="8744" y="20226"/>
                    <a:pt x="8492" y="20173"/>
                  </a:cubicBezTo>
                  <a:cubicBezTo>
                    <a:pt x="8424" y="20159"/>
                    <a:pt x="8354" y="20154"/>
                    <a:pt x="8282" y="20154"/>
                  </a:cubicBezTo>
                  <a:cubicBezTo>
                    <a:pt x="8233" y="20154"/>
                    <a:pt x="8183" y="20157"/>
                    <a:pt x="8134" y="20159"/>
                  </a:cubicBezTo>
                  <a:cubicBezTo>
                    <a:pt x="6378" y="20243"/>
                    <a:pt x="4622" y="20340"/>
                    <a:pt x="2865" y="20407"/>
                  </a:cubicBezTo>
                  <a:cubicBezTo>
                    <a:pt x="2791" y="20410"/>
                    <a:pt x="2718" y="20412"/>
                    <a:pt x="2645" y="20412"/>
                  </a:cubicBezTo>
                  <a:cubicBezTo>
                    <a:pt x="2208" y="20412"/>
                    <a:pt x="1770" y="20366"/>
                    <a:pt x="1351" y="20348"/>
                  </a:cubicBezTo>
                  <a:cubicBezTo>
                    <a:pt x="1320" y="20270"/>
                    <a:pt x="1296" y="20242"/>
                    <a:pt x="1298" y="20215"/>
                  </a:cubicBezTo>
                  <a:cubicBezTo>
                    <a:pt x="1382" y="19235"/>
                    <a:pt x="1726" y="18333"/>
                    <a:pt x="2178" y="17476"/>
                  </a:cubicBezTo>
                  <a:cubicBezTo>
                    <a:pt x="2411" y="17035"/>
                    <a:pt x="2765" y="16745"/>
                    <a:pt x="3260" y="16745"/>
                  </a:cubicBezTo>
                  <a:cubicBezTo>
                    <a:pt x="3345" y="16745"/>
                    <a:pt x="3434" y="16754"/>
                    <a:pt x="3527" y="16772"/>
                  </a:cubicBezTo>
                  <a:cubicBezTo>
                    <a:pt x="3592" y="16782"/>
                    <a:pt x="3658" y="16787"/>
                    <a:pt x="3723" y="16787"/>
                  </a:cubicBezTo>
                  <a:cubicBezTo>
                    <a:pt x="3748" y="16787"/>
                    <a:pt x="3773" y="16787"/>
                    <a:pt x="3799" y="16785"/>
                  </a:cubicBezTo>
                  <a:cubicBezTo>
                    <a:pt x="4012" y="16776"/>
                    <a:pt x="4245" y="16778"/>
                    <a:pt x="4305" y="16509"/>
                  </a:cubicBezTo>
                  <a:cubicBezTo>
                    <a:pt x="4361" y="16258"/>
                    <a:pt x="4088" y="16258"/>
                    <a:pt x="3985" y="16128"/>
                  </a:cubicBezTo>
                  <a:cubicBezTo>
                    <a:pt x="3947" y="16082"/>
                    <a:pt x="3924" y="16026"/>
                    <a:pt x="3865" y="15925"/>
                  </a:cubicBezTo>
                  <a:cubicBezTo>
                    <a:pt x="4043" y="15675"/>
                    <a:pt x="4226" y="15399"/>
                    <a:pt x="4429" y="15140"/>
                  </a:cubicBezTo>
                  <a:cubicBezTo>
                    <a:pt x="4623" y="14893"/>
                    <a:pt x="4869" y="14754"/>
                    <a:pt x="5206" y="14740"/>
                  </a:cubicBezTo>
                  <a:cubicBezTo>
                    <a:pt x="5597" y="14725"/>
                    <a:pt x="5988" y="14646"/>
                    <a:pt x="6377" y="14580"/>
                  </a:cubicBezTo>
                  <a:cubicBezTo>
                    <a:pt x="6557" y="14550"/>
                    <a:pt x="6725" y="14482"/>
                    <a:pt x="6789" y="14276"/>
                  </a:cubicBezTo>
                  <a:cubicBezTo>
                    <a:pt x="6961" y="13728"/>
                    <a:pt x="7399" y="13546"/>
                    <a:pt x="7909" y="13524"/>
                  </a:cubicBezTo>
                  <a:cubicBezTo>
                    <a:pt x="7987" y="13520"/>
                    <a:pt x="8065" y="13519"/>
                    <a:pt x="8143" y="13519"/>
                  </a:cubicBezTo>
                  <a:cubicBezTo>
                    <a:pt x="8519" y="13519"/>
                    <a:pt x="8897" y="13553"/>
                    <a:pt x="9274" y="13557"/>
                  </a:cubicBezTo>
                  <a:cubicBezTo>
                    <a:pt x="9315" y="13558"/>
                    <a:pt x="9356" y="13559"/>
                    <a:pt x="9397" y="13559"/>
                  </a:cubicBezTo>
                  <a:cubicBezTo>
                    <a:pt x="9632" y="13559"/>
                    <a:pt x="9864" y="13531"/>
                    <a:pt x="9999" y="13288"/>
                  </a:cubicBezTo>
                  <a:cubicBezTo>
                    <a:pt x="10212" y="12903"/>
                    <a:pt x="10552" y="12897"/>
                    <a:pt x="10936" y="12890"/>
                  </a:cubicBezTo>
                  <a:cubicBezTo>
                    <a:pt x="10975" y="12889"/>
                    <a:pt x="11013" y="12889"/>
                    <a:pt x="11051" y="12889"/>
                  </a:cubicBezTo>
                  <a:cubicBezTo>
                    <a:pt x="12022" y="12889"/>
                    <a:pt x="12960" y="13117"/>
                    <a:pt x="13909" y="13262"/>
                  </a:cubicBezTo>
                  <a:cubicBezTo>
                    <a:pt x="14416" y="13340"/>
                    <a:pt x="14916" y="13478"/>
                    <a:pt x="15419" y="13591"/>
                  </a:cubicBezTo>
                  <a:cubicBezTo>
                    <a:pt x="15833" y="13684"/>
                    <a:pt x="16246" y="13786"/>
                    <a:pt x="16662" y="13869"/>
                  </a:cubicBezTo>
                  <a:cubicBezTo>
                    <a:pt x="16740" y="13884"/>
                    <a:pt x="16816" y="13892"/>
                    <a:pt x="16892" y="13892"/>
                  </a:cubicBezTo>
                  <a:cubicBezTo>
                    <a:pt x="17083" y="13892"/>
                    <a:pt x="17268" y="13841"/>
                    <a:pt x="17446" y="13728"/>
                  </a:cubicBezTo>
                  <a:cubicBezTo>
                    <a:pt x="18034" y="13354"/>
                    <a:pt x="18632" y="12995"/>
                    <a:pt x="19230" y="12637"/>
                  </a:cubicBezTo>
                  <a:cubicBezTo>
                    <a:pt x="19516" y="12467"/>
                    <a:pt x="19800" y="12280"/>
                    <a:pt x="20111" y="12166"/>
                  </a:cubicBezTo>
                  <a:cubicBezTo>
                    <a:pt x="20353" y="12075"/>
                    <a:pt x="20616" y="11963"/>
                    <a:pt x="20874" y="11963"/>
                  </a:cubicBezTo>
                  <a:cubicBezTo>
                    <a:pt x="21002" y="11963"/>
                    <a:pt x="21130" y="11991"/>
                    <a:pt x="21253" y="12064"/>
                  </a:cubicBezTo>
                  <a:cubicBezTo>
                    <a:pt x="22316" y="12697"/>
                    <a:pt x="23531" y="13065"/>
                    <a:pt x="24473" y="13909"/>
                  </a:cubicBezTo>
                  <a:cubicBezTo>
                    <a:pt x="24542" y="13968"/>
                    <a:pt x="24623" y="14011"/>
                    <a:pt x="24710" y="14037"/>
                  </a:cubicBezTo>
                  <a:cubicBezTo>
                    <a:pt x="25702" y="14339"/>
                    <a:pt x="26617" y="14802"/>
                    <a:pt x="27496" y="15345"/>
                  </a:cubicBezTo>
                  <a:cubicBezTo>
                    <a:pt x="28658" y="16060"/>
                    <a:pt x="29939" y="16547"/>
                    <a:pt x="31089" y="17290"/>
                  </a:cubicBezTo>
                  <a:cubicBezTo>
                    <a:pt x="31798" y="17749"/>
                    <a:pt x="32595" y="18070"/>
                    <a:pt x="33337" y="18480"/>
                  </a:cubicBezTo>
                  <a:cubicBezTo>
                    <a:pt x="34343" y="19039"/>
                    <a:pt x="35339" y="19618"/>
                    <a:pt x="36329" y="20206"/>
                  </a:cubicBezTo>
                  <a:cubicBezTo>
                    <a:pt x="36521" y="20319"/>
                    <a:pt x="36703" y="20371"/>
                    <a:pt x="36900" y="20371"/>
                  </a:cubicBezTo>
                  <a:cubicBezTo>
                    <a:pt x="36993" y="20371"/>
                    <a:pt x="37090" y="20360"/>
                    <a:pt x="37192" y="20338"/>
                  </a:cubicBezTo>
                  <a:cubicBezTo>
                    <a:pt x="37690" y="20229"/>
                    <a:pt x="38200" y="20174"/>
                    <a:pt x="38736" y="20092"/>
                  </a:cubicBezTo>
                  <a:lnTo>
                    <a:pt x="39727" y="21697"/>
                  </a:lnTo>
                  <a:cubicBezTo>
                    <a:pt x="39681" y="21804"/>
                    <a:pt x="39643" y="21956"/>
                    <a:pt x="39560" y="22077"/>
                  </a:cubicBezTo>
                  <a:cubicBezTo>
                    <a:pt x="39119" y="22713"/>
                    <a:pt x="38921" y="23447"/>
                    <a:pt x="38701" y="24173"/>
                  </a:cubicBezTo>
                  <a:cubicBezTo>
                    <a:pt x="38667" y="24286"/>
                    <a:pt x="38659" y="24409"/>
                    <a:pt x="38659" y="24527"/>
                  </a:cubicBezTo>
                  <a:cubicBezTo>
                    <a:pt x="38659" y="24579"/>
                    <a:pt x="38702" y="24664"/>
                    <a:pt x="38744" y="24675"/>
                  </a:cubicBezTo>
                  <a:cubicBezTo>
                    <a:pt x="38787" y="24688"/>
                    <a:pt x="38840" y="24698"/>
                    <a:pt x="38889" y="24698"/>
                  </a:cubicBezTo>
                  <a:cubicBezTo>
                    <a:pt x="38929" y="24698"/>
                    <a:pt x="38966" y="24692"/>
                    <a:pt x="38994" y="24675"/>
                  </a:cubicBezTo>
                  <a:cubicBezTo>
                    <a:pt x="39098" y="24612"/>
                    <a:pt x="39183" y="24525"/>
                    <a:pt x="39247" y="24421"/>
                  </a:cubicBezTo>
                  <a:cubicBezTo>
                    <a:pt x="39783" y="23509"/>
                    <a:pt x="40372" y="22622"/>
                    <a:pt x="40616" y="21565"/>
                  </a:cubicBezTo>
                  <a:cubicBezTo>
                    <a:pt x="40715" y="21133"/>
                    <a:pt x="40885" y="20721"/>
                    <a:pt x="41281" y="20336"/>
                  </a:cubicBezTo>
                  <a:cubicBezTo>
                    <a:pt x="41387" y="20635"/>
                    <a:pt x="41548" y="20864"/>
                    <a:pt x="41528" y="21074"/>
                  </a:cubicBezTo>
                  <a:cubicBezTo>
                    <a:pt x="41455" y="21826"/>
                    <a:pt x="41315" y="22571"/>
                    <a:pt x="41210" y="23319"/>
                  </a:cubicBezTo>
                  <a:cubicBezTo>
                    <a:pt x="41147" y="23769"/>
                    <a:pt x="41075" y="24219"/>
                    <a:pt x="41058" y="24672"/>
                  </a:cubicBezTo>
                  <a:cubicBezTo>
                    <a:pt x="41037" y="25190"/>
                    <a:pt x="41324" y="25512"/>
                    <a:pt x="41814" y="25676"/>
                  </a:cubicBezTo>
                  <a:cubicBezTo>
                    <a:pt x="41949" y="25722"/>
                    <a:pt x="42073" y="25746"/>
                    <a:pt x="42187" y="25746"/>
                  </a:cubicBezTo>
                  <a:cubicBezTo>
                    <a:pt x="42419" y="25746"/>
                    <a:pt x="42614" y="25647"/>
                    <a:pt x="42789" y="25424"/>
                  </a:cubicBezTo>
                  <a:cubicBezTo>
                    <a:pt x="42994" y="25162"/>
                    <a:pt x="43167" y="24875"/>
                    <a:pt x="43362" y="24604"/>
                  </a:cubicBezTo>
                  <a:cubicBezTo>
                    <a:pt x="43688" y="24152"/>
                    <a:pt x="43878" y="23657"/>
                    <a:pt x="43932" y="23095"/>
                  </a:cubicBezTo>
                  <a:cubicBezTo>
                    <a:pt x="44003" y="22366"/>
                    <a:pt x="43923" y="21632"/>
                    <a:pt x="43697" y="20936"/>
                  </a:cubicBezTo>
                  <a:cubicBezTo>
                    <a:pt x="43584" y="20587"/>
                    <a:pt x="43610" y="20298"/>
                    <a:pt x="43716" y="19974"/>
                  </a:cubicBezTo>
                  <a:cubicBezTo>
                    <a:pt x="44376" y="17960"/>
                    <a:pt x="45032" y="15945"/>
                    <a:pt x="45683" y="13928"/>
                  </a:cubicBezTo>
                  <a:cubicBezTo>
                    <a:pt x="45748" y="13727"/>
                    <a:pt x="45781" y="13511"/>
                    <a:pt x="45871" y="13323"/>
                  </a:cubicBezTo>
                  <a:cubicBezTo>
                    <a:pt x="46570" y="11865"/>
                    <a:pt x="46885" y="10276"/>
                    <a:pt x="47427" y="8764"/>
                  </a:cubicBezTo>
                  <a:cubicBezTo>
                    <a:pt x="47765" y="7827"/>
                    <a:pt x="47952" y="6837"/>
                    <a:pt x="48325" y="5907"/>
                  </a:cubicBezTo>
                  <a:cubicBezTo>
                    <a:pt x="48517" y="5428"/>
                    <a:pt x="48664" y="4932"/>
                    <a:pt x="48822" y="4442"/>
                  </a:cubicBezTo>
                  <a:cubicBezTo>
                    <a:pt x="48887" y="4241"/>
                    <a:pt x="48945" y="4033"/>
                    <a:pt x="48967" y="3825"/>
                  </a:cubicBezTo>
                  <a:cubicBezTo>
                    <a:pt x="48984" y="3628"/>
                    <a:pt x="48866" y="3481"/>
                    <a:pt x="48681" y="3403"/>
                  </a:cubicBezTo>
                  <a:cubicBezTo>
                    <a:pt x="48645" y="3388"/>
                    <a:pt x="48605" y="3380"/>
                    <a:pt x="48565" y="3380"/>
                  </a:cubicBezTo>
                  <a:cubicBezTo>
                    <a:pt x="48430" y="3380"/>
                    <a:pt x="48289" y="3463"/>
                    <a:pt x="48225" y="3600"/>
                  </a:cubicBezTo>
                  <a:cubicBezTo>
                    <a:pt x="48161" y="3737"/>
                    <a:pt x="48122" y="3884"/>
                    <a:pt x="48074" y="4028"/>
                  </a:cubicBezTo>
                  <a:cubicBezTo>
                    <a:pt x="47339" y="6243"/>
                    <a:pt x="46604" y="8459"/>
                    <a:pt x="45869" y="10674"/>
                  </a:cubicBezTo>
                  <a:cubicBezTo>
                    <a:pt x="45792" y="10904"/>
                    <a:pt x="45704" y="11132"/>
                    <a:pt x="45605" y="11353"/>
                  </a:cubicBezTo>
                  <a:cubicBezTo>
                    <a:pt x="45138" y="12405"/>
                    <a:pt x="44944" y="13551"/>
                    <a:pt x="44482" y="14604"/>
                  </a:cubicBezTo>
                  <a:cubicBezTo>
                    <a:pt x="44469" y="14631"/>
                    <a:pt x="44470" y="14664"/>
                    <a:pt x="44464" y="14693"/>
                  </a:cubicBezTo>
                  <a:cubicBezTo>
                    <a:pt x="44236" y="15669"/>
                    <a:pt x="43963" y="16628"/>
                    <a:pt x="43561" y="17552"/>
                  </a:cubicBezTo>
                  <a:cubicBezTo>
                    <a:pt x="43382" y="17966"/>
                    <a:pt x="43284" y="18416"/>
                    <a:pt x="43145" y="18848"/>
                  </a:cubicBezTo>
                  <a:cubicBezTo>
                    <a:pt x="43091" y="19017"/>
                    <a:pt x="43028" y="19184"/>
                    <a:pt x="42967" y="19362"/>
                  </a:cubicBezTo>
                  <a:cubicBezTo>
                    <a:pt x="42855" y="19362"/>
                    <a:pt x="42753" y="19353"/>
                    <a:pt x="42659" y="19353"/>
                  </a:cubicBezTo>
                  <a:cubicBezTo>
                    <a:pt x="42599" y="19353"/>
                    <a:pt x="42543" y="19357"/>
                    <a:pt x="42488" y="19368"/>
                  </a:cubicBezTo>
                  <a:cubicBezTo>
                    <a:pt x="42317" y="19401"/>
                    <a:pt x="42156" y="19477"/>
                    <a:pt x="41996" y="19533"/>
                  </a:cubicBezTo>
                  <a:cubicBezTo>
                    <a:pt x="41941" y="19487"/>
                    <a:pt x="41898" y="19443"/>
                    <a:pt x="41848" y="19411"/>
                  </a:cubicBezTo>
                  <a:cubicBezTo>
                    <a:pt x="41595" y="19244"/>
                    <a:pt x="41382" y="19160"/>
                    <a:pt x="41194" y="19160"/>
                  </a:cubicBezTo>
                  <a:cubicBezTo>
                    <a:pt x="40926" y="19160"/>
                    <a:pt x="40709" y="19331"/>
                    <a:pt x="40497" y="19685"/>
                  </a:cubicBezTo>
                  <a:cubicBezTo>
                    <a:pt x="40344" y="19942"/>
                    <a:pt x="40199" y="20203"/>
                    <a:pt x="40022" y="20515"/>
                  </a:cubicBezTo>
                  <a:cubicBezTo>
                    <a:pt x="39899" y="20321"/>
                    <a:pt x="39815" y="20197"/>
                    <a:pt x="39739" y="20067"/>
                  </a:cubicBezTo>
                  <a:cubicBezTo>
                    <a:pt x="39663" y="19937"/>
                    <a:pt x="39598" y="19798"/>
                    <a:pt x="39519" y="19669"/>
                  </a:cubicBezTo>
                  <a:cubicBezTo>
                    <a:pt x="39304" y="19314"/>
                    <a:pt x="39116" y="19169"/>
                    <a:pt x="38806" y="19169"/>
                  </a:cubicBezTo>
                  <a:cubicBezTo>
                    <a:pt x="38705" y="19169"/>
                    <a:pt x="38590" y="19184"/>
                    <a:pt x="38457" y="19213"/>
                  </a:cubicBezTo>
                  <a:cubicBezTo>
                    <a:pt x="38250" y="19258"/>
                    <a:pt x="38032" y="19297"/>
                    <a:pt x="37847" y="19392"/>
                  </a:cubicBezTo>
                  <a:cubicBezTo>
                    <a:pt x="37674" y="19482"/>
                    <a:pt x="37509" y="19520"/>
                    <a:pt x="37348" y="19520"/>
                  </a:cubicBezTo>
                  <a:cubicBezTo>
                    <a:pt x="37107" y="19520"/>
                    <a:pt x="36875" y="19435"/>
                    <a:pt x="36639" y="19307"/>
                  </a:cubicBezTo>
                  <a:cubicBezTo>
                    <a:pt x="35280" y="18570"/>
                    <a:pt x="33916" y="17843"/>
                    <a:pt x="32555" y="17111"/>
                  </a:cubicBezTo>
                  <a:cubicBezTo>
                    <a:pt x="31540" y="16564"/>
                    <a:pt x="30521" y="16028"/>
                    <a:pt x="29517" y="15463"/>
                  </a:cubicBezTo>
                  <a:cubicBezTo>
                    <a:pt x="28567" y="14929"/>
                    <a:pt x="27646" y="14345"/>
                    <a:pt x="26629" y="13932"/>
                  </a:cubicBezTo>
                  <a:cubicBezTo>
                    <a:pt x="26215" y="13764"/>
                    <a:pt x="25849" y="13480"/>
                    <a:pt x="25376" y="13199"/>
                  </a:cubicBezTo>
                  <a:cubicBezTo>
                    <a:pt x="25460" y="12697"/>
                    <a:pt x="25515" y="12277"/>
                    <a:pt x="25601" y="11865"/>
                  </a:cubicBezTo>
                  <a:cubicBezTo>
                    <a:pt x="25925" y="10294"/>
                    <a:pt x="26283" y="8728"/>
                    <a:pt x="26584" y="7152"/>
                  </a:cubicBezTo>
                  <a:cubicBezTo>
                    <a:pt x="26891" y="5546"/>
                    <a:pt x="27195" y="3942"/>
                    <a:pt x="27617" y="2361"/>
                  </a:cubicBezTo>
                  <a:cubicBezTo>
                    <a:pt x="27788" y="1719"/>
                    <a:pt x="27947" y="1061"/>
                    <a:pt x="27874" y="385"/>
                  </a:cubicBezTo>
                  <a:cubicBezTo>
                    <a:pt x="27861" y="261"/>
                    <a:pt x="27743" y="109"/>
                    <a:pt x="27630" y="43"/>
                  </a:cubicBezTo>
                  <a:cubicBezTo>
                    <a:pt x="27578" y="14"/>
                    <a:pt x="27524" y="0"/>
                    <a:pt x="274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3505649" y="3888313"/>
              <a:ext cx="220595" cy="48463"/>
            </a:xfrm>
            <a:custGeom>
              <a:rect b="b" l="l" r="r" t="t"/>
              <a:pathLst>
                <a:path extrusionOk="0" h="2689" w="12240">
                  <a:moveTo>
                    <a:pt x="8942" y="1"/>
                  </a:moveTo>
                  <a:cubicBezTo>
                    <a:pt x="8710" y="1"/>
                    <a:pt x="8476" y="8"/>
                    <a:pt x="8242" y="24"/>
                  </a:cubicBezTo>
                  <a:cubicBezTo>
                    <a:pt x="7370" y="83"/>
                    <a:pt x="6499" y="159"/>
                    <a:pt x="5628" y="243"/>
                  </a:cubicBezTo>
                  <a:cubicBezTo>
                    <a:pt x="5328" y="271"/>
                    <a:pt x="5024" y="320"/>
                    <a:pt x="4736" y="406"/>
                  </a:cubicBezTo>
                  <a:cubicBezTo>
                    <a:pt x="3343" y="826"/>
                    <a:pt x="1992" y="1357"/>
                    <a:pt x="731" y="2090"/>
                  </a:cubicBezTo>
                  <a:cubicBezTo>
                    <a:pt x="663" y="2131"/>
                    <a:pt x="591" y="2168"/>
                    <a:pt x="518" y="2206"/>
                  </a:cubicBezTo>
                  <a:cubicBezTo>
                    <a:pt x="307" y="2318"/>
                    <a:pt x="100" y="2444"/>
                    <a:pt x="1" y="2689"/>
                  </a:cubicBezTo>
                  <a:cubicBezTo>
                    <a:pt x="164" y="2653"/>
                    <a:pt x="341" y="2643"/>
                    <a:pt x="482" y="2567"/>
                  </a:cubicBezTo>
                  <a:cubicBezTo>
                    <a:pt x="1238" y="2160"/>
                    <a:pt x="2049" y="1928"/>
                    <a:pt x="2878" y="1739"/>
                  </a:cubicBezTo>
                  <a:cubicBezTo>
                    <a:pt x="3643" y="1565"/>
                    <a:pt x="4411" y="1398"/>
                    <a:pt x="5174" y="1209"/>
                  </a:cubicBezTo>
                  <a:cubicBezTo>
                    <a:pt x="6486" y="884"/>
                    <a:pt x="7806" y="722"/>
                    <a:pt x="9136" y="722"/>
                  </a:cubicBezTo>
                  <a:cubicBezTo>
                    <a:pt x="9851" y="722"/>
                    <a:pt x="10569" y="769"/>
                    <a:pt x="11290" y="863"/>
                  </a:cubicBezTo>
                  <a:cubicBezTo>
                    <a:pt x="11460" y="885"/>
                    <a:pt x="11634" y="933"/>
                    <a:pt x="11807" y="933"/>
                  </a:cubicBezTo>
                  <a:cubicBezTo>
                    <a:pt x="11928" y="933"/>
                    <a:pt x="12049" y="909"/>
                    <a:pt x="12166" y="835"/>
                  </a:cubicBezTo>
                  <a:cubicBezTo>
                    <a:pt x="12239" y="543"/>
                    <a:pt x="12044" y="437"/>
                    <a:pt x="11835" y="383"/>
                  </a:cubicBezTo>
                  <a:cubicBezTo>
                    <a:pt x="10884" y="136"/>
                    <a:pt x="9919" y="1"/>
                    <a:pt x="89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3553517" y="3929278"/>
              <a:ext cx="137458" cy="47237"/>
            </a:xfrm>
            <a:custGeom>
              <a:rect b="b" l="l" r="r" t="t"/>
              <a:pathLst>
                <a:path extrusionOk="0" h="2621" w="7627">
                  <a:moveTo>
                    <a:pt x="5952" y="1"/>
                  </a:moveTo>
                  <a:cubicBezTo>
                    <a:pt x="5022" y="1"/>
                    <a:pt x="4114" y="148"/>
                    <a:pt x="3243" y="557"/>
                  </a:cubicBezTo>
                  <a:cubicBezTo>
                    <a:pt x="2861" y="737"/>
                    <a:pt x="2478" y="919"/>
                    <a:pt x="2102" y="1112"/>
                  </a:cubicBezTo>
                  <a:cubicBezTo>
                    <a:pt x="1376" y="1486"/>
                    <a:pt x="786" y="2041"/>
                    <a:pt x="1" y="2621"/>
                  </a:cubicBezTo>
                  <a:cubicBezTo>
                    <a:pt x="626" y="2551"/>
                    <a:pt x="1060" y="2438"/>
                    <a:pt x="1479" y="2273"/>
                  </a:cubicBezTo>
                  <a:cubicBezTo>
                    <a:pt x="2351" y="1932"/>
                    <a:pt x="3219" y="1582"/>
                    <a:pt x="4088" y="1232"/>
                  </a:cubicBezTo>
                  <a:cubicBezTo>
                    <a:pt x="4750" y="965"/>
                    <a:pt x="5425" y="769"/>
                    <a:pt x="6148" y="769"/>
                  </a:cubicBezTo>
                  <a:cubicBezTo>
                    <a:pt x="6164" y="769"/>
                    <a:pt x="6180" y="769"/>
                    <a:pt x="6197" y="769"/>
                  </a:cubicBezTo>
                  <a:cubicBezTo>
                    <a:pt x="6207" y="769"/>
                    <a:pt x="6218" y="769"/>
                    <a:pt x="6229" y="769"/>
                  </a:cubicBezTo>
                  <a:cubicBezTo>
                    <a:pt x="6666" y="769"/>
                    <a:pt x="7088" y="659"/>
                    <a:pt x="7627" y="459"/>
                  </a:cubicBezTo>
                  <a:cubicBezTo>
                    <a:pt x="7112" y="74"/>
                    <a:pt x="7113" y="66"/>
                    <a:pt x="6881" y="45"/>
                  </a:cubicBezTo>
                  <a:cubicBezTo>
                    <a:pt x="6569" y="17"/>
                    <a:pt x="6259" y="1"/>
                    <a:pt x="59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3945254" y="4050516"/>
              <a:ext cx="23447" cy="104458"/>
            </a:xfrm>
            <a:custGeom>
              <a:rect b="b" l="l" r="r" t="t"/>
              <a:pathLst>
                <a:path extrusionOk="0" h="5796" w="1301">
                  <a:moveTo>
                    <a:pt x="276" y="1"/>
                  </a:moveTo>
                  <a:cubicBezTo>
                    <a:pt x="187" y="1"/>
                    <a:pt x="62" y="46"/>
                    <a:pt x="46" y="92"/>
                  </a:cubicBezTo>
                  <a:cubicBezTo>
                    <a:pt x="0" y="224"/>
                    <a:pt x="1" y="388"/>
                    <a:pt x="29" y="530"/>
                  </a:cubicBezTo>
                  <a:cubicBezTo>
                    <a:pt x="122" y="1005"/>
                    <a:pt x="232" y="1476"/>
                    <a:pt x="339" y="1948"/>
                  </a:cubicBezTo>
                  <a:cubicBezTo>
                    <a:pt x="552" y="2880"/>
                    <a:pt x="562" y="3810"/>
                    <a:pt x="308" y="4737"/>
                  </a:cubicBezTo>
                  <a:cubicBezTo>
                    <a:pt x="220" y="5058"/>
                    <a:pt x="151" y="5381"/>
                    <a:pt x="226" y="5796"/>
                  </a:cubicBezTo>
                  <a:cubicBezTo>
                    <a:pt x="601" y="5587"/>
                    <a:pt x="766" y="5349"/>
                    <a:pt x="908" y="5075"/>
                  </a:cubicBezTo>
                  <a:cubicBezTo>
                    <a:pt x="1224" y="4464"/>
                    <a:pt x="1300" y="3821"/>
                    <a:pt x="1294" y="3141"/>
                  </a:cubicBezTo>
                  <a:cubicBezTo>
                    <a:pt x="1285" y="2118"/>
                    <a:pt x="1056" y="1164"/>
                    <a:pt x="561" y="273"/>
                  </a:cubicBezTo>
                  <a:cubicBezTo>
                    <a:pt x="504" y="171"/>
                    <a:pt x="430" y="50"/>
                    <a:pt x="334" y="10"/>
                  </a:cubicBezTo>
                  <a:cubicBezTo>
                    <a:pt x="318" y="4"/>
                    <a:pt x="298" y="1"/>
                    <a:pt x="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994257" y="4095770"/>
              <a:ext cx="23321" cy="73153"/>
            </a:xfrm>
            <a:custGeom>
              <a:rect b="b" l="l" r="r" t="t"/>
              <a:pathLst>
                <a:path extrusionOk="0" h="4059" w="1294">
                  <a:moveTo>
                    <a:pt x="717" y="1"/>
                  </a:moveTo>
                  <a:cubicBezTo>
                    <a:pt x="363" y="103"/>
                    <a:pt x="358" y="363"/>
                    <a:pt x="346" y="600"/>
                  </a:cubicBezTo>
                  <a:cubicBezTo>
                    <a:pt x="310" y="1417"/>
                    <a:pt x="248" y="2228"/>
                    <a:pt x="70" y="3030"/>
                  </a:cubicBezTo>
                  <a:cubicBezTo>
                    <a:pt x="0" y="3343"/>
                    <a:pt x="46" y="3670"/>
                    <a:pt x="115" y="4058"/>
                  </a:cubicBezTo>
                  <a:cubicBezTo>
                    <a:pt x="492" y="3877"/>
                    <a:pt x="739" y="3665"/>
                    <a:pt x="849" y="3342"/>
                  </a:cubicBezTo>
                  <a:cubicBezTo>
                    <a:pt x="1181" y="2379"/>
                    <a:pt x="1294" y="1397"/>
                    <a:pt x="999" y="403"/>
                  </a:cubicBezTo>
                  <a:cubicBezTo>
                    <a:pt x="953" y="249"/>
                    <a:pt x="808" y="125"/>
                    <a:pt x="7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894394" y="4142989"/>
              <a:ext cx="19717" cy="46552"/>
            </a:xfrm>
            <a:custGeom>
              <a:rect b="b" l="l" r="r" t="t"/>
              <a:pathLst>
                <a:path extrusionOk="0" h="2583" w="1094">
                  <a:moveTo>
                    <a:pt x="779" y="1"/>
                  </a:moveTo>
                  <a:cubicBezTo>
                    <a:pt x="776" y="1"/>
                    <a:pt x="773" y="1"/>
                    <a:pt x="771" y="1"/>
                  </a:cubicBezTo>
                  <a:cubicBezTo>
                    <a:pt x="669" y="19"/>
                    <a:pt x="573" y="101"/>
                    <a:pt x="492" y="174"/>
                  </a:cubicBezTo>
                  <a:cubicBezTo>
                    <a:pt x="454" y="208"/>
                    <a:pt x="453" y="285"/>
                    <a:pt x="439" y="342"/>
                  </a:cubicBezTo>
                  <a:cubicBezTo>
                    <a:pt x="326" y="836"/>
                    <a:pt x="210" y="1329"/>
                    <a:pt x="105" y="1825"/>
                  </a:cubicBezTo>
                  <a:cubicBezTo>
                    <a:pt x="64" y="2022"/>
                    <a:pt x="49" y="2225"/>
                    <a:pt x="0" y="2583"/>
                  </a:cubicBezTo>
                  <a:cubicBezTo>
                    <a:pt x="712" y="2075"/>
                    <a:pt x="802" y="1967"/>
                    <a:pt x="949" y="1484"/>
                  </a:cubicBezTo>
                  <a:cubicBezTo>
                    <a:pt x="1082" y="1045"/>
                    <a:pt x="1093" y="599"/>
                    <a:pt x="968" y="158"/>
                  </a:cubicBezTo>
                  <a:cubicBezTo>
                    <a:pt x="950" y="92"/>
                    <a:pt x="840" y="1"/>
                    <a:pt x="7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" name="Google Shape;1043;p50"/>
          <p:cNvGrpSpPr/>
          <p:nvPr/>
        </p:nvGrpSpPr>
        <p:grpSpPr>
          <a:xfrm>
            <a:off x="3068030" y="2896696"/>
            <a:ext cx="1735693" cy="1731818"/>
            <a:chOff x="2725130" y="1700021"/>
            <a:chExt cx="1735693" cy="1731818"/>
          </a:xfrm>
        </p:grpSpPr>
        <p:sp>
          <p:nvSpPr>
            <p:cNvPr id="1044" name="Google Shape;1044;p50"/>
            <p:cNvSpPr/>
            <p:nvPr/>
          </p:nvSpPr>
          <p:spPr>
            <a:xfrm>
              <a:off x="2742342" y="1700021"/>
              <a:ext cx="1718481" cy="1731818"/>
            </a:xfrm>
            <a:custGeom>
              <a:rect b="b" l="l" r="r" t="t"/>
              <a:pathLst>
                <a:path extrusionOk="0" h="96092" w="95352">
                  <a:moveTo>
                    <a:pt x="16253" y="0"/>
                  </a:moveTo>
                  <a:cubicBezTo>
                    <a:pt x="15531" y="0"/>
                    <a:pt x="14810" y="37"/>
                    <a:pt x="14090" y="156"/>
                  </a:cubicBezTo>
                  <a:cubicBezTo>
                    <a:pt x="13579" y="90"/>
                    <a:pt x="13067" y="72"/>
                    <a:pt x="12555" y="72"/>
                  </a:cubicBezTo>
                  <a:cubicBezTo>
                    <a:pt x="12133" y="72"/>
                    <a:pt x="11710" y="84"/>
                    <a:pt x="11287" y="92"/>
                  </a:cubicBezTo>
                  <a:cubicBezTo>
                    <a:pt x="11267" y="93"/>
                    <a:pt x="11247" y="93"/>
                    <a:pt x="11228" y="93"/>
                  </a:cubicBezTo>
                  <a:cubicBezTo>
                    <a:pt x="10824" y="93"/>
                    <a:pt x="10420" y="20"/>
                    <a:pt x="10017" y="18"/>
                  </a:cubicBezTo>
                  <a:cubicBezTo>
                    <a:pt x="9460" y="13"/>
                    <a:pt x="8903" y="12"/>
                    <a:pt x="8345" y="12"/>
                  </a:cubicBezTo>
                  <a:cubicBezTo>
                    <a:pt x="7565" y="12"/>
                    <a:pt x="6785" y="15"/>
                    <a:pt x="6006" y="15"/>
                  </a:cubicBezTo>
                  <a:lnTo>
                    <a:pt x="6006" y="19"/>
                  </a:lnTo>
                  <a:cubicBezTo>
                    <a:pt x="5081" y="19"/>
                    <a:pt x="4156" y="15"/>
                    <a:pt x="3231" y="15"/>
                  </a:cubicBezTo>
                  <a:cubicBezTo>
                    <a:pt x="2576" y="15"/>
                    <a:pt x="1921" y="17"/>
                    <a:pt x="1266" y="25"/>
                  </a:cubicBezTo>
                  <a:cubicBezTo>
                    <a:pt x="436" y="36"/>
                    <a:pt x="0" y="579"/>
                    <a:pt x="66" y="1386"/>
                  </a:cubicBezTo>
                  <a:cubicBezTo>
                    <a:pt x="124" y="2111"/>
                    <a:pt x="145" y="2840"/>
                    <a:pt x="179" y="3566"/>
                  </a:cubicBezTo>
                  <a:cubicBezTo>
                    <a:pt x="195" y="3930"/>
                    <a:pt x="189" y="4296"/>
                    <a:pt x="223" y="4658"/>
                  </a:cubicBezTo>
                  <a:cubicBezTo>
                    <a:pt x="317" y="5684"/>
                    <a:pt x="429" y="6709"/>
                    <a:pt x="530" y="7735"/>
                  </a:cubicBezTo>
                  <a:cubicBezTo>
                    <a:pt x="597" y="8399"/>
                    <a:pt x="660" y="9063"/>
                    <a:pt x="718" y="9728"/>
                  </a:cubicBezTo>
                  <a:cubicBezTo>
                    <a:pt x="795" y="10634"/>
                    <a:pt x="837" y="11545"/>
                    <a:pt x="945" y="12447"/>
                  </a:cubicBezTo>
                  <a:cubicBezTo>
                    <a:pt x="1108" y="13804"/>
                    <a:pt x="1312" y="15154"/>
                    <a:pt x="1277" y="16526"/>
                  </a:cubicBezTo>
                  <a:cubicBezTo>
                    <a:pt x="1271" y="16738"/>
                    <a:pt x="1305" y="16950"/>
                    <a:pt x="1327" y="17161"/>
                  </a:cubicBezTo>
                  <a:cubicBezTo>
                    <a:pt x="1426" y="18127"/>
                    <a:pt x="1536" y="19091"/>
                    <a:pt x="1626" y="20056"/>
                  </a:cubicBezTo>
                  <a:cubicBezTo>
                    <a:pt x="1709" y="20963"/>
                    <a:pt x="1751" y="21873"/>
                    <a:pt x="1848" y="22778"/>
                  </a:cubicBezTo>
                  <a:cubicBezTo>
                    <a:pt x="2001" y="24195"/>
                    <a:pt x="2186" y="25608"/>
                    <a:pt x="2188" y="27038"/>
                  </a:cubicBezTo>
                  <a:cubicBezTo>
                    <a:pt x="2188" y="27129"/>
                    <a:pt x="2197" y="27220"/>
                    <a:pt x="2205" y="27311"/>
                  </a:cubicBezTo>
                  <a:cubicBezTo>
                    <a:pt x="2317" y="28640"/>
                    <a:pt x="2422" y="29969"/>
                    <a:pt x="2542" y="31297"/>
                  </a:cubicBezTo>
                  <a:cubicBezTo>
                    <a:pt x="2637" y="32355"/>
                    <a:pt x="2753" y="33409"/>
                    <a:pt x="2854" y="34465"/>
                  </a:cubicBezTo>
                  <a:cubicBezTo>
                    <a:pt x="2937" y="35341"/>
                    <a:pt x="3024" y="36216"/>
                    <a:pt x="3086" y="37094"/>
                  </a:cubicBezTo>
                  <a:cubicBezTo>
                    <a:pt x="3171" y="38273"/>
                    <a:pt x="3231" y="39454"/>
                    <a:pt x="3305" y="40635"/>
                  </a:cubicBezTo>
                  <a:cubicBezTo>
                    <a:pt x="3310" y="40726"/>
                    <a:pt x="3334" y="40815"/>
                    <a:pt x="3342" y="40905"/>
                  </a:cubicBezTo>
                  <a:cubicBezTo>
                    <a:pt x="3383" y="41359"/>
                    <a:pt x="3424" y="41811"/>
                    <a:pt x="3457" y="42264"/>
                  </a:cubicBezTo>
                  <a:cubicBezTo>
                    <a:pt x="3477" y="42537"/>
                    <a:pt x="3472" y="42811"/>
                    <a:pt x="3496" y="43083"/>
                  </a:cubicBezTo>
                  <a:cubicBezTo>
                    <a:pt x="3599" y="44200"/>
                    <a:pt x="3727" y="45315"/>
                    <a:pt x="3812" y="46433"/>
                  </a:cubicBezTo>
                  <a:cubicBezTo>
                    <a:pt x="3900" y="47582"/>
                    <a:pt x="4074" y="48725"/>
                    <a:pt x="4020" y="49884"/>
                  </a:cubicBezTo>
                  <a:cubicBezTo>
                    <a:pt x="4011" y="50063"/>
                    <a:pt x="4058" y="50246"/>
                    <a:pt x="4081" y="50426"/>
                  </a:cubicBezTo>
                  <a:cubicBezTo>
                    <a:pt x="4201" y="51420"/>
                    <a:pt x="4391" y="52405"/>
                    <a:pt x="4378" y="53412"/>
                  </a:cubicBezTo>
                  <a:cubicBezTo>
                    <a:pt x="4376" y="53594"/>
                    <a:pt x="4387" y="53779"/>
                    <a:pt x="4426" y="53957"/>
                  </a:cubicBezTo>
                  <a:cubicBezTo>
                    <a:pt x="4786" y="55627"/>
                    <a:pt x="4692" y="57342"/>
                    <a:pt x="4908" y="59026"/>
                  </a:cubicBezTo>
                  <a:cubicBezTo>
                    <a:pt x="5043" y="60079"/>
                    <a:pt x="5064" y="61143"/>
                    <a:pt x="5140" y="62201"/>
                  </a:cubicBezTo>
                  <a:cubicBezTo>
                    <a:pt x="5203" y="63078"/>
                    <a:pt x="5284" y="63954"/>
                    <a:pt x="5295" y="64834"/>
                  </a:cubicBezTo>
                  <a:cubicBezTo>
                    <a:pt x="5296" y="64986"/>
                    <a:pt x="5321" y="65137"/>
                    <a:pt x="5339" y="65287"/>
                  </a:cubicBezTo>
                  <a:cubicBezTo>
                    <a:pt x="5497" y="66612"/>
                    <a:pt x="5692" y="67935"/>
                    <a:pt x="5803" y="69263"/>
                  </a:cubicBezTo>
                  <a:cubicBezTo>
                    <a:pt x="5907" y="70501"/>
                    <a:pt x="6089" y="71738"/>
                    <a:pt x="6019" y="72987"/>
                  </a:cubicBezTo>
                  <a:cubicBezTo>
                    <a:pt x="6008" y="73198"/>
                    <a:pt x="6036" y="73412"/>
                    <a:pt x="6062" y="73623"/>
                  </a:cubicBezTo>
                  <a:cubicBezTo>
                    <a:pt x="6205" y="74767"/>
                    <a:pt x="6382" y="75907"/>
                    <a:pt x="6381" y="77064"/>
                  </a:cubicBezTo>
                  <a:cubicBezTo>
                    <a:pt x="6381" y="77276"/>
                    <a:pt x="6416" y="77487"/>
                    <a:pt x="6434" y="77699"/>
                  </a:cubicBezTo>
                  <a:cubicBezTo>
                    <a:pt x="6477" y="78182"/>
                    <a:pt x="6520" y="78664"/>
                    <a:pt x="6562" y="79148"/>
                  </a:cubicBezTo>
                  <a:cubicBezTo>
                    <a:pt x="6582" y="79389"/>
                    <a:pt x="6590" y="79633"/>
                    <a:pt x="6616" y="79873"/>
                  </a:cubicBezTo>
                  <a:cubicBezTo>
                    <a:pt x="6747" y="81019"/>
                    <a:pt x="6943" y="82157"/>
                    <a:pt x="6931" y="83315"/>
                  </a:cubicBezTo>
                  <a:cubicBezTo>
                    <a:pt x="6928" y="83497"/>
                    <a:pt x="6961" y="83678"/>
                    <a:pt x="6976" y="83860"/>
                  </a:cubicBezTo>
                  <a:cubicBezTo>
                    <a:pt x="7020" y="84404"/>
                    <a:pt x="7061" y="84948"/>
                    <a:pt x="7106" y="85492"/>
                  </a:cubicBezTo>
                  <a:cubicBezTo>
                    <a:pt x="7192" y="86518"/>
                    <a:pt x="7256" y="87549"/>
                    <a:pt x="7374" y="88572"/>
                  </a:cubicBezTo>
                  <a:cubicBezTo>
                    <a:pt x="7484" y="89536"/>
                    <a:pt x="7686" y="90489"/>
                    <a:pt x="7657" y="91469"/>
                  </a:cubicBezTo>
                  <a:cubicBezTo>
                    <a:pt x="7650" y="91709"/>
                    <a:pt x="7702" y="91952"/>
                    <a:pt x="7726" y="92193"/>
                  </a:cubicBezTo>
                  <a:cubicBezTo>
                    <a:pt x="7761" y="92555"/>
                    <a:pt x="7796" y="92917"/>
                    <a:pt x="7830" y="93279"/>
                  </a:cubicBezTo>
                  <a:cubicBezTo>
                    <a:pt x="7899" y="94003"/>
                    <a:pt x="7957" y="94729"/>
                    <a:pt x="8041" y="95451"/>
                  </a:cubicBezTo>
                  <a:cubicBezTo>
                    <a:pt x="8090" y="95863"/>
                    <a:pt x="8276" y="96058"/>
                    <a:pt x="8701" y="96066"/>
                  </a:cubicBezTo>
                  <a:cubicBezTo>
                    <a:pt x="9224" y="96076"/>
                    <a:pt x="9749" y="96092"/>
                    <a:pt x="10272" y="96092"/>
                  </a:cubicBezTo>
                  <a:cubicBezTo>
                    <a:pt x="10752" y="96092"/>
                    <a:pt x="11230" y="96078"/>
                    <a:pt x="11705" y="96034"/>
                  </a:cubicBezTo>
                  <a:cubicBezTo>
                    <a:pt x="12463" y="95963"/>
                    <a:pt x="13217" y="95914"/>
                    <a:pt x="13976" y="95910"/>
                  </a:cubicBezTo>
                  <a:cubicBezTo>
                    <a:pt x="14096" y="95910"/>
                    <a:pt x="14217" y="95910"/>
                    <a:pt x="14337" y="95910"/>
                  </a:cubicBezTo>
                  <a:cubicBezTo>
                    <a:pt x="14812" y="95910"/>
                    <a:pt x="15287" y="95911"/>
                    <a:pt x="15762" y="95911"/>
                  </a:cubicBezTo>
                  <a:cubicBezTo>
                    <a:pt x="16169" y="95911"/>
                    <a:pt x="16576" y="95910"/>
                    <a:pt x="16983" y="95906"/>
                  </a:cubicBezTo>
                  <a:cubicBezTo>
                    <a:pt x="17069" y="95905"/>
                    <a:pt x="17154" y="95904"/>
                    <a:pt x="17240" y="95904"/>
                  </a:cubicBezTo>
                  <a:cubicBezTo>
                    <a:pt x="17602" y="95904"/>
                    <a:pt x="17965" y="95911"/>
                    <a:pt x="18328" y="95911"/>
                  </a:cubicBezTo>
                  <a:cubicBezTo>
                    <a:pt x="19002" y="95911"/>
                    <a:pt x="19676" y="95887"/>
                    <a:pt x="20345" y="95751"/>
                  </a:cubicBezTo>
                  <a:cubicBezTo>
                    <a:pt x="20456" y="95729"/>
                    <a:pt x="20570" y="95723"/>
                    <a:pt x="20685" y="95723"/>
                  </a:cubicBezTo>
                  <a:cubicBezTo>
                    <a:pt x="20809" y="95723"/>
                    <a:pt x="20935" y="95730"/>
                    <a:pt x="21059" y="95730"/>
                  </a:cubicBezTo>
                  <a:cubicBezTo>
                    <a:pt x="21064" y="95730"/>
                    <a:pt x="21069" y="95730"/>
                    <a:pt x="21074" y="95730"/>
                  </a:cubicBezTo>
                  <a:cubicBezTo>
                    <a:pt x="22046" y="95726"/>
                    <a:pt x="23019" y="95727"/>
                    <a:pt x="23990" y="95723"/>
                  </a:cubicBezTo>
                  <a:cubicBezTo>
                    <a:pt x="23998" y="95723"/>
                    <a:pt x="24005" y="95723"/>
                    <a:pt x="24012" y="95723"/>
                  </a:cubicBezTo>
                  <a:cubicBezTo>
                    <a:pt x="24120" y="95723"/>
                    <a:pt x="24230" y="95726"/>
                    <a:pt x="24339" y="95726"/>
                  </a:cubicBezTo>
                  <a:cubicBezTo>
                    <a:pt x="24498" y="95726"/>
                    <a:pt x="24656" y="95719"/>
                    <a:pt x="24808" y="95687"/>
                  </a:cubicBezTo>
                  <a:cubicBezTo>
                    <a:pt x="25388" y="95562"/>
                    <a:pt x="25972" y="95548"/>
                    <a:pt x="26558" y="95548"/>
                  </a:cubicBezTo>
                  <a:cubicBezTo>
                    <a:pt x="26714" y="95548"/>
                    <a:pt x="26870" y="95549"/>
                    <a:pt x="27026" y="95549"/>
                  </a:cubicBezTo>
                  <a:cubicBezTo>
                    <a:pt x="27043" y="95549"/>
                    <a:pt x="27061" y="95549"/>
                    <a:pt x="27078" y="95549"/>
                  </a:cubicBezTo>
                  <a:cubicBezTo>
                    <a:pt x="28262" y="95548"/>
                    <a:pt x="29448" y="95547"/>
                    <a:pt x="30633" y="95543"/>
                  </a:cubicBezTo>
                  <a:cubicBezTo>
                    <a:pt x="30640" y="95542"/>
                    <a:pt x="30647" y="95542"/>
                    <a:pt x="30654" y="95542"/>
                  </a:cubicBezTo>
                  <a:cubicBezTo>
                    <a:pt x="30782" y="95542"/>
                    <a:pt x="30913" y="95547"/>
                    <a:pt x="31042" y="95547"/>
                  </a:cubicBezTo>
                  <a:cubicBezTo>
                    <a:pt x="31211" y="95547"/>
                    <a:pt x="31379" y="95539"/>
                    <a:pt x="31542" y="95506"/>
                  </a:cubicBezTo>
                  <a:cubicBezTo>
                    <a:pt x="32168" y="95376"/>
                    <a:pt x="32798" y="95366"/>
                    <a:pt x="33429" y="95366"/>
                  </a:cubicBezTo>
                  <a:cubicBezTo>
                    <a:pt x="33545" y="95366"/>
                    <a:pt x="33661" y="95367"/>
                    <a:pt x="33778" y="95367"/>
                  </a:cubicBezTo>
                  <a:cubicBezTo>
                    <a:pt x="33819" y="95367"/>
                    <a:pt x="33861" y="95367"/>
                    <a:pt x="33902" y="95367"/>
                  </a:cubicBezTo>
                  <a:cubicBezTo>
                    <a:pt x="34966" y="95364"/>
                    <a:pt x="36029" y="95363"/>
                    <a:pt x="37093" y="95358"/>
                  </a:cubicBezTo>
                  <a:cubicBezTo>
                    <a:pt x="37099" y="95358"/>
                    <a:pt x="37106" y="95358"/>
                    <a:pt x="37112" y="95358"/>
                  </a:cubicBezTo>
                  <a:cubicBezTo>
                    <a:pt x="37230" y="95358"/>
                    <a:pt x="37349" y="95362"/>
                    <a:pt x="37468" y="95362"/>
                  </a:cubicBezTo>
                  <a:cubicBezTo>
                    <a:pt x="37618" y="95362"/>
                    <a:pt x="37767" y="95355"/>
                    <a:pt x="37910" y="95325"/>
                  </a:cubicBezTo>
                  <a:cubicBezTo>
                    <a:pt x="38525" y="95197"/>
                    <a:pt x="39143" y="95182"/>
                    <a:pt x="39762" y="95182"/>
                  </a:cubicBezTo>
                  <a:cubicBezTo>
                    <a:pt x="39951" y="95182"/>
                    <a:pt x="40139" y="95183"/>
                    <a:pt x="40327" y="95183"/>
                  </a:cubicBezTo>
                  <a:cubicBezTo>
                    <a:pt x="40369" y="95183"/>
                    <a:pt x="40410" y="95183"/>
                    <a:pt x="40452" y="95183"/>
                  </a:cubicBezTo>
                  <a:cubicBezTo>
                    <a:pt x="41759" y="95178"/>
                    <a:pt x="43066" y="95180"/>
                    <a:pt x="44371" y="95175"/>
                  </a:cubicBezTo>
                  <a:cubicBezTo>
                    <a:pt x="44381" y="95175"/>
                    <a:pt x="44391" y="95175"/>
                    <a:pt x="44401" y="95175"/>
                  </a:cubicBezTo>
                  <a:cubicBezTo>
                    <a:pt x="44500" y="95175"/>
                    <a:pt x="44600" y="95177"/>
                    <a:pt x="44700" y="95177"/>
                  </a:cubicBezTo>
                  <a:cubicBezTo>
                    <a:pt x="44897" y="95177"/>
                    <a:pt x="45092" y="95170"/>
                    <a:pt x="45280" y="95131"/>
                  </a:cubicBezTo>
                  <a:cubicBezTo>
                    <a:pt x="45973" y="94988"/>
                    <a:pt x="46670" y="95000"/>
                    <a:pt x="47368" y="94999"/>
                  </a:cubicBezTo>
                  <a:cubicBezTo>
                    <a:pt x="48401" y="94999"/>
                    <a:pt x="49434" y="94999"/>
                    <a:pt x="50467" y="94993"/>
                  </a:cubicBezTo>
                  <a:cubicBezTo>
                    <a:pt x="50485" y="94993"/>
                    <a:pt x="50503" y="94993"/>
                    <a:pt x="50521" y="94993"/>
                  </a:cubicBezTo>
                  <a:cubicBezTo>
                    <a:pt x="50601" y="94993"/>
                    <a:pt x="50681" y="94994"/>
                    <a:pt x="50762" y="94994"/>
                  </a:cubicBezTo>
                  <a:cubicBezTo>
                    <a:pt x="50939" y="94994"/>
                    <a:pt x="51116" y="94988"/>
                    <a:pt x="51284" y="94952"/>
                  </a:cubicBezTo>
                  <a:cubicBezTo>
                    <a:pt x="51849" y="94829"/>
                    <a:pt x="52417" y="94818"/>
                    <a:pt x="52987" y="94818"/>
                  </a:cubicBezTo>
                  <a:cubicBezTo>
                    <a:pt x="53115" y="94818"/>
                    <a:pt x="53243" y="94818"/>
                    <a:pt x="53372" y="94818"/>
                  </a:cubicBezTo>
                  <a:cubicBezTo>
                    <a:pt x="54435" y="94816"/>
                    <a:pt x="55499" y="94818"/>
                    <a:pt x="56562" y="94813"/>
                  </a:cubicBezTo>
                  <a:cubicBezTo>
                    <a:pt x="56571" y="94813"/>
                    <a:pt x="56579" y="94813"/>
                    <a:pt x="56587" y="94813"/>
                  </a:cubicBezTo>
                  <a:cubicBezTo>
                    <a:pt x="56700" y="94813"/>
                    <a:pt x="56814" y="94816"/>
                    <a:pt x="56928" y="94816"/>
                  </a:cubicBezTo>
                  <a:cubicBezTo>
                    <a:pt x="57112" y="94816"/>
                    <a:pt x="57295" y="94808"/>
                    <a:pt x="57471" y="94771"/>
                  </a:cubicBezTo>
                  <a:cubicBezTo>
                    <a:pt x="58079" y="94643"/>
                    <a:pt x="58691" y="94637"/>
                    <a:pt x="59304" y="94637"/>
                  </a:cubicBezTo>
                  <a:cubicBezTo>
                    <a:pt x="59366" y="94637"/>
                    <a:pt x="59427" y="94637"/>
                    <a:pt x="59489" y="94637"/>
                  </a:cubicBezTo>
                  <a:cubicBezTo>
                    <a:pt x="59543" y="94637"/>
                    <a:pt x="59596" y="94637"/>
                    <a:pt x="59649" y="94637"/>
                  </a:cubicBezTo>
                  <a:cubicBezTo>
                    <a:pt x="59840" y="94636"/>
                    <a:pt x="60031" y="94636"/>
                    <a:pt x="60222" y="94636"/>
                  </a:cubicBezTo>
                  <a:cubicBezTo>
                    <a:pt x="60401" y="94636"/>
                    <a:pt x="60580" y="94636"/>
                    <a:pt x="60759" y="94636"/>
                  </a:cubicBezTo>
                  <a:cubicBezTo>
                    <a:pt x="61271" y="94636"/>
                    <a:pt x="61782" y="94636"/>
                    <a:pt x="62294" y="94629"/>
                  </a:cubicBezTo>
                  <a:cubicBezTo>
                    <a:pt x="62657" y="94623"/>
                    <a:pt x="63019" y="94582"/>
                    <a:pt x="63382" y="94553"/>
                  </a:cubicBezTo>
                  <a:cubicBezTo>
                    <a:pt x="63805" y="94522"/>
                    <a:pt x="64228" y="94462"/>
                    <a:pt x="64651" y="94460"/>
                  </a:cubicBezTo>
                  <a:cubicBezTo>
                    <a:pt x="66504" y="94446"/>
                    <a:pt x="68358" y="94451"/>
                    <a:pt x="70211" y="94446"/>
                  </a:cubicBezTo>
                  <a:cubicBezTo>
                    <a:pt x="70350" y="94446"/>
                    <a:pt x="70492" y="94454"/>
                    <a:pt x="70632" y="94454"/>
                  </a:cubicBezTo>
                  <a:cubicBezTo>
                    <a:pt x="70767" y="94454"/>
                    <a:pt x="70900" y="94447"/>
                    <a:pt x="71029" y="94420"/>
                  </a:cubicBezTo>
                  <a:cubicBezTo>
                    <a:pt x="71689" y="94286"/>
                    <a:pt x="72354" y="94274"/>
                    <a:pt x="73019" y="94274"/>
                  </a:cubicBezTo>
                  <a:cubicBezTo>
                    <a:pt x="73166" y="94274"/>
                    <a:pt x="73314" y="94275"/>
                    <a:pt x="73461" y="94275"/>
                  </a:cubicBezTo>
                  <a:cubicBezTo>
                    <a:pt x="73650" y="94275"/>
                    <a:pt x="73839" y="94274"/>
                    <a:pt x="74027" y="94269"/>
                  </a:cubicBezTo>
                  <a:cubicBezTo>
                    <a:pt x="74209" y="94265"/>
                    <a:pt x="74391" y="94263"/>
                    <a:pt x="74573" y="94263"/>
                  </a:cubicBezTo>
                  <a:cubicBezTo>
                    <a:pt x="75029" y="94263"/>
                    <a:pt x="75485" y="94273"/>
                    <a:pt x="75941" y="94273"/>
                  </a:cubicBezTo>
                  <a:cubicBezTo>
                    <a:pt x="76699" y="94273"/>
                    <a:pt x="77457" y="94247"/>
                    <a:pt x="78210" y="94106"/>
                  </a:cubicBezTo>
                  <a:cubicBezTo>
                    <a:pt x="78288" y="94091"/>
                    <a:pt x="78369" y="94087"/>
                    <a:pt x="78451" y="94087"/>
                  </a:cubicBezTo>
                  <a:cubicBezTo>
                    <a:pt x="78547" y="94087"/>
                    <a:pt x="78645" y="94092"/>
                    <a:pt x="78741" y="94092"/>
                  </a:cubicBezTo>
                  <a:cubicBezTo>
                    <a:pt x="78746" y="94092"/>
                    <a:pt x="78751" y="94092"/>
                    <a:pt x="78756" y="94092"/>
                  </a:cubicBezTo>
                  <a:cubicBezTo>
                    <a:pt x="78991" y="94092"/>
                    <a:pt x="79226" y="94091"/>
                    <a:pt x="79462" y="94091"/>
                  </a:cubicBezTo>
                  <a:cubicBezTo>
                    <a:pt x="79686" y="94091"/>
                    <a:pt x="79910" y="94092"/>
                    <a:pt x="80134" y="94092"/>
                  </a:cubicBezTo>
                  <a:cubicBezTo>
                    <a:pt x="80920" y="94092"/>
                    <a:pt x="81705" y="94090"/>
                    <a:pt x="82490" y="94074"/>
                  </a:cubicBezTo>
                  <a:cubicBezTo>
                    <a:pt x="82880" y="94066"/>
                    <a:pt x="83270" y="93975"/>
                    <a:pt x="83655" y="93897"/>
                  </a:cubicBezTo>
                  <a:cubicBezTo>
                    <a:pt x="83992" y="93827"/>
                    <a:pt x="84170" y="93595"/>
                    <a:pt x="84197" y="93252"/>
                  </a:cubicBezTo>
                  <a:cubicBezTo>
                    <a:pt x="84222" y="92950"/>
                    <a:pt x="84192" y="92632"/>
                    <a:pt x="84273" y="92346"/>
                  </a:cubicBezTo>
                  <a:cubicBezTo>
                    <a:pt x="84610" y="91167"/>
                    <a:pt x="84594" y="89942"/>
                    <a:pt x="84771" y="88743"/>
                  </a:cubicBezTo>
                  <a:cubicBezTo>
                    <a:pt x="84886" y="87965"/>
                    <a:pt x="84885" y="87169"/>
                    <a:pt x="84995" y="86388"/>
                  </a:cubicBezTo>
                  <a:cubicBezTo>
                    <a:pt x="85129" y="85428"/>
                    <a:pt x="85274" y="84470"/>
                    <a:pt x="85361" y="83500"/>
                  </a:cubicBezTo>
                  <a:cubicBezTo>
                    <a:pt x="85492" y="82052"/>
                    <a:pt x="85817" y="80627"/>
                    <a:pt x="85926" y="79170"/>
                  </a:cubicBezTo>
                  <a:cubicBezTo>
                    <a:pt x="86023" y="77901"/>
                    <a:pt x="86234" y="76640"/>
                    <a:pt x="86392" y="75376"/>
                  </a:cubicBezTo>
                  <a:cubicBezTo>
                    <a:pt x="86460" y="74834"/>
                    <a:pt x="86526" y="74292"/>
                    <a:pt x="86585" y="73749"/>
                  </a:cubicBezTo>
                  <a:cubicBezTo>
                    <a:pt x="86718" y="72513"/>
                    <a:pt x="86844" y="71276"/>
                    <a:pt x="86979" y="70040"/>
                  </a:cubicBezTo>
                  <a:cubicBezTo>
                    <a:pt x="87028" y="69588"/>
                    <a:pt x="87099" y="69138"/>
                    <a:pt x="87150" y="68686"/>
                  </a:cubicBezTo>
                  <a:cubicBezTo>
                    <a:pt x="87228" y="67993"/>
                    <a:pt x="87237" y="67286"/>
                    <a:pt x="87381" y="66607"/>
                  </a:cubicBezTo>
                  <a:cubicBezTo>
                    <a:pt x="87724" y="64998"/>
                    <a:pt x="87779" y="63356"/>
                    <a:pt x="88016" y="61734"/>
                  </a:cubicBezTo>
                  <a:cubicBezTo>
                    <a:pt x="88277" y="59935"/>
                    <a:pt x="88414" y="58117"/>
                    <a:pt x="88634" y="56312"/>
                  </a:cubicBezTo>
                  <a:cubicBezTo>
                    <a:pt x="88824" y="54747"/>
                    <a:pt x="89061" y="53189"/>
                    <a:pt x="89265" y="51627"/>
                  </a:cubicBezTo>
                  <a:cubicBezTo>
                    <a:pt x="89360" y="50905"/>
                    <a:pt x="89426" y="50179"/>
                    <a:pt x="89507" y="49456"/>
                  </a:cubicBezTo>
                  <a:cubicBezTo>
                    <a:pt x="89594" y="48671"/>
                    <a:pt x="89645" y="47882"/>
                    <a:pt x="89779" y="47106"/>
                  </a:cubicBezTo>
                  <a:cubicBezTo>
                    <a:pt x="90088" y="45308"/>
                    <a:pt x="90206" y="43491"/>
                    <a:pt x="90411" y="41684"/>
                  </a:cubicBezTo>
                  <a:cubicBezTo>
                    <a:pt x="90558" y="40388"/>
                    <a:pt x="90639" y="39078"/>
                    <a:pt x="90885" y="37802"/>
                  </a:cubicBezTo>
                  <a:cubicBezTo>
                    <a:pt x="91251" y="35890"/>
                    <a:pt x="91220" y="33930"/>
                    <a:pt x="91669" y="32033"/>
                  </a:cubicBezTo>
                  <a:cubicBezTo>
                    <a:pt x="91717" y="31830"/>
                    <a:pt x="91680" y="31609"/>
                    <a:pt x="91699" y="31397"/>
                  </a:cubicBezTo>
                  <a:cubicBezTo>
                    <a:pt x="91784" y="30492"/>
                    <a:pt x="91845" y="29583"/>
                    <a:pt x="91969" y="28683"/>
                  </a:cubicBezTo>
                  <a:cubicBezTo>
                    <a:pt x="92159" y="27300"/>
                    <a:pt x="92424" y="25927"/>
                    <a:pt x="92442" y="24525"/>
                  </a:cubicBezTo>
                  <a:cubicBezTo>
                    <a:pt x="92446" y="24225"/>
                    <a:pt x="92525" y="23925"/>
                    <a:pt x="92587" y="23628"/>
                  </a:cubicBezTo>
                  <a:cubicBezTo>
                    <a:pt x="92793" y="22646"/>
                    <a:pt x="92960" y="21660"/>
                    <a:pt x="92981" y="20653"/>
                  </a:cubicBezTo>
                  <a:cubicBezTo>
                    <a:pt x="92986" y="20382"/>
                    <a:pt x="93038" y="20110"/>
                    <a:pt x="93076" y="19841"/>
                  </a:cubicBezTo>
                  <a:cubicBezTo>
                    <a:pt x="93217" y="18879"/>
                    <a:pt x="93422" y="17924"/>
                    <a:pt x="93489" y="16957"/>
                  </a:cubicBezTo>
                  <a:cubicBezTo>
                    <a:pt x="93552" y="16049"/>
                    <a:pt x="93569" y="15139"/>
                    <a:pt x="93700" y="14236"/>
                  </a:cubicBezTo>
                  <a:cubicBezTo>
                    <a:pt x="93855" y="13155"/>
                    <a:pt x="93996" y="12073"/>
                    <a:pt x="94149" y="10992"/>
                  </a:cubicBezTo>
                  <a:cubicBezTo>
                    <a:pt x="94233" y="10391"/>
                    <a:pt x="94390" y="9794"/>
                    <a:pt x="94410" y="9191"/>
                  </a:cubicBezTo>
                  <a:cubicBezTo>
                    <a:pt x="94459" y="7669"/>
                    <a:pt x="94740" y="6176"/>
                    <a:pt x="94904" y="4669"/>
                  </a:cubicBezTo>
                  <a:cubicBezTo>
                    <a:pt x="95033" y="3493"/>
                    <a:pt x="95179" y="2319"/>
                    <a:pt x="95297" y="1141"/>
                  </a:cubicBezTo>
                  <a:cubicBezTo>
                    <a:pt x="95352" y="597"/>
                    <a:pt x="95080" y="288"/>
                    <a:pt x="94523" y="222"/>
                  </a:cubicBezTo>
                  <a:cubicBezTo>
                    <a:pt x="94352" y="202"/>
                    <a:pt x="94177" y="198"/>
                    <a:pt x="94003" y="198"/>
                  </a:cubicBezTo>
                  <a:cubicBezTo>
                    <a:pt x="93903" y="198"/>
                    <a:pt x="93804" y="200"/>
                    <a:pt x="93704" y="200"/>
                  </a:cubicBezTo>
                  <a:cubicBezTo>
                    <a:pt x="81095" y="196"/>
                    <a:pt x="68484" y="192"/>
                    <a:pt x="55874" y="188"/>
                  </a:cubicBezTo>
                  <a:cubicBezTo>
                    <a:pt x="54296" y="187"/>
                    <a:pt x="52717" y="124"/>
                    <a:pt x="51138" y="123"/>
                  </a:cubicBezTo>
                  <a:cubicBezTo>
                    <a:pt x="51124" y="123"/>
                    <a:pt x="51111" y="123"/>
                    <a:pt x="51097" y="123"/>
                  </a:cubicBezTo>
                  <a:cubicBezTo>
                    <a:pt x="49745" y="123"/>
                    <a:pt x="48392" y="178"/>
                    <a:pt x="47040" y="187"/>
                  </a:cubicBezTo>
                  <a:cubicBezTo>
                    <a:pt x="47024" y="187"/>
                    <a:pt x="47008" y="187"/>
                    <a:pt x="46992" y="187"/>
                  </a:cubicBezTo>
                  <a:cubicBezTo>
                    <a:pt x="46554" y="187"/>
                    <a:pt x="46115" y="143"/>
                    <a:pt x="45681" y="83"/>
                  </a:cubicBezTo>
                  <a:cubicBezTo>
                    <a:pt x="45392" y="45"/>
                    <a:pt x="45106" y="22"/>
                    <a:pt x="44820" y="22"/>
                  </a:cubicBezTo>
                  <a:cubicBezTo>
                    <a:pt x="44533" y="22"/>
                    <a:pt x="44246" y="45"/>
                    <a:pt x="43957" y="96"/>
                  </a:cubicBezTo>
                  <a:cubicBezTo>
                    <a:pt x="43729" y="137"/>
                    <a:pt x="43498" y="181"/>
                    <a:pt x="43267" y="181"/>
                  </a:cubicBezTo>
                  <a:cubicBezTo>
                    <a:pt x="43256" y="181"/>
                    <a:pt x="43245" y="181"/>
                    <a:pt x="43234" y="180"/>
                  </a:cubicBezTo>
                  <a:cubicBezTo>
                    <a:pt x="43149" y="179"/>
                    <a:pt x="43063" y="179"/>
                    <a:pt x="42977" y="179"/>
                  </a:cubicBezTo>
                  <a:cubicBezTo>
                    <a:pt x="42413" y="179"/>
                    <a:pt x="41848" y="203"/>
                    <a:pt x="41283" y="203"/>
                  </a:cubicBezTo>
                  <a:cubicBezTo>
                    <a:pt x="40720" y="203"/>
                    <a:pt x="40157" y="179"/>
                    <a:pt x="39596" y="83"/>
                  </a:cubicBezTo>
                  <a:cubicBezTo>
                    <a:pt x="39525" y="71"/>
                    <a:pt x="39450" y="63"/>
                    <a:pt x="39376" y="63"/>
                  </a:cubicBezTo>
                  <a:cubicBezTo>
                    <a:pt x="39328" y="63"/>
                    <a:pt x="39280" y="67"/>
                    <a:pt x="39233" y="74"/>
                  </a:cubicBezTo>
                  <a:cubicBezTo>
                    <a:pt x="38637" y="177"/>
                    <a:pt x="38038" y="202"/>
                    <a:pt x="37438" y="202"/>
                  </a:cubicBezTo>
                  <a:cubicBezTo>
                    <a:pt x="36890" y="202"/>
                    <a:pt x="36342" y="181"/>
                    <a:pt x="35795" y="181"/>
                  </a:cubicBezTo>
                  <a:cubicBezTo>
                    <a:pt x="35637" y="181"/>
                    <a:pt x="35480" y="183"/>
                    <a:pt x="35322" y="187"/>
                  </a:cubicBezTo>
                  <a:cubicBezTo>
                    <a:pt x="35267" y="189"/>
                    <a:pt x="35212" y="190"/>
                    <a:pt x="35157" y="190"/>
                  </a:cubicBezTo>
                  <a:cubicBezTo>
                    <a:pt x="34938" y="190"/>
                    <a:pt x="34718" y="176"/>
                    <a:pt x="34504" y="141"/>
                  </a:cubicBezTo>
                  <a:cubicBezTo>
                    <a:pt x="33973" y="51"/>
                    <a:pt x="33436" y="6"/>
                    <a:pt x="32900" y="6"/>
                  </a:cubicBezTo>
                  <a:cubicBezTo>
                    <a:pt x="32375" y="6"/>
                    <a:pt x="31851" y="49"/>
                    <a:pt x="31331" y="134"/>
                  </a:cubicBezTo>
                  <a:cubicBezTo>
                    <a:pt x="31194" y="156"/>
                    <a:pt x="31054" y="164"/>
                    <a:pt x="30913" y="164"/>
                  </a:cubicBezTo>
                  <a:cubicBezTo>
                    <a:pt x="30780" y="164"/>
                    <a:pt x="30647" y="157"/>
                    <a:pt x="30516" y="149"/>
                  </a:cubicBezTo>
                  <a:cubicBezTo>
                    <a:pt x="29641" y="97"/>
                    <a:pt x="28763" y="135"/>
                    <a:pt x="27890" y="27"/>
                  </a:cubicBezTo>
                  <a:cubicBezTo>
                    <a:pt x="27839" y="21"/>
                    <a:pt x="27788" y="18"/>
                    <a:pt x="27737" y="18"/>
                  </a:cubicBezTo>
                  <a:cubicBezTo>
                    <a:pt x="27491" y="18"/>
                    <a:pt x="27236" y="79"/>
                    <a:pt x="26987" y="100"/>
                  </a:cubicBezTo>
                  <a:cubicBezTo>
                    <a:pt x="26653" y="129"/>
                    <a:pt x="26319" y="185"/>
                    <a:pt x="25986" y="185"/>
                  </a:cubicBezTo>
                  <a:cubicBezTo>
                    <a:pt x="25957" y="185"/>
                    <a:pt x="25928" y="185"/>
                    <a:pt x="25898" y="184"/>
                  </a:cubicBezTo>
                  <a:cubicBezTo>
                    <a:pt x="25267" y="163"/>
                    <a:pt x="24639" y="50"/>
                    <a:pt x="24007" y="50"/>
                  </a:cubicBezTo>
                  <a:cubicBezTo>
                    <a:pt x="23763" y="50"/>
                    <a:pt x="23519" y="67"/>
                    <a:pt x="23273" y="113"/>
                  </a:cubicBezTo>
                  <a:cubicBezTo>
                    <a:pt x="23269" y="114"/>
                    <a:pt x="23264" y="114"/>
                    <a:pt x="23260" y="114"/>
                  </a:cubicBezTo>
                  <a:cubicBezTo>
                    <a:pt x="23235" y="114"/>
                    <a:pt x="23209" y="103"/>
                    <a:pt x="23183" y="103"/>
                  </a:cubicBezTo>
                  <a:cubicBezTo>
                    <a:pt x="21969" y="77"/>
                    <a:pt x="20756" y="45"/>
                    <a:pt x="19542" y="28"/>
                  </a:cubicBezTo>
                  <a:cubicBezTo>
                    <a:pt x="19528" y="28"/>
                    <a:pt x="19513" y="28"/>
                    <a:pt x="19499" y="28"/>
                  </a:cubicBezTo>
                  <a:cubicBezTo>
                    <a:pt x="19211" y="28"/>
                    <a:pt x="18922" y="74"/>
                    <a:pt x="18635" y="74"/>
                  </a:cubicBezTo>
                  <a:cubicBezTo>
                    <a:pt x="18605" y="74"/>
                    <a:pt x="18575" y="73"/>
                    <a:pt x="18544" y="72"/>
                  </a:cubicBezTo>
                  <a:cubicBezTo>
                    <a:pt x="17780" y="41"/>
                    <a:pt x="17016" y="0"/>
                    <a:pt x="16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2817460" y="2511448"/>
              <a:ext cx="1211527" cy="609124"/>
            </a:xfrm>
            <a:custGeom>
              <a:rect b="b" l="l" r="r" t="t"/>
              <a:pathLst>
                <a:path extrusionOk="0" h="33798" w="67223">
                  <a:moveTo>
                    <a:pt x="32171" y="1"/>
                  </a:moveTo>
                  <a:cubicBezTo>
                    <a:pt x="32140" y="1"/>
                    <a:pt x="32110" y="2"/>
                    <a:pt x="32079" y="4"/>
                  </a:cubicBezTo>
                  <a:cubicBezTo>
                    <a:pt x="31987" y="12"/>
                    <a:pt x="31894" y="14"/>
                    <a:pt x="31802" y="14"/>
                  </a:cubicBezTo>
                  <a:cubicBezTo>
                    <a:pt x="31607" y="14"/>
                    <a:pt x="31411" y="3"/>
                    <a:pt x="31215" y="3"/>
                  </a:cubicBezTo>
                  <a:cubicBezTo>
                    <a:pt x="30977" y="3"/>
                    <a:pt x="30739" y="19"/>
                    <a:pt x="30500" y="92"/>
                  </a:cubicBezTo>
                  <a:cubicBezTo>
                    <a:pt x="30075" y="221"/>
                    <a:pt x="29609" y="207"/>
                    <a:pt x="29167" y="290"/>
                  </a:cubicBezTo>
                  <a:cubicBezTo>
                    <a:pt x="28981" y="324"/>
                    <a:pt x="28796" y="337"/>
                    <a:pt x="28612" y="337"/>
                  </a:cubicBezTo>
                  <a:cubicBezTo>
                    <a:pt x="28228" y="337"/>
                    <a:pt x="27847" y="280"/>
                    <a:pt x="27464" y="242"/>
                  </a:cubicBezTo>
                  <a:cubicBezTo>
                    <a:pt x="27447" y="241"/>
                    <a:pt x="27428" y="240"/>
                    <a:pt x="27409" y="240"/>
                  </a:cubicBezTo>
                  <a:cubicBezTo>
                    <a:pt x="27318" y="240"/>
                    <a:pt x="27213" y="261"/>
                    <a:pt x="27158" y="312"/>
                  </a:cubicBezTo>
                  <a:cubicBezTo>
                    <a:pt x="27051" y="414"/>
                    <a:pt x="26909" y="452"/>
                    <a:pt x="26787" y="452"/>
                  </a:cubicBezTo>
                  <a:cubicBezTo>
                    <a:pt x="26707" y="452"/>
                    <a:pt x="26635" y="435"/>
                    <a:pt x="26588" y="409"/>
                  </a:cubicBezTo>
                  <a:cubicBezTo>
                    <a:pt x="26273" y="238"/>
                    <a:pt x="25942" y="290"/>
                    <a:pt x="25622" y="225"/>
                  </a:cubicBezTo>
                  <a:cubicBezTo>
                    <a:pt x="25510" y="203"/>
                    <a:pt x="25388" y="187"/>
                    <a:pt x="25267" y="187"/>
                  </a:cubicBezTo>
                  <a:cubicBezTo>
                    <a:pt x="25153" y="187"/>
                    <a:pt x="25040" y="202"/>
                    <a:pt x="24942" y="239"/>
                  </a:cubicBezTo>
                  <a:cubicBezTo>
                    <a:pt x="24728" y="321"/>
                    <a:pt x="24513" y="338"/>
                    <a:pt x="24299" y="338"/>
                  </a:cubicBezTo>
                  <a:cubicBezTo>
                    <a:pt x="24134" y="338"/>
                    <a:pt x="23969" y="328"/>
                    <a:pt x="23805" y="328"/>
                  </a:cubicBezTo>
                  <a:cubicBezTo>
                    <a:pt x="23755" y="328"/>
                    <a:pt x="23705" y="329"/>
                    <a:pt x="23656" y="331"/>
                  </a:cubicBezTo>
                  <a:cubicBezTo>
                    <a:pt x="23236" y="352"/>
                    <a:pt x="22814" y="371"/>
                    <a:pt x="22398" y="424"/>
                  </a:cubicBezTo>
                  <a:cubicBezTo>
                    <a:pt x="22077" y="466"/>
                    <a:pt x="21764" y="576"/>
                    <a:pt x="21442" y="625"/>
                  </a:cubicBezTo>
                  <a:cubicBezTo>
                    <a:pt x="20942" y="701"/>
                    <a:pt x="20438" y="753"/>
                    <a:pt x="19934" y="808"/>
                  </a:cubicBezTo>
                  <a:cubicBezTo>
                    <a:pt x="19895" y="813"/>
                    <a:pt x="19854" y="814"/>
                    <a:pt x="19814" y="814"/>
                  </a:cubicBezTo>
                  <a:cubicBezTo>
                    <a:pt x="19750" y="814"/>
                    <a:pt x="19685" y="811"/>
                    <a:pt x="19622" y="811"/>
                  </a:cubicBezTo>
                  <a:cubicBezTo>
                    <a:pt x="19545" y="811"/>
                    <a:pt x="19469" y="816"/>
                    <a:pt x="19398" y="837"/>
                  </a:cubicBezTo>
                  <a:cubicBezTo>
                    <a:pt x="18987" y="957"/>
                    <a:pt x="18585" y="1113"/>
                    <a:pt x="18180" y="1255"/>
                  </a:cubicBezTo>
                  <a:cubicBezTo>
                    <a:pt x="17729" y="1414"/>
                    <a:pt x="17267" y="1552"/>
                    <a:pt x="16828" y="1741"/>
                  </a:cubicBezTo>
                  <a:cubicBezTo>
                    <a:pt x="16319" y="1960"/>
                    <a:pt x="15832" y="2227"/>
                    <a:pt x="15334" y="2467"/>
                  </a:cubicBezTo>
                  <a:cubicBezTo>
                    <a:pt x="14783" y="2734"/>
                    <a:pt x="14229" y="2991"/>
                    <a:pt x="13678" y="3258"/>
                  </a:cubicBezTo>
                  <a:cubicBezTo>
                    <a:pt x="13316" y="3435"/>
                    <a:pt x="12961" y="3623"/>
                    <a:pt x="12603" y="3809"/>
                  </a:cubicBezTo>
                  <a:cubicBezTo>
                    <a:pt x="12317" y="3957"/>
                    <a:pt x="12033" y="4111"/>
                    <a:pt x="11747" y="4262"/>
                  </a:cubicBezTo>
                  <a:cubicBezTo>
                    <a:pt x="11436" y="4425"/>
                    <a:pt x="11120" y="4582"/>
                    <a:pt x="10813" y="4755"/>
                  </a:cubicBezTo>
                  <a:cubicBezTo>
                    <a:pt x="10559" y="4898"/>
                    <a:pt x="10315" y="5060"/>
                    <a:pt x="10066" y="5210"/>
                  </a:cubicBezTo>
                  <a:cubicBezTo>
                    <a:pt x="9750" y="5401"/>
                    <a:pt x="9443" y="5608"/>
                    <a:pt x="9113" y="5770"/>
                  </a:cubicBezTo>
                  <a:cubicBezTo>
                    <a:pt x="8854" y="5896"/>
                    <a:pt x="8708" y="6198"/>
                    <a:pt x="8386" y="6218"/>
                  </a:cubicBezTo>
                  <a:cubicBezTo>
                    <a:pt x="8311" y="6224"/>
                    <a:pt x="8241" y="6248"/>
                    <a:pt x="8178" y="6287"/>
                  </a:cubicBezTo>
                  <a:cubicBezTo>
                    <a:pt x="7983" y="6409"/>
                    <a:pt x="7795" y="6542"/>
                    <a:pt x="7603" y="6668"/>
                  </a:cubicBezTo>
                  <a:cubicBezTo>
                    <a:pt x="7322" y="6856"/>
                    <a:pt x="7040" y="7041"/>
                    <a:pt x="6757" y="7226"/>
                  </a:cubicBezTo>
                  <a:cubicBezTo>
                    <a:pt x="6638" y="7303"/>
                    <a:pt x="6516" y="7380"/>
                    <a:pt x="6392" y="7451"/>
                  </a:cubicBezTo>
                  <a:cubicBezTo>
                    <a:pt x="6263" y="7524"/>
                    <a:pt x="6119" y="7575"/>
                    <a:pt x="6003" y="7664"/>
                  </a:cubicBezTo>
                  <a:cubicBezTo>
                    <a:pt x="5452" y="8085"/>
                    <a:pt x="4909" y="8508"/>
                    <a:pt x="4285" y="8825"/>
                  </a:cubicBezTo>
                  <a:cubicBezTo>
                    <a:pt x="3653" y="9145"/>
                    <a:pt x="3058" y="9551"/>
                    <a:pt x="2403" y="9811"/>
                  </a:cubicBezTo>
                  <a:cubicBezTo>
                    <a:pt x="2085" y="9938"/>
                    <a:pt x="1788" y="10100"/>
                    <a:pt x="1545" y="10293"/>
                  </a:cubicBezTo>
                  <a:cubicBezTo>
                    <a:pt x="1214" y="10554"/>
                    <a:pt x="832" y="10646"/>
                    <a:pt x="471" y="10794"/>
                  </a:cubicBezTo>
                  <a:cubicBezTo>
                    <a:pt x="225" y="10895"/>
                    <a:pt x="38" y="10980"/>
                    <a:pt x="11" y="11257"/>
                  </a:cubicBezTo>
                  <a:cubicBezTo>
                    <a:pt x="1" y="11355"/>
                    <a:pt x="18" y="11459"/>
                    <a:pt x="25" y="11560"/>
                  </a:cubicBezTo>
                  <a:cubicBezTo>
                    <a:pt x="59" y="11982"/>
                    <a:pt x="96" y="12405"/>
                    <a:pt x="127" y="12829"/>
                  </a:cubicBezTo>
                  <a:cubicBezTo>
                    <a:pt x="136" y="12946"/>
                    <a:pt x="127" y="13062"/>
                    <a:pt x="127" y="13179"/>
                  </a:cubicBezTo>
                  <a:cubicBezTo>
                    <a:pt x="127" y="13238"/>
                    <a:pt x="109" y="13303"/>
                    <a:pt x="128" y="13354"/>
                  </a:cubicBezTo>
                  <a:cubicBezTo>
                    <a:pt x="310" y="13826"/>
                    <a:pt x="307" y="14326"/>
                    <a:pt x="345" y="14820"/>
                  </a:cubicBezTo>
                  <a:cubicBezTo>
                    <a:pt x="372" y="15167"/>
                    <a:pt x="420" y="15512"/>
                    <a:pt x="438" y="15860"/>
                  </a:cubicBezTo>
                  <a:cubicBezTo>
                    <a:pt x="453" y="16159"/>
                    <a:pt x="413" y="16462"/>
                    <a:pt x="440" y="16759"/>
                  </a:cubicBezTo>
                  <a:cubicBezTo>
                    <a:pt x="504" y="17445"/>
                    <a:pt x="583" y="18131"/>
                    <a:pt x="673" y="18816"/>
                  </a:cubicBezTo>
                  <a:cubicBezTo>
                    <a:pt x="756" y="19449"/>
                    <a:pt x="692" y="20089"/>
                    <a:pt x="841" y="20726"/>
                  </a:cubicBezTo>
                  <a:cubicBezTo>
                    <a:pt x="939" y="21146"/>
                    <a:pt x="925" y="21599"/>
                    <a:pt x="1007" y="22034"/>
                  </a:cubicBezTo>
                  <a:cubicBezTo>
                    <a:pt x="1069" y="22366"/>
                    <a:pt x="1066" y="22711"/>
                    <a:pt x="1078" y="23049"/>
                  </a:cubicBezTo>
                  <a:cubicBezTo>
                    <a:pt x="1093" y="23582"/>
                    <a:pt x="1099" y="24115"/>
                    <a:pt x="1106" y="24647"/>
                  </a:cubicBezTo>
                  <a:cubicBezTo>
                    <a:pt x="1108" y="24894"/>
                    <a:pt x="1349" y="25044"/>
                    <a:pt x="1544" y="25044"/>
                  </a:cubicBezTo>
                  <a:cubicBezTo>
                    <a:pt x="1575" y="25044"/>
                    <a:pt x="1604" y="25040"/>
                    <a:pt x="1631" y="25033"/>
                  </a:cubicBezTo>
                  <a:cubicBezTo>
                    <a:pt x="1876" y="24966"/>
                    <a:pt x="2108" y="24860"/>
                    <a:pt x="2351" y="24785"/>
                  </a:cubicBezTo>
                  <a:cubicBezTo>
                    <a:pt x="2911" y="24610"/>
                    <a:pt x="3476" y="24444"/>
                    <a:pt x="4039" y="24273"/>
                  </a:cubicBezTo>
                  <a:cubicBezTo>
                    <a:pt x="4176" y="24231"/>
                    <a:pt x="4310" y="24183"/>
                    <a:pt x="4446" y="24142"/>
                  </a:cubicBezTo>
                  <a:cubicBezTo>
                    <a:pt x="4816" y="24035"/>
                    <a:pt x="5089" y="23725"/>
                    <a:pt x="5519" y="23707"/>
                  </a:cubicBezTo>
                  <a:cubicBezTo>
                    <a:pt x="5857" y="23693"/>
                    <a:pt x="6191" y="23531"/>
                    <a:pt x="6522" y="23424"/>
                  </a:cubicBezTo>
                  <a:cubicBezTo>
                    <a:pt x="6757" y="23348"/>
                    <a:pt x="6983" y="23248"/>
                    <a:pt x="7216" y="23170"/>
                  </a:cubicBezTo>
                  <a:cubicBezTo>
                    <a:pt x="7525" y="23068"/>
                    <a:pt x="7850" y="23005"/>
                    <a:pt x="8146" y="22877"/>
                  </a:cubicBezTo>
                  <a:cubicBezTo>
                    <a:pt x="8716" y="22629"/>
                    <a:pt x="9288" y="22399"/>
                    <a:pt x="9907" y="22311"/>
                  </a:cubicBezTo>
                  <a:cubicBezTo>
                    <a:pt x="9966" y="22303"/>
                    <a:pt x="10022" y="22277"/>
                    <a:pt x="10076" y="22252"/>
                  </a:cubicBezTo>
                  <a:cubicBezTo>
                    <a:pt x="10447" y="22090"/>
                    <a:pt x="10783" y="21843"/>
                    <a:pt x="11204" y="21805"/>
                  </a:cubicBezTo>
                  <a:cubicBezTo>
                    <a:pt x="11248" y="21802"/>
                    <a:pt x="11288" y="21777"/>
                    <a:pt x="11331" y="21760"/>
                  </a:cubicBezTo>
                  <a:cubicBezTo>
                    <a:pt x="11838" y="21559"/>
                    <a:pt x="12340" y="21350"/>
                    <a:pt x="12852" y="21161"/>
                  </a:cubicBezTo>
                  <a:cubicBezTo>
                    <a:pt x="13070" y="21081"/>
                    <a:pt x="13309" y="21060"/>
                    <a:pt x="13533" y="20989"/>
                  </a:cubicBezTo>
                  <a:cubicBezTo>
                    <a:pt x="13852" y="20886"/>
                    <a:pt x="14165" y="20764"/>
                    <a:pt x="14481" y="20648"/>
                  </a:cubicBezTo>
                  <a:cubicBezTo>
                    <a:pt x="14863" y="20507"/>
                    <a:pt x="15258" y="20391"/>
                    <a:pt x="15622" y="20214"/>
                  </a:cubicBezTo>
                  <a:cubicBezTo>
                    <a:pt x="16194" y="19939"/>
                    <a:pt x="16796" y="19791"/>
                    <a:pt x="17410" y="19660"/>
                  </a:cubicBezTo>
                  <a:cubicBezTo>
                    <a:pt x="17646" y="19611"/>
                    <a:pt x="17875" y="19528"/>
                    <a:pt x="18105" y="19457"/>
                  </a:cubicBezTo>
                  <a:cubicBezTo>
                    <a:pt x="18326" y="19391"/>
                    <a:pt x="18544" y="19319"/>
                    <a:pt x="18764" y="19251"/>
                  </a:cubicBezTo>
                  <a:cubicBezTo>
                    <a:pt x="18829" y="19232"/>
                    <a:pt x="18902" y="19232"/>
                    <a:pt x="18960" y="19202"/>
                  </a:cubicBezTo>
                  <a:cubicBezTo>
                    <a:pt x="19003" y="19181"/>
                    <a:pt x="19040" y="19171"/>
                    <a:pt x="19072" y="19171"/>
                  </a:cubicBezTo>
                  <a:cubicBezTo>
                    <a:pt x="19152" y="19171"/>
                    <a:pt x="19201" y="19232"/>
                    <a:pt x="19240" y="19328"/>
                  </a:cubicBezTo>
                  <a:cubicBezTo>
                    <a:pt x="19300" y="19474"/>
                    <a:pt x="19359" y="19623"/>
                    <a:pt x="19430" y="19764"/>
                  </a:cubicBezTo>
                  <a:cubicBezTo>
                    <a:pt x="19622" y="20146"/>
                    <a:pt x="19838" y="20516"/>
                    <a:pt x="20011" y="20906"/>
                  </a:cubicBezTo>
                  <a:cubicBezTo>
                    <a:pt x="20177" y="21284"/>
                    <a:pt x="20285" y="21689"/>
                    <a:pt x="20449" y="22069"/>
                  </a:cubicBezTo>
                  <a:cubicBezTo>
                    <a:pt x="20668" y="22570"/>
                    <a:pt x="20921" y="23056"/>
                    <a:pt x="21152" y="23552"/>
                  </a:cubicBezTo>
                  <a:cubicBezTo>
                    <a:pt x="21211" y="23679"/>
                    <a:pt x="21234" y="23823"/>
                    <a:pt x="21286" y="23955"/>
                  </a:cubicBezTo>
                  <a:cubicBezTo>
                    <a:pt x="21411" y="24273"/>
                    <a:pt x="21560" y="24584"/>
                    <a:pt x="21665" y="24909"/>
                  </a:cubicBezTo>
                  <a:cubicBezTo>
                    <a:pt x="21727" y="25102"/>
                    <a:pt x="21836" y="25193"/>
                    <a:pt x="22020" y="25231"/>
                  </a:cubicBezTo>
                  <a:cubicBezTo>
                    <a:pt x="22167" y="25262"/>
                    <a:pt x="22311" y="25305"/>
                    <a:pt x="22458" y="25334"/>
                  </a:cubicBezTo>
                  <a:cubicBezTo>
                    <a:pt x="22807" y="25406"/>
                    <a:pt x="23155" y="25491"/>
                    <a:pt x="23508" y="25539"/>
                  </a:cubicBezTo>
                  <a:cubicBezTo>
                    <a:pt x="24100" y="25622"/>
                    <a:pt x="24695" y="25672"/>
                    <a:pt x="25289" y="25751"/>
                  </a:cubicBezTo>
                  <a:cubicBezTo>
                    <a:pt x="25687" y="25805"/>
                    <a:pt x="26085" y="25939"/>
                    <a:pt x="26480" y="25939"/>
                  </a:cubicBezTo>
                  <a:cubicBezTo>
                    <a:pt x="26494" y="25939"/>
                    <a:pt x="26508" y="25939"/>
                    <a:pt x="26522" y="25939"/>
                  </a:cubicBezTo>
                  <a:cubicBezTo>
                    <a:pt x="26549" y="25938"/>
                    <a:pt x="26575" y="25938"/>
                    <a:pt x="26601" y="25938"/>
                  </a:cubicBezTo>
                  <a:cubicBezTo>
                    <a:pt x="27160" y="25938"/>
                    <a:pt x="27680" y="26095"/>
                    <a:pt x="28212" y="26216"/>
                  </a:cubicBezTo>
                  <a:cubicBezTo>
                    <a:pt x="28443" y="26268"/>
                    <a:pt x="28683" y="26222"/>
                    <a:pt x="28914" y="26341"/>
                  </a:cubicBezTo>
                  <a:cubicBezTo>
                    <a:pt x="28957" y="26364"/>
                    <a:pt x="29007" y="26371"/>
                    <a:pt x="29061" y="26371"/>
                  </a:cubicBezTo>
                  <a:cubicBezTo>
                    <a:pt x="29155" y="26371"/>
                    <a:pt x="29260" y="26349"/>
                    <a:pt x="29359" y="26349"/>
                  </a:cubicBezTo>
                  <a:cubicBezTo>
                    <a:pt x="29377" y="26349"/>
                    <a:pt x="29395" y="26350"/>
                    <a:pt x="29413" y="26351"/>
                  </a:cubicBezTo>
                  <a:cubicBezTo>
                    <a:pt x="29815" y="26392"/>
                    <a:pt x="30218" y="26443"/>
                    <a:pt x="30619" y="26499"/>
                  </a:cubicBezTo>
                  <a:cubicBezTo>
                    <a:pt x="30993" y="26551"/>
                    <a:pt x="31364" y="26614"/>
                    <a:pt x="31735" y="26673"/>
                  </a:cubicBezTo>
                  <a:cubicBezTo>
                    <a:pt x="32178" y="26742"/>
                    <a:pt x="32621" y="26813"/>
                    <a:pt x="33066" y="26879"/>
                  </a:cubicBezTo>
                  <a:cubicBezTo>
                    <a:pt x="33362" y="26924"/>
                    <a:pt x="33672" y="26924"/>
                    <a:pt x="33954" y="27015"/>
                  </a:cubicBezTo>
                  <a:cubicBezTo>
                    <a:pt x="34426" y="27163"/>
                    <a:pt x="34911" y="27180"/>
                    <a:pt x="35392" y="27234"/>
                  </a:cubicBezTo>
                  <a:cubicBezTo>
                    <a:pt x="35617" y="27259"/>
                    <a:pt x="35839" y="27296"/>
                    <a:pt x="36062" y="27327"/>
                  </a:cubicBezTo>
                  <a:cubicBezTo>
                    <a:pt x="36224" y="27348"/>
                    <a:pt x="36388" y="27364"/>
                    <a:pt x="36550" y="27391"/>
                  </a:cubicBezTo>
                  <a:cubicBezTo>
                    <a:pt x="36882" y="27445"/>
                    <a:pt x="37212" y="27511"/>
                    <a:pt x="37544" y="27561"/>
                  </a:cubicBezTo>
                  <a:cubicBezTo>
                    <a:pt x="37944" y="27624"/>
                    <a:pt x="38346" y="27680"/>
                    <a:pt x="38748" y="27726"/>
                  </a:cubicBezTo>
                  <a:cubicBezTo>
                    <a:pt x="39052" y="27761"/>
                    <a:pt x="39359" y="27762"/>
                    <a:pt x="39662" y="27804"/>
                  </a:cubicBezTo>
                  <a:cubicBezTo>
                    <a:pt x="39964" y="27845"/>
                    <a:pt x="40262" y="27930"/>
                    <a:pt x="40565" y="27972"/>
                  </a:cubicBezTo>
                  <a:cubicBezTo>
                    <a:pt x="41001" y="28033"/>
                    <a:pt x="41443" y="28055"/>
                    <a:pt x="41877" y="28124"/>
                  </a:cubicBezTo>
                  <a:cubicBezTo>
                    <a:pt x="42205" y="28175"/>
                    <a:pt x="42523" y="28283"/>
                    <a:pt x="42850" y="28344"/>
                  </a:cubicBezTo>
                  <a:cubicBezTo>
                    <a:pt x="43254" y="28421"/>
                    <a:pt x="43662" y="28481"/>
                    <a:pt x="44069" y="28536"/>
                  </a:cubicBezTo>
                  <a:cubicBezTo>
                    <a:pt x="44552" y="28601"/>
                    <a:pt x="45036" y="28651"/>
                    <a:pt x="45518" y="28713"/>
                  </a:cubicBezTo>
                  <a:cubicBezTo>
                    <a:pt x="45873" y="28758"/>
                    <a:pt x="46227" y="28809"/>
                    <a:pt x="46581" y="28861"/>
                  </a:cubicBezTo>
                  <a:cubicBezTo>
                    <a:pt x="47045" y="28929"/>
                    <a:pt x="47509" y="29015"/>
                    <a:pt x="47975" y="29070"/>
                  </a:cubicBezTo>
                  <a:cubicBezTo>
                    <a:pt x="48057" y="29080"/>
                    <a:pt x="48142" y="29083"/>
                    <a:pt x="48227" y="29083"/>
                  </a:cubicBezTo>
                  <a:cubicBezTo>
                    <a:pt x="48314" y="29083"/>
                    <a:pt x="48401" y="29080"/>
                    <a:pt x="48487" y="29080"/>
                  </a:cubicBezTo>
                  <a:cubicBezTo>
                    <a:pt x="48652" y="29080"/>
                    <a:pt x="48813" y="29089"/>
                    <a:pt x="48958" y="29144"/>
                  </a:cubicBezTo>
                  <a:cubicBezTo>
                    <a:pt x="49393" y="29308"/>
                    <a:pt x="49842" y="29300"/>
                    <a:pt x="50281" y="29388"/>
                  </a:cubicBezTo>
                  <a:cubicBezTo>
                    <a:pt x="50710" y="29475"/>
                    <a:pt x="51146" y="29526"/>
                    <a:pt x="51579" y="29594"/>
                  </a:cubicBezTo>
                  <a:cubicBezTo>
                    <a:pt x="51652" y="29605"/>
                    <a:pt x="51724" y="29633"/>
                    <a:pt x="51795" y="29633"/>
                  </a:cubicBezTo>
                  <a:cubicBezTo>
                    <a:pt x="51797" y="29633"/>
                    <a:pt x="51800" y="29633"/>
                    <a:pt x="51802" y="29633"/>
                  </a:cubicBezTo>
                  <a:cubicBezTo>
                    <a:pt x="51826" y="29633"/>
                    <a:pt x="51850" y="29632"/>
                    <a:pt x="51874" y="29632"/>
                  </a:cubicBezTo>
                  <a:cubicBezTo>
                    <a:pt x="52505" y="29632"/>
                    <a:pt x="53104" y="29827"/>
                    <a:pt x="53715" y="29947"/>
                  </a:cubicBezTo>
                  <a:cubicBezTo>
                    <a:pt x="54031" y="30009"/>
                    <a:pt x="54348" y="30073"/>
                    <a:pt x="54667" y="30110"/>
                  </a:cubicBezTo>
                  <a:cubicBezTo>
                    <a:pt x="54683" y="30112"/>
                    <a:pt x="54699" y="30113"/>
                    <a:pt x="54716" y="30113"/>
                  </a:cubicBezTo>
                  <a:cubicBezTo>
                    <a:pt x="54829" y="30113"/>
                    <a:pt x="54948" y="30073"/>
                    <a:pt x="55060" y="30073"/>
                  </a:cubicBezTo>
                  <a:cubicBezTo>
                    <a:pt x="55083" y="30073"/>
                    <a:pt x="55106" y="30075"/>
                    <a:pt x="55128" y="30079"/>
                  </a:cubicBezTo>
                  <a:cubicBezTo>
                    <a:pt x="55809" y="30200"/>
                    <a:pt x="56484" y="30339"/>
                    <a:pt x="57180" y="30368"/>
                  </a:cubicBezTo>
                  <a:cubicBezTo>
                    <a:pt x="57593" y="30385"/>
                    <a:pt x="58001" y="30517"/>
                    <a:pt x="58414" y="30578"/>
                  </a:cubicBezTo>
                  <a:cubicBezTo>
                    <a:pt x="58822" y="30637"/>
                    <a:pt x="59232" y="30667"/>
                    <a:pt x="59640" y="30718"/>
                  </a:cubicBezTo>
                  <a:cubicBezTo>
                    <a:pt x="59716" y="30729"/>
                    <a:pt x="59788" y="30756"/>
                    <a:pt x="59852" y="30798"/>
                  </a:cubicBezTo>
                  <a:cubicBezTo>
                    <a:pt x="60045" y="30923"/>
                    <a:pt x="60232" y="31058"/>
                    <a:pt x="60424" y="31187"/>
                  </a:cubicBezTo>
                  <a:cubicBezTo>
                    <a:pt x="60668" y="31352"/>
                    <a:pt x="60905" y="31530"/>
                    <a:pt x="61159" y="31677"/>
                  </a:cubicBezTo>
                  <a:cubicBezTo>
                    <a:pt x="61502" y="31874"/>
                    <a:pt x="61860" y="32048"/>
                    <a:pt x="62212" y="32232"/>
                  </a:cubicBezTo>
                  <a:cubicBezTo>
                    <a:pt x="62314" y="32285"/>
                    <a:pt x="62430" y="32320"/>
                    <a:pt x="62522" y="32388"/>
                  </a:cubicBezTo>
                  <a:cubicBezTo>
                    <a:pt x="62741" y="32554"/>
                    <a:pt x="62939" y="32750"/>
                    <a:pt x="63165" y="32906"/>
                  </a:cubicBezTo>
                  <a:cubicBezTo>
                    <a:pt x="63350" y="33035"/>
                    <a:pt x="63566" y="33115"/>
                    <a:pt x="63760" y="33231"/>
                  </a:cubicBezTo>
                  <a:cubicBezTo>
                    <a:pt x="64024" y="33389"/>
                    <a:pt x="64275" y="33566"/>
                    <a:pt x="64539" y="33725"/>
                  </a:cubicBezTo>
                  <a:cubicBezTo>
                    <a:pt x="64620" y="33773"/>
                    <a:pt x="64696" y="33797"/>
                    <a:pt x="64770" y="33797"/>
                  </a:cubicBezTo>
                  <a:cubicBezTo>
                    <a:pt x="64880" y="33797"/>
                    <a:pt x="64985" y="33744"/>
                    <a:pt x="65090" y="33640"/>
                  </a:cubicBezTo>
                  <a:cubicBezTo>
                    <a:pt x="65265" y="33468"/>
                    <a:pt x="65262" y="33292"/>
                    <a:pt x="65191" y="33080"/>
                  </a:cubicBezTo>
                  <a:cubicBezTo>
                    <a:pt x="65140" y="32929"/>
                    <a:pt x="65118" y="32766"/>
                    <a:pt x="65096" y="32606"/>
                  </a:cubicBezTo>
                  <a:cubicBezTo>
                    <a:pt x="65046" y="32228"/>
                    <a:pt x="65003" y="31850"/>
                    <a:pt x="64959" y="31473"/>
                  </a:cubicBezTo>
                  <a:cubicBezTo>
                    <a:pt x="64907" y="31032"/>
                    <a:pt x="64846" y="30592"/>
                    <a:pt x="64811" y="30150"/>
                  </a:cubicBezTo>
                  <a:cubicBezTo>
                    <a:pt x="64780" y="29741"/>
                    <a:pt x="64780" y="29329"/>
                    <a:pt x="64765" y="28918"/>
                  </a:cubicBezTo>
                  <a:cubicBezTo>
                    <a:pt x="64752" y="28580"/>
                    <a:pt x="64720" y="28242"/>
                    <a:pt x="64733" y="27904"/>
                  </a:cubicBezTo>
                  <a:cubicBezTo>
                    <a:pt x="64747" y="27601"/>
                    <a:pt x="64846" y="27299"/>
                    <a:pt x="64844" y="26996"/>
                  </a:cubicBezTo>
                  <a:cubicBezTo>
                    <a:pt x="64840" y="26550"/>
                    <a:pt x="64778" y="26104"/>
                    <a:pt x="64745" y="25659"/>
                  </a:cubicBezTo>
                  <a:cubicBezTo>
                    <a:pt x="64742" y="25590"/>
                    <a:pt x="64747" y="25522"/>
                    <a:pt x="64760" y="25455"/>
                  </a:cubicBezTo>
                  <a:cubicBezTo>
                    <a:pt x="64793" y="25248"/>
                    <a:pt x="64837" y="25043"/>
                    <a:pt x="64863" y="24835"/>
                  </a:cubicBezTo>
                  <a:cubicBezTo>
                    <a:pt x="64895" y="24575"/>
                    <a:pt x="64914" y="24315"/>
                    <a:pt x="64941" y="24055"/>
                  </a:cubicBezTo>
                  <a:cubicBezTo>
                    <a:pt x="64941" y="24044"/>
                    <a:pt x="64969" y="24037"/>
                    <a:pt x="64972" y="24025"/>
                  </a:cubicBezTo>
                  <a:cubicBezTo>
                    <a:pt x="65041" y="23832"/>
                    <a:pt x="65136" y="23642"/>
                    <a:pt x="65171" y="23443"/>
                  </a:cubicBezTo>
                  <a:cubicBezTo>
                    <a:pt x="65235" y="23076"/>
                    <a:pt x="65240" y="22700"/>
                    <a:pt x="65313" y="22335"/>
                  </a:cubicBezTo>
                  <a:cubicBezTo>
                    <a:pt x="65413" y="21827"/>
                    <a:pt x="65546" y="21325"/>
                    <a:pt x="65681" y="20823"/>
                  </a:cubicBezTo>
                  <a:cubicBezTo>
                    <a:pt x="65746" y="20579"/>
                    <a:pt x="65841" y="20343"/>
                    <a:pt x="65933" y="20107"/>
                  </a:cubicBezTo>
                  <a:cubicBezTo>
                    <a:pt x="66018" y="19892"/>
                    <a:pt x="66151" y="19691"/>
                    <a:pt x="66208" y="19470"/>
                  </a:cubicBezTo>
                  <a:cubicBezTo>
                    <a:pt x="66318" y="19046"/>
                    <a:pt x="66599" y="18723"/>
                    <a:pt x="66808" y="18359"/>
                  </a:cubicBezTo>
                  <a:cubicBezTo>
                    <a:pt x="66833" y="18317"/>
                    <a:pt x="66887" y="18287"/>
                    <a:pt x="66934" y="18265"/>
                  </a:cubicBezTo>
                  <a:cubicBezTo>
                    <a:pt x="67151" y="18166"/>
                    <a:pt x="67222" y="17735"/>
                    <a:pt x="67051" y="17577"/>
                  </a:cubicBezTo>
                  <a:cubicBezTo>
                    <a:pt x="66450" y="17025"/>
                    <a:pt x="65850" y="16469"/>
                    <a:pt x="65253" y="15910"/>
                  </a:cubicBezTo>
                  <a:cubicBezTo>
                    <a:pt x="65179" y="15842"/>
                    <a:pt x="65105" y="15762"/>
                    <a:pt x="65063" y="15673"/>
                  </a:cubicBezTo>
                  <a:cubicBezTo>
                    <a:pt x="64837" y="15203"/>
                    <a:pt x="64317" y="14998"/>
                    <a:pt x="64069" y="14552"/>
                  </a:cubicBezTo>
                  <a:cubicBezTo>
                    <a:pt x="64067" y="14547"/>
                    <a:pt x="64054" y="14547"/>
                    <a:pt x="64049" y="14542"/>
                  </a:cubicBezTo>
                  <a:cubicBezTo>
                    <a:pt x="63954" y="14460"/>
                    <a:pt x="63847" y="14388"/>
                    <a:pt x="63769" y="14291"/>
                  </a:cubicBezTo>
                  <a:cubicBezTo>
                    <a:pt x="63457" y="13904"/>
                    <a:pt x="63168" y="13497"/>
                    <a:pt x="62843" y="13121"/>
                  </a:cubicBezTo>
                  <a:cubicBezTo>
                    <a:pt x="62636" y="12882"/>
                    <a:pt x="62514" y="12587"/>
                    <a:pt x="62249" y="12378"/>
                  </a:cubicBezTo>
                  <a:cubicBezTo>
                    <a:pt x="62046" y="12218"/>
                    <a:pt x="61947" y="11931"/>
                    <a:pt x="61779" y="11717"/>
                  </a:cubicBezTo>
                  <a:cubicBezTo>
                    <a:pt x="61586" y="11476"/>
                    <a:pt x="61351" y="11266"/>
                    <a:pt x="61164" y="11022"/>
                  </a:cubicBezTo>
                  <a:cubicBezTo>
                    <a:pt x="60849" y="10609"/>
                    <a:pt x="60565" y="10175"/>
                    <a:pt x="60254" y="9758"/>
                  </a:cubicBezTo>
                  <a:cubicBezTo>
                    <a:pt x="60019" y="9444"/>
                    <a:pt x="59746" y="9156"/>
                    <a:pt x="59524" y="8835"/>
                  </a:cubicBezTo>
                  <a:cubicBezTo>
                    <a:pt x="59330" y="8554"/>
                    <a:pt x="59172" y="8253"/>
                    <a:pt x="58860" y="8078"/>
                  </a:cubicBezTo>
                  <a:cubicBezTo>
                    <a:pt x="58785" y="8034"/>
                    <a:pt x="58718" y="7978"/>
                    <a:pt x="58661" y="7913"/>
                  </a:cubicBezTo>
                  <a:cubicBezTo>
                    <a:pt x="58484" y="7718"/>
                    <a:pt x="58330" y="7500"/>
                    <a:pt x="58136" y="7325"/>
                  </a:cubicBezTo>
                  <a:cubicBezTo>
                    <a:pt x="57639" y="6877"/>
                    <a:pt x="57120" y="6454"/>
                    <a:pt x="56619" y="6009"/>
                  </a:cubicBezTo>
                  <a:cubicBezTo>
                    <a:pt x="56198" y="5634"/>
                    <a:pt x="55796" y="5241"/>
                    <a:pt x="55380" y="4859"/>
                  </a:cubicBezTo>
                  <a:cubicBezTo>
                    <a:pt x="55154" y="4652"/>
                    <a:pt x="54919" y="4452"/>
                    <a:pt x="54687" y="4250"/>
                  </a:cubicBezTo>
                  <a:cubicBezTo>
                    <a:pt x="54582" y="4160"/>
                    <a:pt x="54479" y="4068"/>
                    <a:pt x="54368" y="3984"/>
                  </a:cubicBezTo>
                  <a:cubicBezTo>
                    <a:pt x="54212" y="3867"/>
                    <a:pt x="54051" y="3759"/>
                    <a:pt x="53894" y="3644"/>
                  </a:cubicBezTo>
                  <a:cubicBezTo>
                    <a:pt x="53581" y="3415"/>
                    <a:pt x="53272" y="3180"/>
                    <a:pt x="52956" y="2956"/>
                  </a:cubicBezTo>
                  <a:cubicBezTo>
                    <a:pt x="52742" y="2804"/>
                    <a:pt x="52522" y="2658"/>
                    <a:pt x="52295" y="2524"/>
                  </a:cubicBezTo>
                  <a:cubicBezTo>
                    <a:pt x="52084" y="2399"/>
                    <a:pt x="51869" y="2272"/>
                    <a:pt x="51641" y="2184"/>
                  </a:cubicBezTo>
                  <a:cubicBezTo>
                    <a:pt x="51337" y="2065"/>
                    <a:pt x="51016" y="1987"/>
                    <a:pt x="50706" y="1881"/>
                  </a:cubicBezTo>
                  <a:cubicBezTo>
                    <a:pt x="50587" y="1839"/>
                    <a:pt x="50482" y="1741"/>
                    <a:pt x="50361" y="1719"/>
                  </a:cubicBezTo>
                  <a:cubicBezTo>
                    <a:pt x="49937" y="1639"/>
                    <a:pt x="49510" y="1580"/>
                    <a:pt x="49083" y="1513"/>
                  </a:cubicBezTo>
                  <a:cubicBezTo>
                    <a:pt x="48748" y="1534"/>
                    <a:pt x="48557" y="1662"/>
                    <a:pt x="48625" y="1887"/>
                  </a:cubicBezTo>
                  <a:cubicBezTo>
                    <a:pt x="48698" y="2120"/>
                    <a:pt x="48719" y="2317"/>
                    <a:pt x="48628" y="2555"/>
                  </a:cubicBezTo>
                  <a:cubicBezTo>
                    <a:pt x="48512" y="2860"/>
                    <a:pt x="48459" y="3189"/>
                    <a:pt x="48377" y="3507"/>
                  </a:cubicBezTo>
                  <a:cubicBezTo>
                    <a:pt x="48365" y="3557"/>
                    <a:pt x="48339" y="3605"/>
                    <a:pt x="48336" y="3655"/>
                  </a:cubicBezTo>
                  <a:cubicBezTo>
                    <a:pt x="48324" y="3841"/>
                    <a:pt x="48332" y="4031"/>
                    <a:pt x="48307" y="4215"/>
                  </a:cubicBezTo>
                  <a:cubicBezTo>
                    <a:pt x="48272" y="4483"/>
                    <a:pt x="48208" y="4746"/>
                    <a:pt x="48166" y="5012"/>
                  </a:cubicBezTo>
                  <a:cubicBezTo>
                    <a:pt x="48110" y="5379"/>
                    <a:pt x="48172" y="5750"/>
                    <a:pt x="48093" y="6126"/>
                  </a:cubicBezTo>
                  <a:cubicBezTo>
                    <a:pt x="47987" y="6628"/>
                    <a:pt x="47927" y="7145"/>
                    <a:pt x="47654" y="7584"/>
                  </a:cubicBezTo>
                  <a:cubicBezTo>
                    <a:pt x="47372" y="8037"/>
                    <a:pt x="46995" y="8400"/>
                    <a:pt x="46420" y="8476"/>
                  </a:cubicBezTo>
                  <a:cubicBezTo>
                    <a:pt x="46120" y="8515"/>
                    <a:pt x="45822" y="8572"/>
                    <a:pt x="45530" y="8649"/>
                  </a:cubicBezTo>
                  <a:cubicBezTo>
                    <a:pt x="45397" y="8685"/>
                    <a:pt x="45268" y="8718"/>
                    <a:pt x="45140" y="8718"/>
                  </a:cubicBezTo>
                  <a:cubicBezTo>
                    <a:pt x="45037" y="8718"/>
                    <a:pt x="44934" y="8697"/>
                    <a:pt x="44829" y="8640"/>
                  </a:cubicBezTo>
                  <a:cubicBezTo>
                    <a:pt x="44747" y="8595"/>
                    <a:pt x="44639" y="8583"/>
                    <a:pt x="44542" y="8583"/>
                  </a:cubicBezTo>
                  <a:cubicBezTo>
                    <a:pt x="43899" y="8583"/>
                    <a:pt x="43329" y="8406"/>
                    <a:pt x="42831" y="7974"/>
                  </a:cubicBezTo>
                  <a:cubicBezTo>
                    <a:pt x="42584" y="7760"/>
                    <a:pt x="42259" y="7647"/>
                    <a:pt x="42000" y="7426"/>
                  </a:cubicBezTo>
                  <a:cubicBezTo>
                    <a:pt x="41687" y="7161"/>
                    <a:pt x="41315" y="6968"/>
                    <a:pt x="40987" y="6720"/>
                  </a:cubicBezTo>
                  <a:cubicBezTo>
                    <a:pt x="40807" y="6584"/>
                    <a:pt x="40670" y="6390"/>
                    <a:pt x="40499" y="6240"/>
                  </a:cubicBezTo>
                  <a:cubicBezTo>
                    <a:pt x="40056" y="5853"/>
                    <a:pt x="39603" y="5476"/>
                    <a:pt x="39156" y="5096"/>
                  </a:cubicBezTo>
                  <a:cubicBezTo>
                    <a:pt x="38840" y="4827"/>
                    <a:pt x="38526" y="4555"/>
                    <a:pt x="38208" y="4290"/>
                  </a:cubicBezTo>
                  <a:cubicBezTo>
                    <a:pt x="38152" y="4243"/>
                    <a:pt x="38075" y="4221"/>
                    <a:pt x="38011" y="4184"/>
                  </a:cubicBezTo>
                  <a:cubicBezTo>
                    <a:pt x="37745" y="4031"/>
                    <a:pt x="37457" y="3904"/>
                    <a:pt x="37218" y="3716"/>
                  </a:cubicBezTo>
                  <a:cubicBezTo>
                    <a:pt x="36902" y="3468"/>
                    <a:pt x="36621" y="3173"/>
                    <a:pt x="36332" y="2895"/>
                  </a:cubicBezTo>
                  <a:cubicBezTo>
                    <a:pt x="36104" y="2676"/>
                    <a:pt x="35856" y="2472"/>
                    <a:pt x="35666" y="2223"/>
                  </a:cubicBezTo>
                  <a:cubicBezTo>
                    <a:pt x="35275" y="1707"/>
                    <a:pt x="34930" y="1156"/>
                    <a:pt x="34537" y="640"/>
                  </a:cubicBezTo>
                  <a:cubicBezTo>
                    <a:pt x="34313" y="346"/>
                    <a:pt x="34051" y="88"/>
                    <a:pt x="33657" y="88"/>
                  </a:cubicBezTo>
                  <a:cubicBezTo>
                    <a:pt x="33604" y="88"/>
                    <a:pt x="33549" y="93"/>
                    <a:pt x="33492" y="103"/>
                  </a:cubicBezTo>
                  <a:cubicBezTo>
                    <a:pt x="33407" y="117"/>
                    <a:pt x="33319" y="122"/>
                    <a:pt x="33232" y="122"/>
                  </a:cubicBezTo>
                  <a:cubicBezTo>
                    <a:pt x="33144" y="122"/>
                    <a:pt x="33055" y="117"/>
                    <a:pt x="32969" y="108"/>
                  </a:cubicBezTo>
                  <a:cubicBezTo>
                    <a:pt x="32702" y="83"/>
                    <a:pt x="32434" y="1"/>
                    <a:pt x="321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3168538" y="2502779"/>
              <a:ext cx="743608" cy="919940"/>
            </a:xfrm>
            <a:custGeom>
              <a:rect b="b" l="l" r="r" t="t"/>
              <a:pathLst>
                <a:path extrusionOk="0" h="51044" w="41260">
                  <a:moveTo>
                    <a:pt x="3007" y="0"/>
                  </a:moveTo>
                  <a:cubicBezTo>
                    <a:pt x="2875" y="41"/>
                    <a:pt x="2742" y="81"/>
                    <a:pt x="2611" y="123"/>
                  </a:cubicBezTo>
                  <a:cubicBezTo>
                    <a:pt x="2280" y="235"/>
                    <a:pt x="1948" y="350"/>
                    <a:pt x="1616" y="458"/>
                  </a:cubicBezTo>
                  <a:cubicBezTo>
                    <a:pt x="1523" y="489"/>
                    <a:pt x="1425" y="501"/>
                    <a:pt x="1330" y="524"/>
                  </a:cubicBezTo>
                  <a:cubicBezTo>
                    <a:pt x="1014" y="599"/>
                    <a:pt x="697" y="665"/>
                    <a:pt x="385" y="754"/>
                  </a:cubicBezTo>
                  <a:cubicBezTo>
                    <a:pt x="206" y="805"/>
                    <a:pt x="1" y="861"/>
                    <a:pt x="3" y="1109"/>
                  </a:cubicBezTo>
                  <a:cubicBezTo>
                    <a:pt x="6" y="1339"/>
                    <a:pt x="118" y="1500"/>
                    <a:pt x="360" y="1531"/>
                  </a:cubicBezTo>
                  <a:cubicBezTo>
                    <a:pt x="807" y="1587"/>
                    <a:pt x="1256" y="1631"/>
                    <a:pt x="1701" y="1693"/>
                  </a:cubicBezTo>
                  <a:cubicBezTo>
                    <a:pt x="1885" y="1719"/>
                    <a:pt x="2065" y="1764"/>
                    <a:pt x="2239" y="1829"/>
                  </a:cubicBezTo>
                  <a:cubicBezTo>
                    <a:pt x="2517" y="1931"/>
                    <a:pt x="2795" y="2039"/>
                    <a:pt x="3056" y="2178"/>
                  </a:cubicBezTo>
                  <a:cubicBezTo>
                    <a:pt x="3677" y="2510"/>
                    <a:pt x="4370" y="2709"/>
                    <a:pt x="4919" y="3173"/>
                  </a:cubicBezTo>
                  <a:cubicBezTo>
                    <a:pt x="4971" y="3217"/>
                    <a:pt x="5046" y="3261"/>
                    <a:pt x="5060" y="3317"/>
                  </a:cubicBezTo>
                  <a:cubicBezTo>
                    <a:pt x="5177" y="3757"/>
                    <a:pt x="5568" y="3972"/>
                    <a:pt x="5829" y="4294"/>
                  </a:cubicBezTo>
                  <a:cubicBezTo>
                    <a:pt x="5992" y="4496"/>
                    <a:pt x="6104" y="4739"/>
                    <a:pt x="6236" y="4965"/>
                  </a:cubicBezTo>
                  <a:cubicBezTo>
                    <a:pt x="6502" y="5419"/>
                    <a:pt x="6769" y="5873"/>
                    <a:pt x="7028" y="6331"/>
                  </a:cubicBezTo>
                  <a:cubicBezTo>
                    <a:pt x="7082" y="6425"/>
                    <a:pt x="7094" y="6543"/>
                    <a:pt x="7131" y="6649"/>
                  </a:cubicBezTo>
                  <a:cubicBezTo>
                    <a:pt x="7198" y="6842"/>
                    <a:pt x="7284" y="7029"/>
                    <a:pt x="7332" y="7226"/>
                  </a:cubicBezTo>
                  <a:cubicBezTo>
                    <a:pt x="7418" y="7570"/>
                    <a:pt x="7448" y="7930"/>
                    <a:pt x="7562" y="8261"/>
                  </a:cubicBezTo>
                  <a:cubicBezTo>
                    <a:pt x="7694" y="8647"/>
                    <a:pt x="7740" y="9041"/>
                    <a:pt x="7789" y="9438"/>
                  </a:cubicBezTo>
                  <a:cubicBezTo>
                    <a:pt x="7796" y="9495"/>
                    <a:pt x="7790" y="9554"/>
                    <a:pt x="7789" y="9612"/>
                  </a:cubicBezTo>
                  <a:cubicBezTo>
                    <a:pt x="7786" y="9821"/>
                    <a:pt x="7778" y="10031"/>
                    <a:pt x="7778" y="10239"/>
                  </a:cubicBezTo>
                  <a:cubicBezTo>
                    <a:pt x="7778" y="10471"/>
                    <a:pt x="7793" y="10702"/>
                    <a:pt x="7787" y="10933"/>
                  </a:cubicBezTo>
                  <a:cubicBezTo>
                    <a:pt x="7774" y="11382"/>
                    <a:pt x="7735" y="11831"/>
                    <a:pt x="7739" y="12280"/>
                  </a:cubicBezTo>
                  <a:cubicBezTo>
                    <a:pt x="7743" y="12664"/>
                    <a:pt x="7801" y="13048"/>
                    <a:pt x="7819" y="13432"/>
                  </a:cubicBezTo>
                  <a:cubicBezTo>
                    <a:pt x="7829" y="13626"/>
                    <a:pt x="7804" y="13822"/>
                    <a:pt x="7791" y="14018"/>
                  </a:cubicBezTo>
                  <a:cubicBezTo>
                    <a:pt x="7783" y="14158"/>
                    <a:pt x="7766" y="14299"/>
                    <a:pt x="7766" y="14440"/>
                  </a:cubicBezTo>
                  <a:cubicBezTo>
                    <a:pt x="7767" y="15309"/>
                    <a:pt x="7548" y="16147"/>
                    <a:pt x="7410" y="16995"/>
                  </a:cubicBezTo>
                  <a:cubicBezTo>
                    <a:pt x="7385" y="17144"/>
                    <a:pt x="7407" y="17299"/>
                    <a:pt x="7384" y="17448"/>
                  </a:cubicBezTo>
                  <a:cubicBezTo>
                    <a:pt x="7295" y="18055"/>
                    <a:pt x="7081" y="18637"/>
                    <a:pt x="6755" y="19158"/>
                  </a:cubicBezTo>
                  <a:cubicBezTo>
                    <a:pt x="6623" y="19369"/>
                    <a:pt x="6566" y="19627"/>
                    <a:pt x="6459" y="19857"/>
                  </a:cubicBezTo>
                  <a:cubicBezTo>
                    <a:pt x="6375" y="20036"/>
                    <a:pt x="6278" y="20208"/>
                    <a:pt x="6167" y="20373"/>
                  </a:cubicBezTo>
                  <a:cubicBezTo>
                    <a:pt x="5987" y="20640"/>
                    <a:pt x="5813" y="20918"/>
                    <a:pt x="5597" y="21154"/>
                  </a:cubicBezTo>
                  <a:cubicBezTo>
                    <a:pt x="5198" y="21589"/>
                    <a:pt x="4770" y="21996"/>
                    <a:pt x="4355" y="22416"/>
                  </a:cubicBezTo>
                  <a:cubicBezTo>
                    <a:pt x="4282" y="22490"/>
                    <a:pt x="4214" y="22573"/>
                    <a:pt x="4137" y="22644"/>
                  </a:cubicBezTo>
                  <a:cubicBezTo>
                    <a:pt x="4040" y="22733"/>
                    <a:pt x="3943" y="22828"/>
                    <a:pt x="3832" y="22895"/>
                  </a:cubicBezTo>
                  <a:cubicBezTo>
                    <a:pt x="3508" y="23096"/>
                    <a:pt x="3167" y="23271"/>
                    <a:pt x="2853" y="23484"/>
                  </a:cubicBezTo>
                  <a:cubicBezTo>
                    <a:pt x="2543" y="23694"/>
                    <a:pt x="2249" y="23932"/>
                    <a:pt x="1961" y="24171"/>
                  </a:cubicBezTo>
                  <a:cubicBezTo>
                    <a:pt x="1791" y="24310"/>
                    <a:pt x="1636" y="24462"/>
                    <a:pt x="1494" y="24628"/>
                  </a:cubicBezTo>
                  <a:cubicBezTo>
                    <a:pt x="1200" y="24975"/>
                    <a:pt x="1186" y="25408"/>
                    <a:pt x="1470" y="25761"/>
                  </a:cubicBezTo>
                  <a:cubicBezTo>
                    <a:pt x="1618" y="25944"/>
                    <a:pt x="1834" y="26070"/>
                    <a:pt x="1985" y="26252"/>
                  </a:cubicBezTo>
                  <a:cubicBezTo>
                    <a:pt x="2106" y="26398"/>
                    <a:pt x="2177" y="26588"/>
                    <a:pt x="2266" y="26760"/>
                  </a:cubicBezTo>
                  <a:cubicBezTo>
                    <a:pt x="2290" y="26806"/>
                    <a:pt x="2294" y="26862"/>
                    <a:pt x="2317" y="26909"/>
                  </a:cubicBezTo>
                  <a:cubicBezTo>
                    <a:pt x="2545" y="27399"/>
                    <a:pt x="2793" y="27879"/>
                    <a:pt x="3000" y="28377"/>
                  </a:cubicBezTo>
                  <a:cubicBezTo>
                    <a:pt x="3207" y="28873"/>
                    <a:pt x="3395" y="29379"/>
                    <a:pt x="3552" y="29892"/>
                  </a:cubicBezTo>
                  <a:cubicBezTo>
                    <a:pt x="3661" y="30248"/>
                    <a:pt x="3700" y="30625"/>
                    <a:pt x="3780" y="30990"/>
                  </a:cubicBezTo>
                  <a:cubicBezTo>
                    <a:pt x="3811" y="31137"/>
                    <a:pt x="3869" y="31277"/>
                    <a:pt x="3914" y="31420"/>
                  </a:cubicBezTo>
                  <a:cubicBezTo>
                    <a:pt x="4059" y="31878"/>
                    <a:pt x="4010" y="32352"/>
                    <a:pt x="4023" y="32820"/>
                  </a:cubicBezTo>
                  <a:cubicBezTo>
                    <a:pt x="4035" y="33248"/>
                    <a:pt x="4058" y="33676"/>
                    <a:pt x="4066" y="34103"/>
                  </a:cubicBezTo>
                  <a:cubicBezTo>
                    <a:pt x="4072" y="34357"/>
                    <a:pt x="4067" y="34611"/>
                    <a:pt x="4050" y="34864"/>
                  </a:cubicBezTo>
                  <a:cubicBezTo>
                    <a:pt x="4021" y="35300"/>
                    <a:pt x="3978" y="35734"/>
                    <a:pt x="3942" y="36168"/>
                  </a:cubicBezTo>
                  <a:cubicBezTo>
                    <a:pt x="3899" y="36667"/>
                    <a:pt x="3843" y="37164"/>
                    <a:pt x="3819" y="37663"/>
                  </a:cubicBezTo>
                  <a:cubicBezTo>
                    <a:pt x="3802" y="38010"/>
                    <a:pt x="3835" y="38359"/>
                    <a:pt x="3832" y="38707"/>
                  </a:cubicBezTo>
                  <a:cubicBezTo>
                    <a:pt x="3830" y="38827"/>
                    <a:pt x="3790" y="38949"/>
                    <a:pt x="3763" y="39071"/>
                  </a:cubicBezTo>
                  <a:cubicBezTo>
                    <a:pt x="3718" y="39268"/>
                    <a:pt x="3644" y="39463"/>
                    <a:pt x="3627" y="39663"/>
                  </a:cubicBezTo>
                  <a:cubicBezTo>
                    <a:pt x="3589" y="40127"/>
                    <a:pt x="3576" y="40592"/>
                    <a:pt x="3554" y="41058"/>
                  </a:cubicBezTo>
                  <a:cubicBezTo>
                    <a:pt x="3544" y="41294"/>
                    <a:pt x="3539" y="41531"/>
                    <a:pt x="3528" y="41766"/>
                  </a:cubicBezTo>
                  <a:cubicBezTo>
                    <a:pt x="3526" y="41819"/>
                    <a:pt x="3500" y="41871"/>
                    <a:pt x="3502" y="41923"/>
                  </a:cubicBezTo>
                  <a:cubicBezTo>
                    <a:pt x="3519" y="42254"/>
                    <a:pt x="3551" y="42583"/>
                    <a:pt x="3561" y="42914"/>
                  </a:cubicBezTo>
                  <a:cubicBezTo>
                    <a:pt x="3576" y="43359"/>
                    <a:pt x="3571" y="43804"/>
                    <a:pt x="3580" y="44249"/>
                  </a:cubicBezTo>
                  <a:cubicBezTo>
                    <a:pt x="3582" y="44375"/>
                    <a:pt x="3615" y="44500"/>
                    <a:pt x="3609" y="44625"/>
                  </a:cubicBezTo>
                  <a:cubicBezTo>
                    <a:pt x="3576" y="45331"/>
                    <a:pt x="3536" y="46038"/>
                    <a:pt x="3493" y="46744"/>
                  </a:cubicBezTo>
                  <a:cubicBezTo>
                    <a:pt x="3477" y="46998"/>
                    <a:pt x="3432" y="47251"/>
                    <a:pt x="3421" y="47504"/>
                  </a:cubicBezTo>
                  <a:cubicBezTo>
                    <a:pt x="3411" y="47706"/>
                    <a:pt x="3439" y="47909"/>
                    <a:pt x="3435" y="48111"/>
                  </a:cubicBezTo>
                  <a:cubicBezTo>
                    <a:pt x="3415" y="48824"/>
                    <a:pt x="3377" y="49536"/>
                    <a:pt x="3370" y="50248"/>
                  </a:cubicBezTo>
                  <a:cubicBezTo>
                    <a:pt x="3365" y="50740"/>
                    <a:pt x="3708" y="51044"/>
                    <a:pt x="4177" y="51044"/>
                  </a:cubicBezTo>
                  <a:cubicBezTo>
                    <a:pt x="4215" y="51044"/>
                    <a:pt x="4253" y="51042"/>
                    <a:pt x="4292" y="51038"/>
                  </a:cubicBezTo>
                  <a:cubicBezTo>
                    <a:pt x="4666" y="51001"/>
                    <a:pt x="5045" y="51002"/>
                    <a:pt x="5423" y="50998"/>
                  </a:cubicBezTo>
                  <a:cubicBezTo>
                    <a:pt x="5541" y="50997"/>
                    <a:pt x="5659" y="50997"/>
                    <a:pt x="5776" y="50997"/>
                  </a:cubicBezTo>
                  <a:cubicBezTo>
                    <a:pt x="6035" y="50997"/>
                    <a:pt x="6293" y="50999"/>
                    <a:pt x="6551" y="50999"/>
                  </a:cubicBezTo>
                  <a:cubicBezTo>
                    <a:pt x="6785" y="50999"/>
                    <a:pt x="7018" y="50997"/>
                    <a:pt x="7252" y="50991"/>
                  </a:cubicBezTo>
                  <a:cubicBezTo>
                    <a:pt x="7477" y="50986"/>
                    <a:pt x="7699" y="50902"/>
                    <a:pt x="7923" y="50890"/>
                  </a:cubicBezTo>
                  <a:cubicBezTo>
                    <a:pt x="7992" y="50886"/>
                    <a:pt x="8061" y="50885"/>
                    <a:pt x="8130" y="50885"/>
                  </a:cubicBezTo>
                  <a:cubicBezTo>
                    <a:pt x="8343" y="50885"/>
                    <a:pt x="8556" y="50899"/>
                    <a:pt x="8769" y="50901"/>
                  </a:cubicBezTo>
                  <a:cubicBezTo>
                    <a:pt x="8998" y="50904"/>
                    <a:pt x="9227" y="50911"/>
                    <a:pt x="9456" y="50911"/>
                  </a:cubicBezTo>
                  <a:cubicBezTo>
                    <a:pt x="9564" y="50911"/>
                    <a:pt x="9672" y="50909"/>
                    <a:pt x="9779" y="50905"/>
                  </a:cubicBezTo>
                  <a:cubicBezTo>
                    <a:pt x="10070" y="50892"/>
                    <a:pt x="10360" y="50840"/>
                    <a:pt x="10651" y="50822"/>
                  </a:cubicBezTo>
                  <a:cubicBezTo>
                    <a:pt x="11038" y="50800"/>
                    <a:pt x="11429" y="50825"/>
                    <a:pt x="11811" y="50770"/>
                  </a:cubicBezTo>
                  <a:cubicBezTo>
                    <a:pt x="11870" y="50762"/>
                    <a:pt x="11929" y="50759"/>
                    <a:pt x="11989" y="50759"/>
                  </a:cubicBezTo>
                  <a:cubicBezTo>
                    <a:pt x="12179" y="50759"/>
                    <a:pt x="12371" y="50792"/>
                    <a:pt x="12561" y="50792"/>
                  </a:cubicBezTo>
                  <a:cubicBezTo>
                    <a:pt x="12713" y="50792"/>
                    <a:pt x="12863" y="50771"/>
                    <a:pt x="13009" y="50695"/>
                  </a:cubicBezTo>
                  <a:cubicBezTo>
                    <a:pt x="13042" y="50678"/>
                    <a:pt x="13083" y="50672"/>
                    <a:pt x="13123" y="50672"/>
                  </a:cubicBezTo>
                  <a:cubicBezTo>
                    <a:pt x="13130" y="50672"/>
                    <a:pt x="13137" y="50672"/>
                    <a:pt x="13144" y="50672"/>
                  </a:cubicBezTo>
                  <a:cubicBezTo>
                    <a:pt x="13675" y="50689"/>
                    <a:pt x="14206" y="50723"/>
                    <a:pt x="14738" y="50724"/>
                  </a:cubicBezTo>
                  <a:cubicBezTo>
                    <a:pt x="14742" y="50724"/>
                    <a:pt x="14746" y="50724"/>
                    <a:pt x="14750" y="50724"/>
                  </a:cubicBezTo>
                  <a:cubicBezTo>
                    <a:pt x="15124" y="50724"/>
                    <a:pt x="15498" y="50673"/>
                    <a:pt x="15872" y="50661"/>
                  </a:cubicBezTo>
                  <a:cubicBezTo>
                    <a:pt x="15934" y="50659"/>
                    <a:pt x="15997" y="50658"/>
                    <a:pt x="16060" y="50658"/>
                  </a:cubicBezTo>
                  <a:cubicBezTo>
                    <a:pt x="16281" y="50658"/>
                    <a:pt x="16502" y="50668"/>
                    <a:pt x="16723" y="50668"/>
                  </a:cubicBezTo>
                  <a:cubicBezTo>
                    <a:pt x="16747" y="50668"/>
                    <a:pt x="16771" y="50668"/>
                    <a:pt x="16795" y="50668"/>
                  </a:cubicBezTo>
                  <a:cubicBezTo>
                    <a:pt x="17059" y="50666"/>
                    <a:pt x="17323" y="50651"/>
                    <a:pt x="17587" y="50640"/>
                  </a:cubicBezTo>
                  <a:cubicBezTo>
                    <a:pt x="18318" y="50610"/>
                    <a:pt x="19050" y="50576"/>
                    <a:pt x="19780" y="50549"/>
                  </a:cubicBezTo>
                  <a:cubicBezTo>
                    <a:pt x="20272" y="50531"/>
                    <a:pt x="20765" y="50529"/>
                    <a:pt x="21257" y="50507"/>
                  </a:cubicBezTo>
                  <a:cubicBezTo>
                    <a:pt x="21684" y="50487"/>
                    <a:pt x="22110" y="50434"/>
                    <a:pt x="22538" y="50424"/>
                  </a:cubicBezTo>
                  <a:cubicBezTo>
                    <a:pt x="22569" y="50423"/>
                    <a:pt x="22601" y="50423"/>
                    <a:pt x="22632" y="50423"/>
                  </a:cubicBezTo>
                  <a:cubicBezTo>
                    <a:pt x="22941" y="50423"/>
                    <a:pt x="23251" y="50459"/>
                    <a:pt x="23561" y="50461"/>
                  </a:cubicBezTo>
                  <a:cubicBezTo>
                    <a:pt x="23578" y="50462"/>
                    <a:pt x="23596" y="50462"/>
                    <a:pt x="23613" y="50462"/>
                  </a:cubicBezTo>
                  <a:cubicBezTo>
                    <a:pt x="23901" y="50462"/>
                    <a:pt x="24190" y="50445"/>
                    <a:pt x="24478" y="50430"/>
                  </a:cubicBezTo>
                  <a:cubicBezTo>
                    <a:pt x="24834" y="50413"/>
                    <a:pt x="25191" y="50388"/>
                    <a:pt x="25548" y="50366"/>
                  </a:cubicBezTo>
                  <a:cubicBezTo>
                    <a:pt x="25636" y="50360"/>
                    <a:pt x="25725" y="50349"/>
                    <a:pt x="25814" y="50346"/>
                  </a:cubicBezTo>
                  <a:cubicBezTo>
                    <a:pt x="25959" y="50343"/>
                    <a:pt x="26105" y="50329"/>
                    <a:pt x="26250" y="50329"/>
                  </a:cubicBezTo>
                  <a:cubicBezTo>
                    <a:pt x="26319" y="50329"/>
                    <a:pt x="26387" y="50332"/>
                    <a:pt x="26455" y="50341"/>
                  </a:cubicBezTo>
                  <a:cubicBezTo>
                    <a:pt x="26573" y="50355"/>
                    <a:pt x="26690" y="50361"/>
                    <a:pt x="26806" y="50361"/>
                  </a:cubicBezTo>
                  <a:cubicBezTo>
                    <a:pt x="27177" y="50361"/>
                    <a:pt x="27542" y="50300"/>
                    <a:pt x="27911" y="50256"/>
                  </a:cubicBezTo>
                  <a:cubicBezTo>
                    <a:pt x="27952" y="50251"/>
                    <a:pt x="27994" y="50249"/>
                    <a:pt x="28037" y="50249"/>
                  </a:cubicBezTo>
                  <a:cubicBezTo>
                    <a:pt x="28160" y="50249"/>
                    <a:pt x="28284" y="50266"/>
                    <a:pt x="28407" y="50273"/>
                  </a:cubicBezTo>
                  <a:cubicBezTo>
                    <a:pt x="28457" y="50276"/>
                    <a:pt x="28506" y="50301"/>
                    <a:pt x="28555" y="50301"/>
                  </a:cubicBezTo>
                  <a:cubicBezTo>
                    <a:pt x="28557" y="50301"/>
                    <a:pt x="28559" y="50301"/>
                    <a:pt x="28561" y="50301"/>
                  </a:cubicBezTo>
                  <a:cubicBezTo>
                    <a:pt x="28858" y="50290"/>
                    <a:pt x="29158" y="50249"/>
                    <a:pt x="29453" y="50249"/>
                  </a:cubicBezTo>
                  <a:cubicBezTo>
                    <a:pt x="29544" y="50249"/>
                    <a:pt x="29634" y="50253"/>
                    <a:pt x="29724" y="50263"/>
                  </a:cubicBezTo>
                  <a:cubicBezTo>
                    <a:pt x="29786" y="50270"/>
                    <a:pt x="29848" y="50273"/>
                    <a:pt x="29909" y="50273"/>
                  </a:cubicBezTo>
                  <a:cubicBezTo>
                    <a:pt x="30212" y="50273"/>
                    <a:pt x="30502" y="50202"/>
                    <a:pt x="30802" y="50195"/>
                  </a:cubicBezTo>
                  <a:cubicBezTo>
                    <a:pt x="30853" y="50194"/>
                    <a:pt x="30904" y="50194"/>
                    <a:pt x="30955" y="50194"/>
                  </a:cubicBezTo>
                  <a:cubicBezTo>
                    <a:pt x="31300" y="50194"/>
                    <a:pt x="31645" y="50218"/>
                    <a:pt x="31991" y="50218"/>
                  </a:cubicBezTo>
                  <a:cubicBezTo>
                    <a:pt x="32026" y="50218"/>
                    <a:pt x="32061" y="50217"/>
                    <a:pt x="32097" y="50217"/>
                  </a:cubicBezTo>
                  <a:cubicBezTo>
                    <a:pt x="32440" y="50210"/>
                    <a:pt x="32782" y="50149"/>
                    <a:pt x="33124" y="50149"/>
                  </a:cubicBezTo>
                  <a:cubicBezTo>
                    <a:pt x="33154" y="50149"/>
                    <a:pt x="33183" y="50149"/>
                    <a:pt x="33212" y="50150"/>
                  </a:cubicBezTo>
                  <a:cubicBezTo>
                    <a:pt x="33232" y="50151"/>
                    <a:pt x="33251" y="50151"/>
                    <a:pt x="33271" y="50151"/>
                  </a:cubicBezTo>
                  <a:cubicBezTo>
                    <a:pt x="33627" y="50151"/>
                    <a:pt x="33980" y="50044"/>
                    <a:pt x="34337" y="50044"/>
                  </a:cubicBezTo>
                  <a:cubicBezTo>
                    <a:pt x="34482" y="50044"/>
                    <a:pt x="34629" y="50062"/>
                    <a:pt x="34776" y="50112"/>
                  </a:cubicBezTo>
                  <a:cubicBezTo>
                    <a:pt x="34818" y="50126"/>
                    <a:pt x="34863" y="50131"/>
                    <a:pt x="34910" y="50131"/>
                  </a:cubicBezTo>
                  <a:cubicBezTo>
                    <a:pt x="35011" y="50131"/>
                    <a:pt x="35120" y="50108"/>
                    <a:pt x="35222" y="50105"/>
                  </a:cubicBezTo>
                  <a:cubicBezTo>
                    <a:pt x="35460" y="50097"/>
                    <a:pt x="35699" y="50094"/>
                    <a:pt x="35937" y="50080"/>
                  </a:cubicBezTo>
                  <a:cubicBezTo>
                    <a:pt x="36212" y="50064"/>
                    <a:pt x="36488" y="50032"/>
                    <a:pt x="36763" y="50022"/>
                  </a:cubicBezTo>
                  <a:cubicBezTo>
                    <a:pt x="37169" y="50007"/>
                    <a:pt x="37575" y="50004"/>
                    <a:pt x="37983" y="50000"/>
                  </a:cubicBezTo>
                  <a:cubicBezTo>
                    <a:pt x="37985" y="50000"/>
                    <a:pt x="37988" y="50000"/>
                    <a:pt x="37991" y="50000"/>
                  </a:cubicBezTo>
                  <a:cubicBezTo>
                    <a:pt x="38104" y="50000"/>
                    <a:pt x="38218" y="50022"/>
                    <a:pt x="38332" y="50022"/>
                  </a:cubicBezTo>
                  <a:cubicBezTo>
                    <a:pt x="38335" y="50022"/>
                    <a:pt x="38337" y="50022"/>
                    <a:pt x="38340" y="50022"/>
                  </a:cubicBezTo>
                  <a:cubicBezTo>
                    <a:pt x="38351" y="50021"/>
                    <a:pt x="38361" y="50021"/>
                    <a:pt x="38372" y="50021"/>
                  </a:cubicBezTo>
                  <a:cubicBezTo>
                    <a:pt x="38469" y="50021"/>
                    <a:pt x="38566" y="50025"/>
                    <a:pt x="38664" y="50025"/>
                  </a:cubicBezTo>
                  <a:cubicBezTo>
                    <a:pt x="38780" y="50025"/>
                    <a:pt x="38895" y="50020"/>
                    <a:pt x="39007" y="49995"/>
                  </a:cubicBezTo>
                  <a:cubicBezTo>
                    <a:pt x="39416" y="49901"/>
                    <a:pt x="39835" y="49853"/>
                    <a:pt x="40255" y="49853"/>
                  </a:cubicBezTo>
                  <a:cubicBezTo>
                    <a:pt x="40331" y="49853"/>
                    <a:pt x="40407" y="49855"/>
                    <a:pt x="40483" y="49858"/>
                  </a:cubicBezTo>
                  <a:cubicBezTo>
                    <a:pt x="40505" y="49859"/>
                    <a:pt x="40526" y="49859"/>
                    <a:pt x="40548" y="49859"/>
                  </a:cubicBezTo>
                  <a:cubicBezTo>
                    <a:pt x="40624" y="49859"/>
                    <a:pt x="40701" y="49855"/>
                    <a:pt x="40777" y="49847"/>
                  </a:cubicBezTo>
                  <a:cubicBezTo>
                    <a:pt x="41107" y="49811"/>
                    <a:pt x="41198" y="49596"/>
                    <a:pt x="41055" y="49292"/>
                  </a:cubicBezTo>
                  <a:cubicBezTo>
                    <a:pt x="41005" y="49186"/>
                    <a:pt x="41050" y="49033"/>
                    <a:pt x="41058" y="48902"/>
                  </a:cubicBezTo>
                  <a:cubicBezTo>
                    <a:pt x="41092" y="48338"/>
                    <a:pt x="41126" y="47774"/>
                    <a:pt x="41166" y="47211"/>
                  </a:cubicBezTo>
                  <a:cubicBezTo>
                    <a:pt x="41187" y="46941"/>
                    <a:pt x="41234" y="46673"/>
                    <a:pt x="41245" y="46403"/>
                  </a:cubicBezTo>
                  <a:cubicBezTo>
                    <a:pt x="41260" y="46083"/>
                    <a:pt x="41247" y="45763"/>
                    <a:pt x="41249" y="45444"/>
                  </a:cubicBezTo>
                  <a:cubicBezTo>
                    <a:pt x="41249" y="44953"/>
                    <a:pt x="41254" y="44463"/>
                    <a:pt x="41250" y="43972"/>
                  </a:cubicBezTo>
                  <a:cubicBezTo>
                    <a:pt x="41247" y="43800"/>
                    <a:pt x="41219" y="43627"/>
                    <a:pt x="41211" y="43455"/>
                  </a:cubicBezTo>
                  <a:cubicBezTo>
                    <a:pt x="41178" y="42760"/>
                    <a:pt x="41145" y="42066"/>
                    <a:pt x="41116" y="41372"/>
                  </a:cubicBezTo>
                  <a:cubicBezTo>
                    <a:pt x="41095" y="40924"/>
                    <a:pt x="41083" y="40475"/>
                    <a:pt x="41061" y="40026"/>
                  </a:cubicBezTo>
                  <a:cubicBezTo>
                    <a:pt x="41055" y="39892"/>
                    <a:pt x="41017" y="39759"/>
                    <a:pt x="41013" y="39625"/>
                  </a:cubicBezTo>
                  <a:cubicBezTo>
                    <a:pt x="41006" y="39425"/>
                    <a:pt x="41030" y="39224"/>
                    <a:pt x="41015" y="39026"/>
                  </a:cubicBezTo>
                  <a:cubicBezTo>
                    <a:pt x="40987" y="38637"/>
                    <a:pt x="40936" y="38250"/>
                    <a:pt x="40905" y="37862"/>
                  </a:cubicBezTo>
                  <a:cubicBezTo>
                    <a:pt x="40897" y="37758"/>
                    <a:pt x="40934" y="37652"/>
                    <a:pt x="40932" y="37548"/>
                  </a:cubicBezTo>
                  <a:cubicBezTo>
                    <a:pt x="40927" y="37262"/>
                    <a:pt x="40907" y="36977"/>
                    <a:pt x="40902" y="36691"/>
                  </a:cubicBezTo>
                  <a:cubicBezTo>
                    <a:pt x="40898" y="36362"/>
                    <a:pt x="40911" y="36032"/>
                    <a:pt x="40905" y="35702"/>
                  </a:cubicBezTo>
                  <a:cubicBezTo>
                    <a:pt x="40890" y="35041"/>
                    <a:pt x="40862" y="34382"/>
                    <a:pt x="40848" y="33721"/>
                  </a:cubicBezTo>
                  <a:cubicBezTo>
                    <a:pt x="40837" y="33185"/>
                    <a:pt x="40854" y="32648"/>
                    <a:pt x="40832" y="32114"/>
                  </a:cubicBezTo>
                  <a:cubicBezTo>
                    <a:pt x="40809" y="31537"/>
                    <a:pt x="40746" y="30963"/>
                    <a:pt x="40719" y="30387"/>
                  </a:cubicBezTo>
                  <a:cubicBezTo>
                    <a:pt x="40703" y="30057"/>
                    <a:pt x="40733" y="29724"/>
                    <a:pt x="40729" y="29391"/>
                  </a:cubicBezTo>
                  <a:cubicBezTo>
                    <a:pt x="40724" y="29041"/>
                    <a:pt x="40713" y="28689"/>
                    <a:pt x="40685" y="28338"/>
                  </a:cubicBezTo>
                  <a:cubicBezTo>
                    <a:pt x="40640" y="27762"/>
                    <a:pt x="40578" y="27186"/>
                    <a:pt x="40525" y="26610"/>
                  </a:cubicBezTo>
                  <a:cubicBezTo>
                    <a:pt x="40518" y="26528"/>
                    <a:pt x="40526" y="26444"/>
                    <a:pt x="40525" y="26361"/>
                  </a:cubicBezTo>
                  <a:cubicBezTo>
                    <a:pt x="40522" y="26001"/>
                    <a:pt x="40581" y="25626"/>
                    <a:pt x="40500" y="25284"/>
                  </a:cubicBezTo>
                  <a:cubicBezTo>
                    <a:pt x="40387" y="24815"/>
                    <a:pt x="40463" y="24357"/>
                    <a:pt x="40439" y="23895"/>
                  </a:cubicBezTo>
                  <a:cubicBezTo>
                    <a:pt x="40420" y="23538"/>
                    <a:pt x="40325" y="23186"/>
                    <a:pt x="40269" y="22831"/>
                  </a:cubicBezTo>
                  <a:cubicBezTo>
                    <a:pt x="40246" y="22690"/>
                    <a:pt x="40235" y="22547"/>
                    <a:pt x="40223" y="22404"/>
                  </a:cubicBezTo>
                  <a:cubicBezTo>
                    <a:pt x="40200" y="22108"/>
                    <a:pt x="40181" y="21812"/>
                    <a:pt x="40157" y="21517"/>
                  </a:cubicBezTo>
                  <a:cubicBezTo>
                    <a:pt x="40140" y="21316"/>
                    <a:pt x="40132" y="21112"/>
                    <a:pt x="40095" y="20915"/>
                  </a:cubicBezTo>
                  <a:cubicBezTo>
                    <a:pt x="40028" y="20561"/>
                    <a:pt x="39943" y="20210"/>
                    <a:pt x="39868" y="19858"/>
                  </a:cubicBezTo>
                  <a:cubicBezTo>
                    <a:pt x="39838" y="19717"/>
                    <a:pt x="39823" y="19571"/>
                    <a:pt x="39789" y="19431"/>
                  </a:cubicBezTo>
                  <a:cubicBezTo>
                    <a:pt x="39674" y="18952"/>
                    <a:pt x="39561" y="18472"/>
                    <a:pt x="39433" y="17996"/>
                  </a:cubicBezTo>
                  <a:cubicBezTo>
                    <a:pt x="39292" y="17473"/>
                    <a:pt x="39140" y="16953"/>
                    <a:pt x="38981" y="16434"/>
                  </a:cubicBezTo>
                  <a:cubicBezTo>
                    <a:pt x="38843" y="15988"/>
                    <a:pt x="38703" y="15542"/>
                    <a:pt x="38539" y="15106"/>
                  </a:cubicBezTo>
                  <a:cubicBezTo>
                    <a:pt x="38419" y="14789"/>
                    <a:pt x="38222" y="14500"/>
                    <a:pt x="38124" y="14179"/>
                  </a:cubicBezTo>
                  <a:cubicBezTo>
                    <a:pt x="38021" y="13844"/>
                    <a:pt x="37755" y="13598"/>
                    <a:pt x="37711" y="13218"/>
                  </a:cubicBezTo>
                  <a:cubicBezTo>
                    <a:pt x="37675" y="12908"/>
                    <a:pt x="37463" y="12613"/>
                    <a:pt x="37310" y="12322"/>
                  </a:cubicBezTo>
                  <a:cubicBezTo>
                    <a:pt x="37078" y="11877"/>
                    <a:pt x="36849" y="11427"/>
                    <a:pt x="36582" y="11002"/>
                  </a:cubicBezTo>
                  <a:cubicBezTo>
                    <a:pt x="36311" y="10570"/>
                    <a:pt x="35991" y="10168"/>
                    <a:pt x="35701" y="9748"/>
                  </a:cubicBezTo>
                  <a:cubicBezTo>
                    <a:pt x="35410" y="9327"/>
                    <a:pt x="35129" y="8897"/>
                    <a:pt x="34843" y="8473"/>
                  </a:cubicBezTo>
                  <a:cubicBezTo>
                    <a:pt x="34635" y="8166"/>
                    <a:pt x="34438" y="7850"/>
                    <a:pt x="34212" y="7557"/>
                  </a:cubicBezTo>
                  <a:cubicBezTo>
                    <a:pt x="34051" y="7346"/>
                    <a:pt x="33841" y="7171"/>
                    <a:pt x="33668" y="6969"/>
                  </a:cubicBezTo>
                  <a:cubicBezTo>
                    <a:pt x="33304" y="6548"/>
                    <a:pt x="32962" y="6107"/>
                    <a:pt x="32584" y="5698"/>
                  </a:cubicBezTo>
                  <a:cubicBezTo>
                    <a:pt x="32358" y="5453"/>
                    <a:pt x="32243" y="5104"/>
                    <a:pt x="31903" y="4966"/>
                  </a:cubicBezTo>
                  <a:cubicBezTo>
                    <a:pt x="31868" y="4949"/>
                    <a:pt x="31840" y="4923"/>
                    <a:pt x="31819" y="4890"/>
                  </a:cubicBezTo>
                  <a:cubicBezTo>
                    <a:pt x="31643" y="4616"/>
                    <a:pt x="31477" y="4337"/>
                    <a:pt x="31293" y="4069"/>
                  </a:cubicBezTo>
                  <a:cubicBezTo>
                    <a:pt x="31177" y="3899"/>
                    <a:pt x="31036" y="3746"/>
                    <a:pt x="30908" y="3582"/>
                  </a:cubicBezTo>
                  <a:cubicBezTo>
                    <a:pt x="30765" y="3398"/>
                    <a:pt x="30628" y="3207"/>
                    <a:pt x="30481" y="3025"/>
                  </a:cubicBezTo>
                  <a:cubicBezTo>
                    <a:pt x="30324" y="2832"/>
                    <a:pt x="30158" y="2647"/>
                    <a:pt x="29994" y="2461"/>
                  </a:cubicBezTo>
                  <a:cubicBezTo>
                    <a:pt x="29821" y="2266"/>
                    <a:pt x="29648" y="2072"/>
                    <a:pt x="29474" y="1880"/>
                  </a:cubicBezTo>
                  <a:cubicBezTo>
                    <a:pt x="29307" y="1697"/>
                    <a:pt x="29136" y="1515"/>
                    <a:pt x="28971" y="1330"/>
                  </a:cubicBezTo>
                  <a:cubicBezTo>
                    <a:pt x="28821" y="1164"/>
                    <a:pt x="28673" y="994"/>
                    <a:pt x="28524" y="827"/>
                  </a:cubicBezTo>
                  <a:cubicBezTo>
                    <a:pt x="28413" y="702"/>
                    <a:pt x="28335" y="642"/>
                    <a:pt x="28261" y="642"/>
                  </a:cubicBezTo>
                  <a:cubicBezTo>
                    <a:pt x="28177" y="642"/>
                    <a:pt x="28098" y="720"/>
                    <a:pt x="27982" y="868"/>
                  </a:cubicBezTo>
                  <a:cubicBezTo>
                    <a:pt x="27776" y="1128"/>
                    <a:pt x="27820" y="1342"/>
                    <a:pt x="27980" y="1584"/>
                  </a:cubicBezTo>
                  <a:cubicBezTo>
                    <a:pt x="28047" y="1684"/>
                    <a:pt x="28099" y="1795"/>
                    <a:pt x="28162" y="1898"/>
                  </a:cubicBezTo>
                  <a:cubicBezTo>
                    <a:pt x="28271" y="2078"/>
                    <a:pt x="28328" y="2258"/>
                    <a:pt x="28236" y="2467"/>
                  </a:cubicBezTo>
                  <a:cubicBezTo>
                    <a:pt x="28146" y="2670"/>
                    <a:pt x="28190" y="2855"/>
                    <a:pt x="28320" y="3040"/>
                  </a:cubicBezTo>
                  <a:cubicBezTo>
                    <a:pt x="28589" y="3424"/>
                    <a:pt x="28842" y="3821"/>
                    <a:pt x="29100" y="4215"/>
                  </a:cubicBezTo>
                  <a:cubicBezTo>
                    <a:pt x="29470" y="4779"/>
                    <a:pt x="29864" y="5328"/>
                    <a:pt x="30200" y="5913"/>
                  </a:cubicBezTo>
                  <a:cubicBezTo>
                    <a:pt x="30411" y="6282"/>
                    <a:pt x="30573" y="6692"/>
                    <a:pt x="30684" y="7102"/>
                  </a:cubicBezTo>
                  <a:cubicBezTo>
                    <a:pt x="30789" y="7490"/>
                    <a:pt x="30798" y="7904"/>
                    <a:pt x="30849" y="8305"/>
                  </a:cubicBezTo>
                  <a:cubicBezTo>
                    <a:pt x="30855" y="8350"/>
                    <a:pt x="30852" y="8399"/>
                    <a:pt x="30868" y="8440"/>
                  </a:cubicBezTo>
                  <a:cubicBezTo>
                    <a:pt x="31048" y="8891"/>
                    <a:pt x="30910" y="9352"/>
                    <a:pt x="30906" y="9808"/>
                  </a:cubicBezTo>
                  <a:cubicBezTo>
                    <a:pt x="30905" y="10161"/>
                    <a:pt x="30868" y="10514"/>
                    <a:pt x="30795" y="10860"/>
                  </a:cubicBezTo>
                  <a:cubicBezTo>
                    <a:pt x="30750" y="11068"/>
                    <a:pt x="30627" y="11274"/>
                    <a:pt x="30495" y="11446"/>
                  </a:cubicBezTo>
                  <a:cubicBezTo>
                    <a:pt x="30317" y="11676"/>
                    <a:pt x="30110" y="11887"/>
                    <a:pt x="29891" y="12080"/>
                  </a:cubicBezTo>
                  <a:cubicBezTo>
                    <a:pt x="29663" y="12280"/>
                    <a:pt x="29401" y="12440"/>
                    <a:pt x="29167" y="12633"/>
                  </a:cubicBezTo>
                  <a:cubicBezTo>
                    <a:pt x="29034" y="12742"/>
                    <a:pt x="28927" y="12882"/>
                    <a:pt x="28806" y="13007"/>
                  </a:cubicBezTo>
                  <a:cubicBezTo>
                    <a:pt x="28584" y="13239"/>
                    <a:pt x="28269" y="13278"/>
                    <a:pt x="27989" y="13389"/>
                  </a:cubicBezTo>
                  <a:cubicBezTo>
                    <a:pt x="27927" y="13414"/>
                    <a:pt x="27848" y="13414"/>
                    <a:pt x="27799" y="13452"/>
                  </a:cubicBezTo>
                  <a:cubicBezTo>
                    <a:pt x="27370" y="13778"/>
                    <a:pt x="26893" y="13930"/>
                    <a:pt x="26383" y="13930"/>
                  </a:cubicBezTo>
                  <a:cubicBezTo>
                    <a:pt x="26268" y="13930"/>
                    <a:pt x="26151" y="13922"/>
                    <a:pt x="26033" y="13907"/>
                  </a:cubicBezTo>
                  <a:cubicBezTo>
                    <a:pt x="25603" y="13852"/>
                    <a:pt x="25182" y="13736"/>
                    <a:pt x="24754" y="13675"/>
                  </a:cubicBezTo>
                  <a:cubicBezTo>
                    <a:pt x="24526" y="13643"/>
                    <a:pt x="24348" y="13539"/>
                    <a:pt x="24171" y="13412"/>
                  </a:cubicBezTo>
                  <a:cubicBezTo>
                    <a:pt x="24127" y="13381"/>
                    <a:pt x="24078" y="13360"/>
                    <a:pt x="24026" y="13349"/>
                  </a:cubicBezTo>
                  <a:cubicBezTo>
                    <a:pt x="23483" y="13217"/>
                    <a:pt x="23051" y="12868"/>
                    <a:pt x="22575" y="12607"/>
                  </a:cubicBezTo>
                  <a:cubicBezTo>
                    <a:pt x="22443" y="12534"/>
                    <a:pt x="22342" y="12408"/>
                    <a:pt x="22215" y="12322"/>
                  </a:cubicBezTo>
                  <a:cubicBezTo>
                    <a:pt x="21801" y="12038"/>
                    <a:pt x="21377" y="11768"/>
                    <a:pt x="20965" y="11481"/>
                  </a:cubicBezTo>
                  <a:cubicBezTo>
                    <a:pt x="20472" y="11138"/>
                    <a:pt x="19994" y="10774"/>
                    <a:pt x="19496" y="10438"/>
                  </a:cubicBezTo>
                  <a:cubicBezTo>
                    <a:pt x="18949" y="10068"/>
                    <a:pt x="18401" y="9703"/>
                    <a:pt x="17939" y="9221"/>
                  </a:cubicBezTo>
                  <a:cubicBezTo>
                    <a:pt x="17688" y="8961"/>
                    <a:pt x="17392" y="8745"/>
                    <a:pt x="17123" y="8502"/>
                  </a:cubicBezTo>
                  <a:cubicBezTo>
                    <a:pt x="16931" y="8327"/>
                    <a:pt x="16750" y="8138"/>
                    <a:pt x="16564" y="7957"/>
                  </a:cubicBezTo>
                  <a:cubicBezTo>
                    <a:pt x="16339" y="7738"/>
                    <a:pt x="16120" y="7511"/>
                    <a:pt x="15885" y="7303"/>
                  </a:cubicBezTo>
                  <a:cubicBezTo>
                    <a:pt x="15528" y="6985"/>
                    <a:pt x="15160" y="6679"/>
                    <a:pt x="14796" y="6368"/>
                  </a:cubicBezTo>
                  <a:cubicBezTo>
                    <a:pt x="14774" y="6349"/>
                    <a:pt x="14745" y="6329"/>
                    <a:pt x="14735" y="6304"/>
                  </a:cubicBezTo>
                  <a:cubicBezTo>
                    <a:pt x="14597" y="5931"/>
                    <a:pt x="14284" y="5711"/>
                    <a:pt x="14011" y="5453"/>
                  </a:cubicBezTo>
                  <a:cubicBezTo>
                    <a:pt x="13710" y="5169"/>
                    <a:pt x="13435" y="4858"/>
                    <a:pt x="13145" y="4563"/>
                  </a:cubicBezTo>
                  <a:cubicBezTo>
                    <a:pt x="12777" y="4190"/>
                    <a:pt x="12405" y="3821"/>
                    <a:pt x="12035" y="3449"/>
                  </a:cubicBezTo>
                  <a:cubicBezTo>
                    <a:pt x="11892" y="3305"/>
                    <a:pt x="11763" y="3144"/>
                    <a:pt x="11605" y="3016"/>
                  </a:cubicBezTo>
                  <a:cubicBezTo>
                    <a:pt x="11415" y="2862"/>
                    <a:pt x="11191" y="2748"/>
                    <a:pt x="11000" y="2594"/>
                  </a:cubicBezTo>
                  <a:cubicBezTo>
                    <a:pt x="10647" y="2316"/>
                    <a:pt x="10317" y="2009"/>
                    <a:pt x="9960" y="1737"/>
                  </a:cubicBezTo>
                  <a:cubicBezTo>
                    <a:pt x="9752" y="1579"/>
                    <a:pt x="9517" y="1454"/>
                    <a:pt x="9281" y="1339"/>
                  </a:cubicBezTo>
                  <a:cubicBezTo>
                    <a:pt x="8922" y="1165"/>
                    <a:pt x="8535" y="1044"/>
                    <a:pt x="8313" y="669"/>
                  </a:cubicBezTo>
                  <a:cubicBezTo>
                    <a:pt x="8267" y="591"/>
                    <a:pt x="8169" y="533"/>
                    <a:pt x="8081" y="497"/>
                  </a:cubicBezTo>
                  <a:cubicBezTo>
                    <a:pt x="7490" y="248"/>
                    <a:pt x="6882" y="129"/>
                    <a:pt x="6253" y="129"/>
                  </a:cubicBezTo>
                  <a:cubicBezTo>
                    <a:pt x="6091" y="129"/>
                    <a:pt x="5927" y="137"/>
                    <a:pt x="5762" y="153"/>
                  </a:cubicBezTo>
                  <a:cubicBezTo>
                    <a:pt x="5698" y="159"/>
                    <a:pt x="5632" y="162"/>
                    <a:pt x="5567" y="162"/>
                  </a:cubicBezTo>
                  <a:cubicBezTo>
                    <a:pt x="5299" y="162"/>
                    <a:pt x="5027" y="118"/>
                    <a:pt x="4757" y="114"/>
                  </a:cubicBezTo>
                  <a:cubicBezTo>
                    <a:pt x="4750" y="114"/>
                    <a:pt x="4744" y="114"/>
                    <a:pt x="4737" y="114"/>
                  </a:cubicBezTo>
                  <a:cubicBezTo>
                    <a:pt x="4555" y="114"/>
                    <a:pt x="4373" y="152"/>
                    <a:pt x="4191" y="152"/>
                  </a:cubicBezTo>
                  <a:cubicBezTo>
                    <a:pt x="4178" y="152"/>
                    <a:pt x="4164" y="152"/>
                    <a:pt x="4151" y="152"/>
                  </a:cubicBezTo>
                  <a:cubicBezTo>
                    <a:pt x="3860" y="139"/>
                    <a:pt x="3570" y="101"/>
                    <a:pt x="3280" y="68"/>
                  </a:cubicBezTo>
                  <a:cubicBezTo>
                    <a:pt x="3233" y="62"/>
                    <a:pt x="3189" y="23"/>
                    <a:pt x="3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4289357" y="3052844"/>
              <a:ext cx="11625" cy="89860"/>
            </a:xfrm>
            <a:custGeom>
              <a:rect b="b" l="l" r="r" t="t"/>
              <a:pathLst>
                <a:path extrusionOk="0" h="4986" w="645">
                  <a:moveTo>
                    <a:pt x="594" y="0"/>
                  </a:moveTo>
                  <a:cubicBezTo>
                    <a:pt x="582" y="105"/>
                    <a:pt x="569" y="210"/>
                    <a:pt x="556" y="314"/>
                  </a:cubicBezTo>
                  <a:cubicBezTo>
                    <a:pt x="397" y="1578"/>
                    <a:pt x="186" y="2838"/>
                    <a:pt x="90" y="4108"/>
                  </a:cubicBezTo>
                  <a:cubicBezTo>
                    <a:pt x="68" y="4401"/>
                    <a:pt x="36" y="4694"/>
                    <a:pt x="0" y="4985"/>
                  </a:cubicBezTo>
                  <a:cubicBezTo>
                    <a:pt x="47" y="4900"/>
                    <a:pt x="91" y="4811"/>
                    <a:pt x="134" y="4719"/>
                  </a:cubicBezTo>
                  <a:cubicBezTo>
                    <a:pt x="363" y="4216"/>
                    <a:pt x="537" y="3722"/>
                    <a:pt x="500" y="3155"/>
                  </a:cubicBezTo>
                  <a:cubicBezTo>
                    <a:pt x="477" y="2825"/>
                    <a:pt x="539" y="2490"/>
                    <a:pt x="571" y="2158"/>
                  </a:cubicBezTo>
                  <a:cubicBezTo>
                    <a:pt x="632" y="1556"/>
                    <a:pt x="644" y="949"/>
                    <a:pt x="609" y="344"/>
                  </a:cubicBezTo>
                  <a:cubicBezTo>
                    <a:pt x="602" y="230"/>
                    <a:pt x="597" y="115"/>
                    <a:pt x="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689136" y="2572923"/>
              <a:ext cx="505" cy="2397"/>
            </a:xfrm>
            <a:custGeom>
              <a:rect b="b" l="l" r="r" t="t"/>
              <a:pathLst>
                <a:path extrusionOk="0" h="133" w="28">
                  <a:moveTo>
                    <a:pt x="5" y="0"/>
                  </a:moveTo>
                  <a:cubicBezTo>
                    <a:pt x="3" y="44"/>
                    <a:pt x="1" y="88"/>
                    <a:pt x="0" y="132"/>
                  </a:cubicBezTo>
                  <a:cubicBezTo>
                    <a:pt x="5" y="120"/>
                    <a:pt x="8" y="109"/>
                    <a:pt x="11" y="96"/>
                  </a:cubicBezTo>
                  <a:cubicBezTo>
                    <a:pt x="17" y="76"/>
                    <a:pt x="21" y="55"/>
                    <a:pt x="27" y="34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3983876" y="2237777"/>
              <a:ext cx="316781" cy="931223"/>
            </a:xfrm>
            <a:custGeom>
              <a:rect b="b" l="l" r="r" t="t"/>
              <a:pathLst>
                <a:path extrusionOk="0" h="51670" w="17577">
                  <a:moveTo>
                    <a:pt x="7951" y="0"/>
                  </a:moveTo>
                  <a:cubicBezTo>
                    <a:pt x="7750" y="0"/>
                    <a:pt x="7552" y="119"/>
                    <a:pt x="7419" y="348"/>
                  </a:cubicBezTo>
                  <a:cubicBezTo>
                    <a:pt x="7254" y="634"/>
                    <a:pt x="7097" y="941"/>
                    <a:pt x="7017" y="1259"/>
                  </a:cubicBezTo>
                  <a:cubicBezTo>
                    <a:pt x="6885" y="1789"/>
                    <a:pt x="6789" y="2326"/>
                    <a:pt x="6728" y="2868"/>
                  </a:cubicBezTo>
                  <a:cubicBezTo>
                    <a:pt x="6609" y="3920"/>
                    <a:pt x="6488" y="4974"/>
                    <a:pt x="6434" y="6031"/>
                  </a:cubicBezTo>
                  <a:cubicBezTo>
                    <a:pt x="6384" y="6997"/>
                    <a:pt x="6424" y="7968"/>
                    <a:pt x="6424" y="8957"/>
                  </a:cubicBezTo>
                  <a:cubicBezTo>
                    <a:pt x="7704" y="9543"/>
                    <a:pt x="7664" y="10700"/>
                    <a:pt x="7653" y="11869"/>
                  </a:cubicBezTo>
                  <a:cubicBezTo>
                    <a:pt x="8210" y="12180"/>
                    <a:pt x="8759" y="12492"/>
                    <a:pt x="9313" y="12795"/>
                  </a:cubicBezTo>
                  <a:cubicBezTo>
                    <a:pt x="9934" y="13135"/>
                    <a:pt x="10461" y="13578"/>
                    <a:pt x="10858" y="14169"/>
                  </a:cubicBezTo>
                  <a:cubicBezTo>
                    <a:pt x="11047" y="14451"/>
                    <a:pt x="11187" y="14748"/>
                    <a:pt x="11160" y="15103"/>
                  </a:cubicBezTo>
                  <a:cubicBezTo>
                    <a:pt x="11144" y="15309"/>
                    <a:pt x="11037" y="15447"/>
                    <a:pt x="10850" y="15507"/>
                  </a:cubicBezTo>
                  <a:cubicBezTo>
                    <a:pt x="10807" y="15521"/>
                    <a:pt x="10766" y="15528"/>
                    <a:pt x="10728" y="15528"/>
                  </a:cubicBezTo>
                  <a:cubicBezTo>
                    <a:pt x="10586" y="15528"/>
                    <a:pt x="10479" y="15436"/>
                    <a:pt x="10403" y="15297"/>
                  </a:cubicBezTo>
                  <a:cubicBezTo>
                    <a:pt x="10067" y="14676"/>
                    <a:pt x="9612" y="14166"/>
                    <a:pt x="9075" y="13706"/>
                  </a:cubicBezTo>
                  <a:cubicBezTo>
                    <a:pt x="8573" y="13277"/>
                    <a:pt x="7997" y="13052"/>
                    <a:pt x="7349" y="12845"/>
                  </a:cubicBezTo>
                  <a:cubicBezTo>
                    <a:pt x="7245" y="12960"/>
                    <a:pt x="7127" y="13055"/>
                    <a:pt x="7052" y="13176"/>
                  </a:cubicBezTo>
                  <a:cubicBezTo>
                    <a:pt x="6514" y="14041"/>
                    <a:pt x="5721" y="14659"/>
                    <a:pt x="4962" y="15304"/>
                  </a:cubicBezTo>
                  <a:cubicBezTo>
                    <a:pt x="4740" y="15494"/>
                    <a:pt x="4439" y="15599"/>
                    <a:pt x="4160" y="15710"/>
                  </a:cubicBezTo>
                  <a:cubicBezTo>
                    <a:pt x="4118" y="15727"/>
                    <a:pt x="4078" y="15735"/>
                    <a:pt x="4040" y="15735"/>
                  </a:cubicBezTo>
                  <a:cubicBezTo>
                    <a:pt x="3901" y="15735"/>
                    <a:pt x="3788" y="15633"/>
                    <a:pt x="3706" y="15506"/>
                  </a:cubicBezTo>
                  <a:cubicBezTo>
                    <a:pt x="3576" y="15309"/>
                    <a:pt x="3591" y="15061"/>
                    <a:pt x="3755" y="14925"/>
                  </a:cubicBezTo>
                  <a:cubicBezTo>
                    <a:pt x="3919" y="14790"/>
                    <a:pt x="4107" y="14689"/>
                    <a:pt x="4276" y="14562"/>
                  </a:cubicBezTo>
                  <a:cubicBezTo>
                    <a:pt x="4787" y="14183"/>
                    <a:pt x="5328" y="13836"/>
                    <a:pt x="5795" y="13409"/>
                  </a:cubicBezTo>
                  <a:cubicBezTo>
                    <a:pt x="6535" y="12732"/>
                    <a:pt x="6781" y="11833"/>
                    <a:pt x="6757" y="10852"/>
                  </a:cubicBezTo>
                  <a:cubicBezTo>
                    <a:pt x="6753" y="10731"/>
                    <a:pt x="6733" y="10611"/>
                    <a:pt x="6698" y="10494"/>
                  </a:cubicBezTo>
                  <a:cubicBezTo>
                    <a:pt x="6586" y="10127"/>
                    <a:pt x="6412" y="9958"/>
                    <a:pt x="6121" y="9958"/>
                  </a:cubicBezTo>
                  <a:cubicBezTo>
                    <a:pt x="6027" y="9958"/>
                    <a:pt x="5921" y="9975"/>
                    <a:pt x="5801" y="10010"/>
                  </a:cubicBezTo>
                  <a:cubicBezTo>
                    <a:pt x="5269" y="10160"/>
                    <a:pt x="4762" y="10390"/>
                    <a:pt x="4354" y="10754"/>
                  </a:cubicBezTo>
                  <a:cubicBezTo>
                    <a:pt x="3536" y="11482"/>
                    <a:pt x="2665" y="12135"/>
                    <a:pt x="1769" y="12762"/>
                  </a:cubicBezTo>
                  <a:cubicBezTo>
                    <a:pt x="973" y="13321"/>
                    <a:pt x="482" y="14763"/>
                    <a:pt x="727" y="15694"/>
                  </a:cubicBezTo>
                  <a:cubicBezTo>
                    <a:pt x="900" y="16349"/>
                    <a:pt x="1176" y="16946"/>
                    <a:pt x="1652" y="17443"/>
                  </a:cubicBezTo>
                  <a:cubicBezTo>
                    <a:pt x="2134" y="17945"/>
                    <a:pt x="2580" y="18485"/>
                    <a:pt x="3089" y="18956"/>
                  </a:cubicBezTo>
                  <a:cubicBezTo>
                    <a:pt x="3509" y="19345"/>
                    <a:pt x="4034" y="19601"/>
                    <a:pt x="4558" y="19837"/>
                  </a:cubicBezTo>
                  <a:cubicBezTo>
                    <a:pt x="4973" y="20023"/>
                    <a:pt x="5402" y="20184"/>
                    <a:pt x="5803" y="20396"/>
                  </a:cubicBezTo>
                  <a:cubicBezTo>
                    <a:pt x="6403" y="20714"/>
                    <a:pt x="6966" y="21082"/>
                    <a:pt x="6999" y="21868"/>
                  </a:cubicBezTo>
                  <a:cubicBezTo>
                    <a:pt x="7503" y="23183"/>
                    <a:pt x="7416" y="24557"/>
                    <a:pt x="7349" y="25914"/>
                  </a:cubicBezTo>
                  <a:cubicBezTo>
                    <a:pt x="7285" y="27214"/>
                    <a:pt x="7091" y="28499"/>
                    <a:pt x="6807" y="29778"/>
                  </a:cubicBezTo>
                  <a:cubicBezTo>
                    <a:pt x="6551" y="30927"/>
                    <a:pt x="6288" y="32080"/>
                    <a:pt x="6076" y="33238"/>
                  </a:cubicBezTo>
                  <a:cubicBezTo>
                    <a:pt x="5706" y="35265"/>
                    <a:pt x="5835" y="37281"/>
                    <a:pt x="6408" y="39263"/>
                  </a:cubicBezTo>
                  <a:cubicBezTo>
                    <a:pt x="6499" y="39580"/>
                    <a:pt x="6672" y="39873"/>
                    <a:pt x="6792" y="40183"/>
                  </a:cubicBezTo>
                  <a:cubicBezTo>
                    <a:pt x="6846" y="40321"/>
                    <a:pt x="6880" y="40465"/>
                    <a:pt x="6893" y="40612"/>
                  </a:cubicBezTo>
                  <a:cubicBezTo>
                    <a:pt x="6903" y="40739"/>
                    <a:pt x="6736" y="40863"/>
                    <a:pt x="6607" y="40863"/>
                  </a:cubicBezTo>
                  <a:cubicBezTo>
                    <a:pt x="6595" y="40863"/>
                    <a:pt x="6584" y="40862"/>
                    <a:pt x="6574" y="40860"/>
                  </a:cubicBezTo>
                  <a:cubicBezTo>
                    <a:pt x="6285" y="40806"/>
                    <a:pt x="6067" y="40640"/>
                    <a:pt x="5934" y="40391"/>
                  </a:cubicBezTo>
                  <a:cubicBezTo>
                    <a:pt x="5634" y="39829"/>
                    <a:pt x="5340" y="39264"/>
                    <a:pt x="5288" y="38609"/>
                  </a:cubicBezTo>
                  <a:cubicBezTo>
                    <a:pt x="5235" y="37944"/>
                    <a:pt x="5159" y="37281"/>
                    <a:pt x="5112" y="36617"/>
                  </a:cubicBezTo>
                  <a:cubicBezTo>
                    <a:pt x="5093" y="36355"/>
                    <a:pt x="5018" y="36172"/>
                    <a:pt x="4783" y="36018"/>
                  </a:cubicBezTo>
                  <a:cubicBezTo>
                    <a:pt x="3782" y="35366"/>
                    <a:pt x="3032" y="34439"/>
                    <a:pt x="2197" y="33607"/>
                  </a:cubicBezTo>
                  <a:cubicBezTo>
                    <a:pt x="2166" y="33577"/>
                    <a:pt x="2143" y="33542"/>
                    <a:pt x="2126" y="33502"/>
                  </a:cubicBezTo>
                  <a:cubicBezTo>
                    <a:pt x="2111" y="33515"/>
                    <a:pt x="2100" y="33528"/>
                    <a:pt x="2090" y="33544"/>
                  </a:cubicBezTo>
                  <a:cubicBezTo>
                    <a:pt x="1880" y="33908"/>
                    <a:pt x="1599" y="34231"/>
                    <a:pt x="1490" y="34655"/>
                  </a:cubicBezTo>
                  <a:cubicBezTo>
                    <a:pt x="1432" y="34876"/>
                    <a:pt x="1300" y="35077"/>
                    <a:pt x="1214" y="35292"/>
                  </a:cubicBezTo>
                  <a:cubicBezTo>
                    <a:pt x="1122" y="35528"/>
                    <a:pt x="1027" y="35764"/>
                    <a:pt x="962" y="36009"/>
                  </a:cubicBezTo>
                  <a:cubicBezTo>
                    <a:pt x="828" y="36510"/>
                    <a:pt x="694" y="37012"/>
                    <a:pt x="594" y="37520"/>
                  </a:cubicBezTo>
                  <a:cubicBezTo>
                    <a:pt x="521" y="37885"/>
                    <a:pt x="516" y="38261"/>
                    <a:pt x="452" y="38628"/>
                  </a:cubicBezTo>
                  <a:cubicBezTo>
                    <a:pt x="417" y="38827"/>
                    <a:pt x="322" y="39017"/>
                    <a:pt x="254" y="39211"/>
                  </a:cubicBezTo>
                  <a:cubicBezTo>
                    <a:pt x="249" y="39222"/>
                    <a:pt x="222" y="39229"/>
                    <a:pt x="222" y="39240"/>
                  </a:cubicBezTo>
                  <a:cubicBezTo>
                    <a:pt x="195" y="39500"/>
                    <a:pt x="176" y="39761"/>
                    <a:pt x="144" y="40020"/>
                  </a:cubicBezTo>
                  <a:cubicBezTo>
                    <a:pt x="118" y="40228"/>
                    <a:pt x="74" y="40433"/>
                    <a:pt x="42" y="40640"/>
                  </a:cubicBezTo>
                  <a:cubicBezTo>
                    <a:pt x="28" y="40707"/>
                    <a:pt x="23" y="40775"/>
                    <a:pt x="26" y="40844"/>
                  </a:cubicBezTo>
                  <a:cubicBezTo>
                    <a:pt x="60" y="41289"/>
                    <a:pt x="122" y="41735"/>
                    <a:pt x="125" y="42181"/>
                  </a:cubicBezTo>
                  <a:cubicBezTo>
                    <a:pt x="128" y="42484"/>
                    <a:pt x="28" y="42786"/>
                    <a:pt x="14" y="43090"/>
                  </a:cubicBezTo>
                  <a:cubicBezTo>
                    <a:pt x="1" y="43428"/>
                    <a:pt x="34" y="43766"/>
                    <a:pt x="46" y="44104"/>
                  </a:cubicBezTo>
                  <a:cubicBezTo>
                    <a:pt x="60" y="44515"/>
                    <a:pt x="60" y="44926"/>
                    <a:pt x="92" y="45336"/>
                  </a:cubicBezTo>
                  <a:cubicBezTo>
                    <a:pt x="126" y="45777"/>
                    <a:pt x="188" y="46217"/>
                    <a:pt x="240" y="46658"/>
                  </a:cubicBezTo>
                  <a:cubicBezTo>
                    <a:pt x="284" y="47035"/>
                    <a:pt x="327" y="47414"/>
                    <a:pt x="378" y="47791"/>
                  </a:cubicBezTo>
                  <a:cubicBezTo>
                    <a:pt x="392" y="47902"/>
                    <a:pt x="408" y="48013"/>
                    <a:pt x="433" y="48121"/>
                  </a:cubicBezTo>
                  <a:cubicBezTo>
                    <a:pt x="491" y="48115"/>
                    <a:pt x="546" y="48112"/>
                    <a:pt x="600" y="48112"/>
                  </a:cubicBezTo>
                  <a:cubicBezTo>
                    <a:pt x="993" y="48112"/>
                    <a:pt x="1286" y="48266"/>
                    <a:pt x="1548" y="48438"/>
                  </a:cubicBezTo>
                  <a:cubicBezTo>
                    <a:pt x="2498" y="49064"/>
                    <a:pt x="3550" y="49441"/>
                    <a:pt x="4609" y="49816"/>
                  </a:cubicBezTo>
                  <a:cubicBezTo>
                    <a:pt x="4979" y="49947"/>
                    <a:pt x="5335" y="50119"/>
                    <a:pt x="5692" y="50288"/>
                  </a:cubicBezTo>
                  <a:cubicBezTo>
                    <a:pt x="6657" y="50743"/>
                    <a:pt x="7715" y="50910"/>
                    <a:pt x="8714" y="51259"/>
                  </a:cubicBezTo>
                  <a:cubicBezTo>
                    <a:pt x="8883" y="51319"/>
                    <a:pt x="9068" y="51339"/>
                    <a:pt x="9247" y="51355"/>
                  </a:cubicBezTo>
                  <a:cubicBezTo>
                    <a:pt x="10275" y="51439"/>
                    <a:pt x="11301" y="51531"/>
                    <a:pt x="12329" y="51595"/>
                  </a:cubicBezTo>
                  <a:cubicBezTo>
                    <a:pt x="13010" y="51638"/>
                    <a:pt x="13694" y="51669"/>
                    <a:pt x="14376" y="51669"/>
                  </a:cubicBezTo>
                  <a:cubicBezTo>
                    <a:pt x="14450" y="51669"/>
                    <a:pt x="14524" y="51669"/>
                    <a:pt x="14598" y="51668"/>
                  </a:cubicBezTo>
                  <a:cubicBezTo>
                    <a:pt x="15052" y="51664"/>
                    <a:pt x="15500" y="51554"/>
                    <a:pt x="15869" y="51244"/>
                  </a:cubicBezTo>
                  <a:cubicBezTo>
                    <a:pt x="16006" y="51125"/>
                    <a:pt x="16152" y="51016"/>
                    <a:pt x="16305" y="50918"/>
                  </a:cubicBezTo>
                  <a:cubicBezTo>
                    <a:pt x="16594" y="50737"/>
                    <a:pt x="16791" y="50495"/>
                    <a:pt x="16950" y="50211"/>
                  </a:cubicBezTo>
                  <a:cubicBezTo>
                    <a:pt x="16986" y="49919"/>
                    <a:pt x="17018" y="49627"/>
                    <a:pt x="17039" y="49333"/>
                  </a:cubicBezTo>
                  <a:cubicBezTo>
                    <a:pt x="17136" y="48064"/>
                    <a:pt x="17347" y="46804"/>
                    <a:pt x="17505" y="45540"/>
                  </a:cubicBezTo>
                  <a:cubicBezTo>
                    <a:pt x="17519" y="45435"/>
                    <a:pt x="17531" y="45330"/>
                    <a:pt x="17543" y="45226"/>
                  </a:cubicBezTo>
                  <a:cubicBezTo>
                    <a:pt x="17523" y="44463"/>
                    <a:pt x="17576" y="43696"/>
                    <a:pt x="17573" y="42930"/>
                  </a:cubicBezTo>
                  <a:cubicBezTo>
                    <a:pt x="17570" y="42233"/>
                    <a:pt x="17533" y="41538"/>
                    <a:pt x="17516" y="40841"/>
                  </a:cubicBezTo>
                  <a:cubicBezTo>
                    <a:pt x="17502" y="40174"/>
                    <a:pt x="17453" y="39506"/>
                    <a:pt x="17493" y="38843"/>
                  </a:cubicBezTo>
                  <a:cubicBezTo>
                    <a:pt x="17540" y="38050"/>
                    <a:pt x="17493" y="37268"/>
                    <a:pt x="17401" y="36484"/>
                  </a:cubicBezTo>
                  <a:cubicBezTo>
                    <a:pt x="17378" y="36273"/>
                    <a:pt x="17331" y="36061"/>
                    <a:pt x="17339" y="35851"/>
                  </a:cubicBezTo>
                  <a:cubicBezTo>
                    <a:pt x="17362" y="35152"/>
                    <a:pt x="17308" y="34463"/>
                    <a:pt x="17221" y="33767"/>
                  </a:cubicBezTo>
                  <a:cubicBezTo>
                    <a:pt x="17013" y="32114"/>
                    <a:pt x="16855" y="30455"/>
                    <a:pt x="16677" y="28797"/>
                  </a:cubicBezTo>
                  <a:cubicBezTo>
                    <a:pt x="16674" y="28767"/>
                    <a:pt x="16673" y="28736"/>
                    <a:pt x="16667" y="28707"/>
                  </a:cubicBezTo>
                  <a:cubicBezTo>
                    <a:pt x="16417" y="27335"/>
                    <a:pt x="16169" y="25964"/>
                    <a:pt x="15911" y="24594"/>
                  </a:cubicBezTo>
                  <a:cubicBezTo>
                    <a:pt x="15878" y="24417"/>
                    <a:pt x="15786" y="24252"/>
                    <a:pt x="15731" y="24080"/>
                  </a:cubicBezTo>
                  <a:cubicBezTo>
                    <a:pt x="15591" y="23649"/>
                    <a:pt x="15454" y="23217"/>
                    <a:pt x="15323" y="22783"/>
                  </a:cubicBezTo>
                  <a:cubicBezTo>
                    <a:pt x="15175" y="22291"/>
                    <a:pt x="15039" y="21796"/>
                    <a:pt x="14891" y="21304"/>
                  </a:cubicBezTo>
                  <a:cubicBezTo>
                    <a:pt x="14822" y="21072"/>
                    <a:pt x="14719" y="20849"/>
                    <a:pt x="14669" y="20613"/>
                  </a:cubicBezTo>
                  <a:cubicBezTo>
                    <a:pt x="14580" y="20192"/>
                    <a:pt x="14595" y="19793"/>
                    <a:pt x="14811" y="19384"/>
                  </a:cubicBezTo>
                  <a:cubicBezTo>
                    <a:pt x="15492" y="18092"/>
                    <a:pt x="15783" y="16713"/>
                    <a:pt x="15598" y="15251"/>
                  </a:cubicBezTo>
                  <a:cubicBezTo>
                    <a:pt x="15510" y="14560"/>
                    <a:pt x="15415" y="13869"/>
                    <a:pt x="15306" y="13180"/>
                  </a:cubicBezTo>
                  <a:cubicBezTo>
                    <a:pt x="15264" y="12916"/>
                    <a:pt x="15173" y="12661"/>
                    <a:pt x="15086" y="12329"/>
                  </a:cubicBezTo>
                  <a:cubicBezTo>
                    <a:pt x="14896" y="12416"/>
                    <a:pt x="14763" y="12461"/>
                    <a:pt x="14647" y="12533"/>
                  </a:cubicBezTo>
                  <a:cubicBezTo>
                    <a:pt x="14415" y="12676"/>
                    <a:pt x="14198" y="12844"/>
                    <a:pt x="13963" y="12980"/>
                  </a:cubicBezTo>
                  <a:cubicBezTo>
                    <a:pt x="13650" y="13163"/>
                    <a:pt x="13345" y="13253"/>
                    <a:pt x="13061" y="13253"/>
                  </a:cubicBezTo>
                  <a:cubicBezTo>
                    <a:pt x="12533" y="13253"/>
                    <a:pt x="12074" y="12944"/>
                    <a:pt x="11760" y="12349"/>
                  </a:cubicBezTo>
                  <a:cubicBezTo>
                    <a:pt x="11706" y="12245"/>
                    <a:pt x="11679" y="12127"/>
                    <a:pt x="11629" y="11988"/>
                  </a:cubicBezTo>
                  <a:cubicBezTo>
                    <a:pt x="11230" y="12029"/>
                    <a:pt x="10843" y="12098"/>
                    <a:pt x="10455" y="12104"/>
                  </a:cubicBezTo>
                  <a:cubicBezTo>
                    <a:pt x="10445" y="12104"/>
                    <a:pt x="10434" y="12104"/>
                    <a:pt x="10423" y="12104"/>
                  </a:cubicBezTo>
                  <a:cubicBezTo>
                    <a:pt x="9564" y="12104"/>
                    <a:pt x="8871" y="11525"/>
                    <a:pt x="8735" y="10674"/>
                  </a:cubicBezTo>
                  <a:cubicBezTo>
                    <a:pt x="8684" y="10351"/>
                    <a:pt x="8705" y="10010"/>
                    <a:pt x="8743" y="9682"/>
                  </a:cubicBezTo>
                  <a:cubicBezTo>
                    <a:pt x="8871" y="8600"/>
                    <a:pt x="9039" y="7521"/>
                    <a:pt x="9156" y="6436"/>
                  </a:cubicBezTo>
                  <a:cubicBezTo>
                    <a:pt x="9291" y="5197"/>
                    <a:pt x="9220" y="3956"/>
                    <a:pt x="9119" y="2717"/>
                  </a:cubicBezTo>
                  <a:cubicBezTo>
                    <a:pt x="9079" y="2236"/>
                    <a:pt x="9017" y="1751"/>
                    <a:pt x="8899" y="1284"/>
                  </a:cubicBezTo>
                  <a:cubicBezTo>
                    <a:pt x="8809" y="932"/>
                    <a:pt x="8659" y="599"/>
                    <a:pt x="8456" y="299"/>
                  </a:cubicBezTo>
                  <a:cubicBezTo>
                    <a:pt x="8318" y="98"/>
                    <a:pt x="8134" y="0"/>
                    <a:pt x="79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3383402" y="2062778"/>
              <a:ext cx="442651" cy="605808"/>
            </a:xfrm>
            <a:custGeom>
              <a:rect b="b" l="l" r="r" t="t"/>
              <a:pathLst>
                <a:path extrusionOk="0" h="33614" w="24561">
                  <a:moveTo>
                    <a:pt x="20904" y="1004"/>
                  </a:moveTo>
                  <a:cubicBezTo>
                    <a:pt x="21707" y="1152"/>
                    <a:pt x="22426" y="1363"/>
                    <a:pt x="23043" y="1836"/>
                  </a:cubicBezTo>
                  <a:cubicBezTo>
                    <a:pt x="23135" y="1906"/>
                    <a:pt x="23240" y="2014"/>
                    <a:pt x="23258" y="2118"/>
                  </a:cubicBezTo>
                  <a:cubicBezTo>
                    <a:pt x="23289" y="2284"/>
                    <a:pt x="23304" y="2492"/>
                    <a:pt x="23230" y="2629"/>
                  </a:cubicBezTo>
                  <a:cubicBezTo>
                    <a:pt x="23171" y="2739"/>
                    <a:pt x="23052" y="2788"/>
                    <a:pt x="22922" y="2788"/>
                  </a:cubicBezTo>
                  <a:cubicBezTo>
                    <a:pt x="22864" y="2788"/>
                    <a:pt x="22803" y="2778"/>
                    <a:pt x="22744" y="2759"/>
                  </a:cubicBezTo>
                  <a:cubicBezTo>
                    <a:pt x="22658" y="2732"/>
                    <a:pt x="22570" y="2697"/>
                    <a:pt x="22499" y="2644"/>
                  </a:cubicBezTo>
                  <a:cubicBezTo>
                    <a:pt x="21976" y="2253"/>
                    <a:pt x="21434" y="1924"/>
                    <a:pt x="20769" y="1924"/>
                  </a:cubicBezTo>
                  <a:cubicBezTo>
                    <a:pt x="20685" y="1924"/>
                    <a:pt x="20598" y="1929"/>
                    <a:pt x="20510" y="1940"/>
                  </a:cubicBezTo>
                  <a:cubicBezTo>
                    <a:pt x="20503" y="1941"/>
                    <a:pt x="20496" y="1941"/>
                    <a:pt x="20489" y="1941"/>
                  </a:cubicBezTo>
                  <a:cubicBezTo>
                    <a:pt x="20393" y="1941"/>
                    <a:pt x="20277" y="1864"/>
                    <a:pt x="20187" y="1803"/>
                  </a:cubicBezTo>
                  <a:cubicBezTo>
                    <a:pt x="20002" y="1677"/>
                    <a:pt x="19993" y="1359"/>
                    <a:pt x="20185" y="1266"/>
                  </a:cubicBezTo>
                  <a:cubicBezTo>
                    <a:pt x="20423" y="1150"/>
                    <a:pt x="20685" y="1083"/>
                    <a:pt x="20904" y="1004"/>
                  </a:cubicBezTo>
                  <a:close/>
                  <a:moveTo>
                    <a:pt x="13217" y="1390"/>
                  </a:moveTo>
                  <a:cubicBezTo>
                    <a:pt x="13296" y="1390"/>
                    <a:pt x="13378" y="1395"/>
                    <a:pt x="13461" y="1405"/>
                  </a:cubicBezTo>
                  <a:cubicBezTo>
                    <a:pt x="13737" y="1436"/>
                    <a:pt x="13940" y="1622"/>
                    <a:pt x="13952" y="1920"/>
                  </a:cubicBezTo>
                  <a:cubicBezTo>
                    <a:pt x="13899" y="1990"/>
                    <a:pt x="13836" y="2139"/>
                    <a:pt x="13723" y="2211"/>
                  </a:cubicBezTo>
                  <a:cubicBezTo>
                    <a:pt x="13604" y="2286"/>
                    <a:pt x="13441" y="2314"/>
                    <a:pt x="13294" y="2321"/>
                  </a:cubicBezTo>
                  <a:cubicBezTo>
                    <a:pt x="12718" y="2352"/>
                    <a:pt x="12259" y="2600"/>
                    <a:pt x="11894" y="3040"/>
                  </a:cubicBezTo>
                  <a:cubicBezTo>
                    <a:pt x="11798" y="3156"/>
                    <a:pt x="11710" y="3288"/>
                    <a:pt x="11590" y="3375"/>
                  </a:cubicBezTo>
                  <a:cubicBezTo>
                    <a:pt x="11499" y="3440"/>
                    <a:pt x="11396" y="3481"/>
                    <a:pt x="11290" y="3481"/>
                  </a:cubicBezTo>
                  <a:cubicBezTo>
                    <a:pt x="11221" y="3481"/>
                    <a:pt x="11150" y="3464"/>
                    <a:pt x="11079" y="3424"/>
                  </a:cubicBezTo>
                  <a:cubicBezTo>
                    <a:pt x="10915" y="3333"/>
                    <a:pt x="10824" y="3053"/>
                    <a:pt x="10941" y="2862"/>
                  </a:cubicBezTo>
                  <a:lnTo>
                    <a:pt x="10941" y="2860"/>
                  </a:lnTo>
                  <a:cubicBezTo>
                    <a:pt x="11079" y="2630"/>
                    <a:pt x="11238" y="2400"/>
                    <a:pt x="11436" y="2222"/>
                  </a:cubicBezTo>
                  <a:cubicBezTo>
                    <a:pt x="11948" y="1757"/>
                    <a:pt x="12510" y="1390"/>
                    <a:pt x="13217" y="1390"/>
                  </a:cubicBezTo>
                  <a:close/>
                  <a:moveTo>
                    <a:pt x="20954" y="4079"/>
                  </a:moveTo>
                  <a:cubicBezTo>
                    <a:pt x="20992" y="4079"/>
                    <a:pt x="21029" y="4083"/>
                    <a:pt x="21066" y="4093"/>
                  </a:cubicBezTo>
                  <a:cubicBezTo>
                    <a:pt x="21493" y="4208"/>
                    <a:pt x="21702" y="4513"/>
                    <a:pt x="21738" y="4949"/>
                  </a:cubicBezTo>
                  <a:cubicBezTo>
                    <a:pt x="21750" y="5098"/>
                    <a:pt x="21785" y="5246"/>
                    <a:pt x="21815" y="5415"/>
                  </a:cubicBezTo>
                  <a:cubicBezTo>
                    <a:pt x="21776" y="5664"/>
                    <a:pt x="21748" y="5934"/>
                    <a:pt x="21691" y="6198"/>
                  </a:cubicBezTo>
                  <a:cubicBezTo>
                    <a:pt x="21626" y="6490"/>
                    <a:pt x="21424" y="6660"/>
                    <a:pt x="21131" y="6713"/>
                  </a:cubicBezTo>
                  <a:cubicBezTo>
                    <a:pt x="21089" y="6720"/>
                    <a:pt x="21049" y="6724"/>
                    <a:pt x="21010" y="6724"/>
                  </a:cubicBezTo>
                  <a:cubicBezTo>
                    <a:pt x="20809" y="6724"/>
                    <a:pt x="20647" y="6628"/>
                    <a:pt x="20497" y="6464"/>
                  </a:cubicBezTo>
                  <a:cubicBezTo>
                    <a:pt x="20103" y="6026"/>
                    <a:pt x="20024" y="5507"/>
                    <a:pt x="20059" y="4954"/>
                  </a:cubicBezTo>
                  <a:cubicBezTo>
                    <a:pt x="20063" y="4870"/>
                    <a:pt x="20118" y="4787"/>
                    <a:pt x="20160" y="4708"/>
                  </a:cubicBezTo>
                  <a:cubicBezTo>
                    <a:pt x="20367" y="4328"/>
                    <a:pt x="20679" y="4079"/>
                    <a:pt x="20954" y="4079"/>
                  </a:cubicBezTo>
                  <a:close/>
                  <a:moveTo>
                    <a:pt x="13285" y="4540"/>
                  </a:moveTo>
                  <a:cubicBezTo>
                    <a:pt x="13334" y="4540"/>
                    <a:pt x="13386" y="4546"/>
                    <a:pt x="13440" y="4561"/>
                  </a:cubicBezTo>
                  <a:cubicBezTo>
                    <a:pt x="13751" y="4645"/>
                    <a:pt x="13972" y="4852"/>
                    <a:pt x="14043" y="5178"/>
                  </a:cubicBezTo>
                  <a:cubicBezTo>
                    <a:pt x="14094" y="5415"/>
                    <a:pt x="14119" y="5656"/>
                    <a:pt x="14155" y="5894"/>
                  </a:cubicBezTo>
                  <a:lnTo>
                    <a:pt x="14155" y="5894"/>
                  </a:lnTo>
                  <a:cubicBezTo>
                    <a:pt x="14118" y="6139"/>
                    <a:pt x="14085" y="6379"/>
                    <a:pt x="14042" y="6618"/>
                  </a:cubicBezTo>
                  <a:cubicBezTo>
                    <a:pt x="13996" y="6881"/>
                    <a:pt x="13839" y="7054"/>
                    <a:pt x="13583" y="7128"/>
                  </a:cubicBezTo>
                  <a:cubicBezTo>
                    <a:pt x="13502" y="7151"/>
                    <a:pt x="13424" y="7163"/>
                    <a:pt x="13350" y="7163"/>
                  </a:cubicBezTo>
                  <a:cubicBezTo>
                    <a:pt x="13161" y="7163"/>
                    <a:pt x="12994" y="7086"/>
                    <a:pt x="12843" y="6922"/>
                  </a:cubicBezTo>
                  <a:cubicBezTo>
                    <a:pt x="12302" y="6328"/>
                    <a:pt x="12239" y="5374"/>
                    <a:pt x="12720" y="4851"/>
                  </a:cubicBezTo>
                  <a:cubicBezTo>
                    <a:pt x="12878" y="4678"/>
                    <a:pt x="13061" y="4540"/>
                    <a:pt x="13285" y="4540"/>
                  </a:cubicBezTo>
                  <a:close/>
                  <a:moveTo>
                    <a:pt x="18574" y="4300"/>
                  </a:moveTo>
                  <a:cubicBezTo>
                    <a:pt x="18626" y="4571"/>
                    <a:pt x="18657" y="4774"/>
                    <a:pt x="18704" y="4973"/>
                  </a:cubicBezTo>
                  <a:cubicBezTo>
                    <a:pt x="18979" y="6122"/>
                    <a:pt x="19338" y="7242"/>
                    <a:pt x="19974" y="8247"/>
                  </a:cubicBezTo>
                  <a:cubicBezTo>
                    <a:pt x="20351" y="8841"/>
                    <a:pt x="20798" y="9377"/>
                    <a:pt x="21569" y="9484"/>
                  </a:cubicBezTo>
                  <a:cubicBezTo>
                    <a:pt x="21656" y="9495"/>
                    <a:pt x="21742" y="9537"/>
                    <a:pt x="21820" y="9580"/>
                  </a:cubicBezTo>
                  <a:cubicBezTo>
                    <a:pt x="22130" y="9751"/>
                    <a:pt x="22218" y="10156"/>
                    <a:pt x="22005" y="10440"/>
                  </a:cubicBezTo>
                  <a:cubicBezTo>
                    <a:pt x="21932" y="10535"/>
                    <a:pt x="21844" y="10621"/>
                    <a:pt x="21747" y="10692"/>
                  </a:cubicBezTo>
                  <a:cubicBezTo>
                    <a:pt x="20882" y="11351"/>
                    <a:pt x="20016" y="12008"/>
                    <a:pt x="19149" y="12663"/>
                  </a:cubicBezTo>
                  <a:cubicBezTo>
                    <a:pt x="19053" y="12735"/>
                    <a:pt x="18955" y="12840"/>
                    <a:pt x="18849" y="12853"/>
                  </a:cubicBezTo>
                  <a:cubicBezTo>
                    <a:pt x="18825" y="12855"/>
                    <a:pt x="18801" y="12856"/>
                    <a:pt x="18775" y="12856"/>
                  </a:cubicBezTo>
                  <a:cubicBezTo>
                    <a:pt x="18653" y="12856"/>
                    <a:pt x="18513" y="12828"/>
                    <a:pt x="18446" y="12757"/>
                  </a:cubicBezTo>
                  <a:cubicBezTo>
                    <a:pt x="18365" y="12671"/>
                    <a:pt x="18335" y="12468"/>
                    <a:pt x="18378" y="12353"/>
                  </a:cubicBezTo>
                  <a:cubicBezTo>
                    <a:pt x="18439" y="12192"/>
                    <a:pt x="18573" y="12048"/>
                    <a:pt x="18701" y="11924"/>
                  </a:cubicBezTo>
                  <a:cubicBezTo>
                    <a:pt x="19198" y="11439"/>
                    <a:pt x="19677" y="10933"/>
                    <a:pt x="20332" y="10642"/>
                  </a:cubicBezTo>
                  <a:cubicBezTo>
                    <a:pt x="20518" y="10560"/>
                    <a:pt x="20669" y="10402"/>
                    <a:pt x="20894" y="10236"/>
                  </a:cubicBezTo>
                  <a:cubicBezTo>
                    <a:pt x="20740" y="10117"/>
                    <a:pt x="20619" y="10039"/>
                    <a:pt x="20517" y="9943"/>
                  </a:cubicBezTo>
                  <a:cubicBezTo>
                    <a:pt x="20235" y="9673"/>
                    <a:pt x="19939" y="9412"/>
                    <a:pt x="19686" y="9116"/>
                  </a:cubicBezTo>
                  <a:cubicBezTo>
                    <a:pt x="19353" y="8727"/>
                    <a:pt x="18984" y="8345"/>
                    <a:pt x="18755" y="7896"/>
                  </a:cubicBezTo>
                  <a:cubicBezTo>
                    <a:pt x="18297" y="6999"/>
                    <a:pt x="18003" y="6045"/>
                    <a:pt x="18196" y="5010"/>
                  </a:cubicBezTo>
                  <a:lnTo>
                    <a:pt x="18197" y="5010"/>
                  </a:lnTo>
                  <a:cubicBezTo>
                    <a:pt x="18240" y="4777"/>
                    <a:pt x="18210" y="4517"/>
                    <a:pt x="18574" y="4300"/>
                  </a:cubicBezTo>
                  <a:close/>
                  <a:moveTo>
                    <a:pt x="3679" y="9435"/>
                  </a:moveTo>
                  <a:cubicBezTo>
                    <a:pt x="4223" y="9435"/>
                    <a:pt x="4755" y="9564"/>
                    <a:pt x="5163" y="9997"/>
                  </a:cubicBezTo>
                  <a:cubicBezTo>
                    <a:pt x="5630" y="10491"/>
                    <a:pt x="5978" y="11047"/>
                    <a:pt x="6053" y="11745"/>
                  </a:cubicBezTo>
                  <a:cubicBezTo>
                    <a:pt x="6078" y="11986"/>
                    <a:pt x="6157" y="12224"/>
                    <a:pt x="6160" y="12465"/>
                  </a:cubicBezTo>
                  <a:cubicBezTo>
                    <a:pt x="6162" y="12635"/>
                    <a:pt x="6104" y="12820"/>
                    <a:pt x="6020" y="12970"/>
                  </a:cubicBezTo>
                  <a:lnTo>
                    <a:pt x="6021" y="12970"/>
                  </a:lnTo>
                  <a:cubicBezTo>
                    <a:pt x="5978" y="13048"/>
                    <a:pt x="5836" y="13115"/>
                    <a:pt x="5738" y="13115"/>
                  </a:cubicBezTo>
                  <a:cubicBezTo>
                    <a:pt x="5731" y="13115"/>
                    <a:pt x="5724" y="13115"/>
                    <a:pt x="5718" y="13114"/>
                  </a:cubicBezTo>
                  <a:cubicBezTo>
                    <a:pt x="5625" y="13104"/>
                    <a:pt x="5508" y="12995"/>
                    <a:pt x="5468" y="12900"/>
                  </a:cubicBezTo>
                  <a:cubicBezTo>
                    <a:pt x="5411" y="12766"/>
                    <a:pt x="5400" y="12606"/>
                    <a:pt x="5395" y="12456"/>
                  </a:cubicBezTo>
                  <a:cubicBezTo>
                    <a:pt x="5380" y="11883"/>
                    <a:pt x="5092" y="11411"/>
                    <a:pt x="4827" y="10936"/>
                  </a:cubicBezTo>
                  <a:cubicBezTo>
                    <a:pt x="4643" y="10606"/>
                    <a:pt x="4315" y="10429"/>
                    <a:pt x="3956" y="10320"/>
                  </a:cubicBezTo>
                  <a:cubicBezTo>
                    <a:pt x="3859" y="10290"/>
                    <a:pt x="3764" y="10276"/>
                    <a:pt x="3673" y="10276"/>
                  </a:cubicBezTo>
                  <a:cubicBezTo>
                    <a:pt x="3179" y="10276"/>
                    <a:pt x="2819" y="10693"/>
                    <a:pt x="2903" y="11254"/>
                  </a:cubicBezTo>
                  <a:cubicBezTo>
                    <a:pt x="2921" y="11373"/>
                    <a:pt x="3012" y="11496"/>
                    <a:pt x="2990" y="11600"/>
                  </a:cubicBezTo>
                  <a:cubicBezTo>
                    <a:pt x="2962" y="11734"/>
                    <a:pt x="2879" y="11886"/>
                    <a:pt x="2772" y="11966"/>
                  </a:cubicBezTo>
                  <a:cubicBezTo>
                    <a:pt x="2701" y="12020"/>
                    <a:pt x="2620" y="12047"/>
                    <a:pt x="2538" y="12047"/>
                  </a:cubicBezTo>
                  <a:cubicBezTo>
                    <a:pt x="2445" y="12047"/>
                    <a:pt x="2351" y="12014"/>
                    <a:pt x="2266" y="11947"/>
                  </a:cubicBezTo>
                  <a:cubicBezTo>
                    <a:pt x="1997" y="11737"/>
                    <a:pt x="1942" y="11448"/>
                    <a:pt x="1915" y="11111"/>
                  </a:cubicBezTo>
                  <a:cubicBezTo>
                    <a:pt x="2027" y="10772"/>
                    <a:pt x="2090" y="10404"/>
                    <a:pt x="2261" y="10099"/>
                  </a:cubicBezTo>
                  <a:cubicBezTo>
                    <a:pt x="2520" y="9638"/>
                    <a:pt x="3014" y="9462"/>
                    <a:pt x="3497" y="9440"/>
                  </a:cubicBezTo>
                  <a:cubicBezTo>
                    <a:pt x="3558" y="9437"/>
                    <a:pt x="3619" y="9435"/>
                    <a:pt x="3679" y="9435"/>
                  </a:cubicBezTo>
                  <a:close/>
                  <a:moveTo>
                    <a:pt x="19866" y="13578"/>
                  </a:moveTo>
                  <a:cubicBezTo>
                    <a:pt x="20156" y="13578"/>
                    <a:pt x="20358" y="13798"/>
                    <a:pt x="20301" y="14116"/>
                  </a:cubicBezTo>
                  <a:cubicBezTo>
                    <a:pt x="20254" y="14378"/>
                    <a:pt x="20178" y="14649"/>
                    <a:pt x="20053" y="14884"/>
                  </a:cubicBezTo>
                  <a:cubicBezTo>
                    <a:pt x="19769" y="15419"/>
                    <a:pt x="19430" y="15927"/>
                    <a:pt x="19143" y="16460"/>
                  </a:cubicBezTo>
                  <a:cubicBezTo>
                    <a:pt x="18734" y="17217"/>
                    <a:pt x="18083" y="17503"/>
                    <a:pt x="17190" y="17505"/>
                  </a:cubicBezTo>
                  <a:cubicBezTo>
                    <a:pt x="17140" y="17513"/>
                    <a:pt x="17089" y="17517"/>
                    <a:pt x="17039" y="17517"/>
                  </a:cubicBezTo>
                  <a:cubicBezTo>
                    <a:pt x="16735" y="17517"/>
                    <a:pt x="16419" y="17374"/>
                    <a:pt x="16151" y="17174"/>
                  </a:cubicBezTo>
                  <a:cubicBezTo>
                    <a:pt x="15643" y="16795"/>
                    <a:pt x="15171" y="16367"/>
                    <a:pt x="14707" y="15932"/>
                  </a:cubicBezTo>
                  <a:cubicBezTo>
                    <a:pt x="14371" y="15618"/>
                    <a:pt x="14321" y="15188"/>
                    <a:pt x="14365" y="14752"/>
                  </a:cubicBezTo>
                  <a:lnTo>
                    <a:pt x="14366" y="14751"/>
                  </a:lnTo>
                  <a:cubicBezTo>
                    <a:pt x="14402" y="14399"/>
                    <a:pt x="14598" y="14214"/>
                    <a:pt x="14954" y="14179"/>
                  </a:cubicBezTo>
                  <a:cubicBezTo>
                    <a:pt x="15080" y="14166"/>
                    <a:pt x="15208" y="14154"/>
                    <a:pt x="15335" y="14154"/>
                  </a:cubicBezTo>
                  <a:cubicBezTo>
                    <a:pt x="15391" y="14154"/>
                    <a:pt x="15446" y="14156"/>
                    <a:pt x="15500" y="14162"/>
                  </a:cubicBezTo>
                  <a:cubicBezTo>
                    <a:pt x="15796" y="14195"/>
                    <a:pt x="16092" y="14209"/>
                    <a:pt x="16386" y="14209"/>
                  </a:cubicBezTo>
                  <a:cubicBezTo>
                    <a:pt x="16997" y="14209"/>
                    <a:pt x="17605" y="14148"/>
                    <a:pt x="18212" y="14069"/>
                  </a:cubicBezTo>
                  <a:cubicBezTo>
                    <a:pt x="18573" y="14022"/>
                    <a:pt x="18934" y="13985"/>
                    <a:pt x="19257" y="13787"/>
                  </a:cubicBezTo>
                  <a:cubicBezTo>
                    <a:pt x="19384" y="13709"/>
                    <a:pt x="19530" y="13652"/>
                    <a:pt x="19673" y="13608"/>
                  </a:cubicBezTo>
                  <a:cubicBezTo>
                    <a:pt x="19740" y="13588"/>
                    <a:pt x="19805" y="13578"/>
                    <a:pt x="19866" y="13578"/>
                  </a:cubicBezTo>
                  <a:close/>
                  <a:moveTo>
                    <a:pt x="17929" y="0"/>
                  </a:moveTo>
                  <a:cubicBezTo>
                    <a:pt x="17456" y="0"/>
                    <a:pt x="16984" y="36"/>
                    <a:pt x="16512" y="64"/>
                  </a:cubicBezTo>
                  <a:cubicBezTo>
                    <a:pt x="15484" y="125"/>
                    <a:pt x="14460" y="260"/>
                    <a:pt x="13439" y="392"/>
                  </a:cubicBezTo>
                  <a:cubicBezTo>
                    <a:pt x="13022" y="445"/>
                    <a:pt x="12611" y="561"/>
                    <a:pt x="12204" y="674"/>
                  </a:cubicBezTo>
                  <a:cubicBezTo>
                    <a:pt x="11561" y="850"/>
                    <a:pt x="10921" y="1039"/>
                    <a:pt x="10283" y="1233"/>
                  </a:cubicBezTo>
                  <a:cubicBezTo>
                    <a:pt x="8826" y="1676"/>
                    <a:pt x="7853" y="2170"/>
                    <a:pt x="6554" y="3119"/>
                  </a:cubicBezTo>
                  <a:cubicBezTo>
                    <a:pt x="6560" y="3217"/>
                    <a:pt x="6538" y="3348"/>
                    <a:pt x="6581" y="3450"/>
                  </a:cubicBezTo>
                  <a:cubicBezTo>
                    <a:pt x="6997" y="4439"/>
                    <a:pt x="7174" y="5486"/>
                    <a:pt x="7332" y="6537"/>
                  </a:cubicBezTo>
                  <a:cubicBezTo>
                    <a:pt x="7446" y="7298"/>
                    <a:pt x="7360" y="8041"/>
                    <a:pt x="7140" y="8778"/>
                  </a:cubicBezTo>
                  <a:cubicBezTo>
                    <a:pt x="7008" y="9221"/>
                    <a:pt x="6767" y="9531"/>
                    <a:pt x="6301" y="9621"/>
                  </a:cubicBezTo>
                  <a:cubicBezTo>
                    <a:pt x="6240" y="9585"/>
                    <a:pt x="6158" y="9566"/>
                    <a:pt x="6142" y="9523"/>
                  </a:cubicBezTo>
                  <a:cubicBezTo>
                    <a:pt x="5852" y="8716"/>
                    <a:pt x="5189" y="8211"/>
                    <a:pt x="4617" y="7634"/>
                  </a:cubicBezTo>
                  <a:cubicBezTo>
                    <a:pt x="4474" y="7490"/>
                    <a:pt x="4269" y="7349"/>
                    <a:pt x="4076" y="7322"/>
                  </a:cubicBezTo>
                  <a:cubicBezTo>
                    <a:pt x="3833" y="7287"/>
                    <a:pt x="3594" y="7268"/>
                    <a:pt x="3360" y="7268"/>
                  </a:cubicBezTo>
                  <a:cubicBezTo>
                    <a:pt x="2509" y="7268"/>
                    <a:pt x="1718" y="7514"/>
                    <a:pt x="1008" y="8109"/>
                  </a:cubicBezTo>
                  <a:cubicBezTo>
                    <a:pt x="387" y="8632"/>
                    <a:pt x="247" y="9344"/>
                    <a:pt x="191" y="10068"/>
                  </a:cubicBezTo>
                  <a:cubicBezTo>
                    <a:pt x="0" y="12511"/>
                    <a:pt x="1518" y="14164"/>
                    <a:pt x="3559" y="14721"/>
                  </a:cubicBezTo>
                  <a:cubicBezTo>
                    <a:pt x="3851" y="14801"/>
                    <a:pt x="4140" y="14854"/>
                    <a:pt x="4427" y="14854"/>
                  </a:cubicBezTo>
                  <a:cubicBezTo>
                    <a:pt x="4730" y="14854"/>
                    <a:pt x="5031" y="14795"/>
                    <a:pt x="5329" y="14646"/>
                  </a:cubicBezTo>
                  <a:cubicBezTo>
                    <a:pt x="5437" y="14592"/>
                    <a:pt x="5558" y="14562"/>
                    <a:pt x="5672" y="14519"/>
                  </a:cubicBezTo>
                  <a:cubicBezTo>
                    <a:pt x="5734" y="14496"/>
                    <a:pt x="5793" y="14484"/>
                    <a:pt x="5848" y="14484"/>
                  </a:cubicBezTo>
                  <a:cubicBezTo>
                    <a:pt x="5966" y="14484"/>
                    <a:pt x="6065" y="14541"/>
                    <a:pt x="6131" y="14673"/>
                  </a:cubicBezTo>
                  <a:cubicBezTo>
                    <a:pt x="6230" y="14871"/>
                    <a:pt x="6160" y="15113"/>
                    <a:pt x="5969" y="15228"/>
                  </a:cubicBezTo>
                  <a:cubicBezTo>
                    <a:pt x="5867" y="15291"/>
                    <a:pt x="5757" y="15353"/>
                    <a:pt x="5642" y="15384"/>
                  </a:cubicBezTo>
                  <a:cubicBezTo>
                    <a:pt x="5160" y="15514"/>
                    <a:pt x="4983" y="15875"/>
                    <a:pt x="4903" y="16320"/>
                  </a:cubicBezTo>
                  <a:cubicBezTo>
                    <a:pt x="4795" y="16917"/>
                    <a:pt x="4686" y="17512"/>
                    <a:pt x="4572" y="18108"/>
                  </a:cubicBezTo>
                  <a:cubicBezTo>
                    <a:pt x="4476" y="18614"/>
                    <a:pt x="4385" y="19122"/>
                    <a:pt x="4270" y="19624"/>
                  </a:cubicBezTo>
                  <a:cubicBezTo>
                    <a:pt x="3892" y="21279"/>
                    <a:pt x="3440" y="22920"/>
                    <a:pt x="3231" y="24611"/>
                  </a:cubicBezTo>
                  <a:cubicBezTo>
                    <a:pt x="3210" y="24790"/>
                    <a:pt x="3149" y="24966"/>
                    <a:pt x="3099" y="25141"/>
                  </a:cubicBezTo>
                  <a:cubicBezTo>
                    <a:pt x="3078" y="25222"/>
                    <a:pt x="3045" y="25301"/>
                    <a:pt x="3005" y="25375"/>
                  </a:cubicBezTo>
                  <a:cubicBezTo>
                    <a:pt x="3050" y="25426"/>
                    <a:pt x="3094" y="25480"/>
                    <a:pt x="3135" y="25535"/>
                  </a:cubicBezTo>
                  <a:cubicBezTo>
                    <a:pt x="3528" y="26051"/>
                    <a:pt x="3873" y="26602"/>
                    <a:pt x="4265" y="27118"/>
                  </a:cubicBezTo>
                  <a:cubicBezTo>
                    <a:pt x="4454" y="27367"/>
                    <a:pt x="4702" y="27571"/>
                    <a:pt x="4930" y="27790"/>
                  </a:cubicBezTo>
                  <a:cubicBezTo>
                    <a:pt x="5221" y="28070"/>
                    <a:pt x="5500" y="28363"/>
                    <a:pt x="5816" y="28612"/>
                  </a:cubicBezTo>
                  <a:cubicBezTo>
                    <a:pt x="6056" y="28799"/>
                    <a:pt x="6343" y="28927"/>
                    <a:pt x="6609" y="29079"/>
                  </a:cubicBezTo>
                  <a:cubicBezTo>
                    <a:pt x="6673" y="29116"/>
                    <a:pt x="6750" y="29138"/>
                    <a:pt x="6806" y="29185"/>
                  </a:cubicBezTo>
                  <a:cubicBezTo>
                    <a:pt x="7124" y="29451"/>
                    <a:pt x="7438" y="29723"/>
                    <a:pt x="7754" y="29991"/>
                  </a:cubicBezTo>
                  <a:cubicBezTo>
                    <a:pt x="8201" y="30371"/>
                    <a:pt x="8654" y="30748"/>
                    <a:pt x="9097" y="31135"/>
                  </a:cubicBezTo>
                  <a:cubicBezTo>
                    <a:pt x="9268" y="31285"/>
                    <a:pt x="9405" y="31479"/>
                    <a:pt x="9585" y="31615"/>
                  </a:cubicBezTo>
                  <a:cubicBezTo>
                    <a:pt x="9914" y="31863"/>
                    <a:pt x="10285" y="32056"/>
                    <a:pt x="10598" y="32321"/>
                  </a:cubicBezTo>
                  <a:cubicBezTo>
                    <a:pt x="10857" y="32542"/>
                    <a:pt x="11182" y="32655"/>
                    <a:pt x="11430" y="32869"/>
                  </a:cubicBezTo>
                  <a:cubicBezTo>
                    <a:pt x="11927" y="33301"/>
                    <a:pt x="12497" y="33477"/>
                    <a:pt x="13140" y="33478"/>
                  </a:cubicBezTo>
                  <a:cubicBezTo>
                    <a:pt x="13237" y="33478"/>
                    <a:pt x="13345" y="33491"/>
                    <a:pt x="13427" y="33535"/>
                  </a:cubicBezTo>
                  <a:cubicBezTo>
                    <a:pt x="13533" y="33592"/>
                    <a:pt x="13635" y="33613"/>
                    <a:pt x="13738" y="33613"/>
                  </a:cubicBezTo>
                  <a:cubicBezTo>
                    <a:pt x="13866" y="33613"/>
                    <a:pt x="13994" y="33581"/>
                    <a:pt x="14128" y="33545"/>
                  </a:cubicBezTo>
                  <a:cubicBezTo>
                    <a:pt x="14420" y="33467"/>
                    <a:pt x="14718" y="33410"/>
                    <a:pt x="15018" y="33371"/>
                  </a:cubicBezTo>
                  <a:cubicBezTo>
                    <a:pt x="15593" y="33295"/>
                    <a:pt x="15970" y="32932"/>
                    <a:pt x="16252" y="32479"/>
                  </a:cubicBezTo>
                  <a:cubicBezTo>
                    <a:pt x="16278" y="32439"/>
                    <a:pt x="16301" y="32397"/>
                    <a:pt x="16323" y="32355"/>
                  </a:cubicBezTo>
                  <a:lnTo>
                    <a:pt x="16323" y="32355"/>
                  </a:lnTo>
                  <a:cubicBezTo>
                    <a:pt x="16310" y="32357"/>
                    <a:pt x="16297" y="32357"/>
                    <a:pt x="16284" y="32357"/>
                  </a:cubicBezTo>
                  <a:cubicBezTo>
                    <a:pt x="16120" y="32357"/>
                    <a:pt x="15979" y="32242"/>
                    <a:pt x="15931" y="32079"/>
                  </a:cubicBezTo>
                  <a:cubicBezTo>
                    <a:pt x="15881" y="31911"/>
                    <a:pt x="15881" y="31721"/>
                    <a:pt x="15895" y="31543"/>
                  </a:cubicBezTo>
                  <a:cubicBezTo>
                    <a:pt x="15987" y="30366"/>
                    <a:pt x="16098" y="29188"/>
                    <a:pt x="16184" y="28010"/>
                  </a:cubicBezTo>
                  <a:cubicBezTo>
                    <a:pt x="16224" y="27449"/>
                    <a:pt x="16215" y="26884"/>
                    <a:pt x="16247" y="26323"/>
                  </a:cubicBezTo>
                  <a:cubicBezTo>
                    <a:pt x="16245" y="26320"/>
                    <a:pt x="16243" y="26317"/>
                    <a:pt x="16242" y="26315"/>
                  </a:cubicBezTo>
                  <a:cubicBezTo>
                    <a:pt x="16179" y="26212"/>
                    <a:pt x="16127" y="26100"/>
                    <a:pt x="16061" y="26000"/>
                  </a:cubicBezTo>
                  <a:cubicBezTo>
                    <a:pt x="15899" y="25759"/>
                    <a:pt x="15857" y="25544"/>
                    <a:pt x="16062" y="25284"/>
                  </a:cubicBezTo>
                  <a:cubicBezTo>
                    <a:pt x="16172" y="25145"/>
                    <a:pt x="16248" y="25067"/>
                    <a:pt x="16327" y="25058"/>
                  </a:cubicBezTo>
                  <a:cubicBezTo>
                    <a:pt x="16383" y="24227"/>
                    <a:pt x="16441" y="23395"/>
                    <a:pt x="16484" y="22564"/>
                  </a:cubicBezTo>
                  <a:cubicBezTo>
                    <a:pt x="16501" y="22239"/>
                    <a:pt x="16433" y="21909"/>
                    <a:pt x="16402" y="21559"/>
                  </a:cubicBezTo>
                  <a:cubicBezTo>
                    <a:pt x="16142" y="21459"/>
                    <a:pt x="15925" y="21348"/>
                    <a:pt x="15695" y="21292"/>
                  </a:cubicBezTo>
                  <a:cubicBezTo>
                    <a:pt x="15168" y="21163"/>
                    <a:pt x="14632" y="21064"/>
                    <a:pt x="14101" y="20950"/>
                  </a:cubicBezTo>
                  <a:cubicBezTo>
                    <a:pt x="14012" y="20931"/>
                    <a:pt x="13916" y="20917"/>
                    <a:pt x="13840" y="20872"/>
                  </a:cubicBezTo>
                  <a:cubicBezTo>
                    <a:pt x="12750" y="20209"/>
                    <a:pt x="11458" y="19964"/>
                    <a:pt x="10400" y="19231"/>
                  </a:cubicBezTo>
                  <a:cubicBezTo>
                    <a:pt x="9927" y="18903"/>
                    <a:pt x="9438" y="18597"/>
                    <a:pt x="8972" y="18260"/>
                  </a:cubicBezTo>
                  <a:cubicBezTo>
                    <a:pt x="8642" y="18022"/>
                    <a:pt x="8639" y="17926"/>
                    <a:pt x="8824" y="17361"/>
                  </a:cubicBezTo>
                  <a:lnTo>
                    <a:pt x="8824" y="17361"/>
                  </a:lnTo>
                  <a:cubicBezTo>
                    <a:pt x="8988" y="17400"/>
                    <a:pt x="9178" y="17404"/>
                    <a:pt x="9323" y="17487"/>
                  </a:cubicBezTo>
                  <a:cubicBezTo>
                    <a:pt x="9666" y="17679"/>
                    <a:pt x="10007" y="17887"/>
                    <a:pt x="10312" y="18133"/>
                  </a:cubicBezTo>
                  <a:cubicBezTo>
                    <a:pt x="10650" y="18403"/>
                    <a:pt x="11016" y="18600"/>
                    <a:pt x="11409" y="18769"/>
                  </a:cubicBezTo>
                  <a:cubicBezTo>
                    <a:pt x="12381" y="19189"/>
                    <a:pt x="13346" y="19630"/>
                    <a:pt x="14318" y="20056"/>
                  </a:cubicBezTo>
                  <a:cubicBezTo>
                    <a:pt x="14539" y="20153"/>
                    <a:pt x="14769" y="20242"/>
                    <a:pt x="15004" y="20297"/>
                  </a:cubicBezTo>
                  <a:cubicBezTo>
                    <a:pt x="15831" y="20489"/>
                    <a:pt x="16664" y="20649"/>
                    <a:pt x="17487" y="20854"/>
                  </a:cubicBezTo>
                  <a:cubicBezTo>
                    <a:pt x="17654" y="20896"/>
                    <a:pt x="17817" y="20914"/>
                    <a:pt x="17979" y="20914"/>
                  </a:cubicBezTo>
                  <a:cubicBezTo>
                    <a:pt x="18146" y="20914"/>
                    <a:pt x="18311" y="20895"/>
                    <a:pt x="18478" y="20863"/>
                  </a:cubicBezTo>
                  <a:cubicBezTo>
                    <a:pt x="18649" y="20830"/>
                    <a:pt x="18836" y="20772"/>
                    <a:pt x="18967" y="20666"/>
                  </a:cubicBezTo>
                  <a:cubicBezTo>
                    <a:pt x="19296" y="20398"/>
                    <a:pt x="19647" y="20137"/>
                    <a:pt x="19901" y="19804"/>
                  </a:cubicBezTo>
                  <a:cubicBezTo>
                    <a:pt x="20506" y="19009"/>
                    <a:pt x="21275" y="18340"/>
                    <a:pt x="21759" y="17450"/>
                  </a:cubicBezTo>
                  <a:cubicBezTo>
                    <a:pt x="21831" y="17317"/>
                    <a:pt x="21915" y="17182"/>
                    <a:pt x="22024" y="17081"/>
                  </a:cubicBezTo>
                  <a:cubicBezTo>
                    <a:pt x="22824" y="16336"/>
                    <a:pt x="23211" y="15336"/>
                    <a:pt x="23706" y="14402"/>
                  </a:cubicBezTo>
                  <a:cubicBezTo>
                    <a:pt x="23833" y="14162"/>
                    <a:pt x="23939" y="13908"/>
                    <a:pt x="24077" y="13675"/>
                  </a:cubicBezTo>
                  <a:cubicBezTo>
                    <a:pt x="24412" y="13111"/>
                    <a:pt x="24539" y="12497"/>
                    <a:pt x="24549" y="11850"/>
                  </a:cubicBezTo>
                  <a:cubicBezTo>
                    <a:pt x="24561" y="11083"/>
                    <a:pt x="24459" y="10327"/>
                    <a:pt x="24222" y="9605"/>
                  </a:cubicBezTo>
                  <a:cubicBezTo>
                    <a:pt x="23807" y="8336"/>
                    <a:pt x="23719" y="7058"/>
                    <a:pt x="23928" y="5743"/>
                  </a:cubicBezTo>
                  <a:cubicBezTo>
                    <a:pt x="24042" y="5025"/>
                    <a:pt x="24090" y="4296"/>
                    <a:pt x="24167" y="3572"/>
                  </a:cubicBezTo>
                  <a:cubicBezTo>
                    <a:pt x="24244" y="2856"/>
                    <a:pt x="24179" y="1979"/>
                    <a:pt x="23986" y="1183"/>
                  </a:cubicBezTo>
                  <a:cubicBezTo>
                    <a:pt x="23780" y="1118"/>
                    <a:pt x="23557" y="1024"/>
                    <a:pt x="23325" y="976"/>
                  </a:cubicBezTo>
                  <a:cubicBezTo>
                    <a:pt x="21989" y="696"/>
                    <a:pt x="20644" y="459"/>
                    <a:pt x="19317" y="145"/>
                  </a:cubicBezTo>
                  <a:cubicBezTo>
                    <a:pt x="18853" y="35"/>
                    <a:pt x="18391" y="0"/>
                    <a:pt x="179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669167" y="2514386"/>
              <a:ext cx="8489" cy="22780"/>
            </a:xfrm>
            <a:custGeom>
              <a:rect b="b" l="l" r="r" t="t"/>
              <a:pathLst>
                <a:path extrusionOk="0" h="1264" w="471">
                  <a:moveTo>
                    <a:pt x="471" y="0"/>
                  </a:moveTo>
                  <a:lnTo>
                    <a:pt x="471" y="0"/>
                  </a:lnTo>
                  <a:cubicBezTo>
                    <a:pt x="392" y="9"/>
                    <a:pt x="316" y="86"/>
                    <a:pt x="206" y="226"/>
                  </a:cubicBezTo>
                  <a:cubicBezTo>
                    <a:pt x="1" y="485"/>
                    <a:pt x="43" y="701"/>
                    <a:pt x="205" y="941"/>
                  </a:cubicBezTo>
                  <a:cubicBezTo>
                    <a:pt x="271" y="1042"/>
                    <a:pt x="323" y="1153"/>
                    <a:pt x="386" y="1257"/>
                  </a:cubicBezTo>
                  <a:cubicBezTo>
                    <a:pt x="387" y="1259"/>
                    <a:pt x="389" y="1261"/>
                    <a:pt x="391" y="1264"/>
                  </a:cubicBezTo>
                  <a:cubicBezTo>
                    <a:pt x="391" y="1250"/>
                    <a:pt x="392" y="1236"/>
                    <a:pt x="392" y="1224"/>
                  </a:cubicBezTo>
                  <a:cubicBezTo>
                    <a:pt x="417" y="816"/>
                    <a:pt x="443" y="409"/>
                    <a:pt x="4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689208" y="2528029"/>
              <a:ext cx="12418" cy="45525"/>
            </a:xfrm>
            <a:custGeom>
              <a:rect b="b" l="l" r="r" t="t"/>
              <a:pathLst>
                <a:path extrusionOk="0" h="2526" w="689">
                  <a:moveTo>
                    <a:pt x="146" y="0"/>
                  </a:moveTo>
                  <a:cubicBezTo>
                    <a:pt x="105" y="588"/>
                    <a:pt x="67" y="1175"/>
                    <a:pt x="32" y="1762"/>
                  </a:cubicBezTo>
                  <a:cubicBezTo>
                    <a:pt x="17" y="2005"/>
                    <a:pt x="8" y="2248"/>
                    <a:pt x="1" y="2491"/>
                  </a:cubicBezTo>
                  <a:lnTo>
                    <a:pt x="23" y="2525"/>
                  </a:lnTo>
                  <a:cubicBezTo>
                    <a:pt x="95" y="2226"/>
                    <a:pt x="149" y="1921"/>
                    <a:pt x="258" y="1635"/>
                  </a:cubicBezTo>
                  <a:cubicBezTo>
                    <a:pt x="349" y="1397"/>
                    <a:pt x="329" y="1200"/>
                    <a:pt x="255" y="967"/>
                  </a:cubicBezTo>
                  <a:cubicBezTo>
                    <a:pt x="189" y="748"/>
                    <a:pt x="368" y="620"/>
                    <a:pt x="688" y="596"/>
                  </a:cubicBezTo>
                  <a:cubicBezTo>
                    <a:pt x="654" y="557"/>
                    <a:pt x="620" y="519"/>
                    <a:pt x="586" y="481"/>
                  </a:cubicBezTo>
                  <a:cubicBezTo>
                    <a:pt x="439" y="319"/>
                    <a:pt x="292" y="160"/>
                    <a:pt x="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4207139" y="2394699"/>
              <a:ext cx="50589" cy="65097"/>
            </a:xfrm>
            <a:custGeom>
              <a:rect b="b" l="l" r="r" t="t"/>
              <a:pathLst>
                <a:path extrusionOk="0" h="3612" w="2807">
                  <a:moveTo>
                    <a:pt x="1690" y="0"/>
                  </a:moveTo>
                  <a:cubicBezTo>
                    <a:pt x="1459" y="0"/>
                    <a:pt x="1231" y="127"/>
                    <a:pt x="1056" y="376"/>
                  </a:cubicBezTo>
                  <a:cubicBezTo>
                    <a:pt x="989" y="469"/>
                    <a:pt x="961" y="597"/>
                    <a:pt x="934" y="713"/>
                  </a:cubicBezTo>
                  <a:cubicBezTo>
                    <a:pt x="769" y="1429"/>
                    <a:pt x="528" y="2108"/>
                    <a:pt x="0" y="2632"/>
                  </a:cubicBezTo>
                  <a:cubicBezTo>
                    <a:pt x="74" y="3087"/>
                    <a:pt x="319" y="3374"/>
                    <a:pt x="683" y="3611"/>
                  </a:cubicBezTo>
                  <a:cubicBezTo>
                    <a:pt x="1656" y="3374"/>
                    <a:pt x="2218" y="2728"/>
                    <a:pt x="2575" y="1825"/>
                  </a:cubicBezTo>
                  <a:cubicBezTo>
                    <a:pt x="2806" y="1237"/>
                    <a:pt x="2666" y="754"/>
                    <a:pt x="2290" y="313"/>
                  </a:cubicBezTo>
                  <a:cubicBezTo>
                    <a:pt x="2110" y="103"/>
                    <a:pt x="1898" y="0"/>
                    <a:pt x="16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4002169" y="2237236"/>
              <a:ext cx="72144" cy="196553"/>
            </a:xfrm>
            <a:custGeom>
              <a:rect b="b" l="l" r="r" t="t"/>
              <a:pathLst>
                <a:path extrusionOk="0" h="10906" w="4003">
                  <a:moveTo>
                    <a:pt x="1121" y="1"/>
                  </a:moveTo>
                  <a:cubicBezTo>
                    <a:pt x="974" y="1"/>
                    <a:pt x="831" y="65"/>
                    <a:pt x="724" y="201"/>
                  </a:cubicBezTo>
                  <a:cubicBezTo>
                    <a:pt x="575" y="389"/>
                    <a:pt x="468" y="607"/>
                    <a:pt x="410" y="840"/>
                  </a:cubicBezTo>
                  <a:cubicBezTo>
                    <a:pt x="213" y="1660"/>
                    <a:pt x="1" y="2476"/>
                    <a:pt x="83" y="3341"/>
                  </a:cubicBezTo>
                  <a:cubicBezTo>
                    <a:pt x="180" y="4362"/>
                    <a:pt x="230" y="5382"/>
                    <a:pt x="493" y="6388"/>
                  </a:cubicBezTo>
                  <a:cubicBezTo>
                    <a:pt x="851" y="7759"/>
                    <a:pt x="1125" y="9152"/>
                    <a:pt x="1444" y="10533"/>
                  </a:cubicBezTo>
                  <a:cubicBezTo>
                    <a:pt x="1474" y="10663"/>
                    <a:pt x="1571" y="10777"/>
                    <a:pt x="1641" y="10906"/>
                  </a:cubicBezTo>
                  <a:lnTo>
                    <a:pt x="4002" y="9306"/>
                  </a:lnTo>
                  <a:cubicBezTo>
                    <a:pt x="3913" y="8819"/>
                    <a:pt x="3779" y="8376"/>
                    <a:pt x="3760" y="7928"/>
                  </a:cubicBezTo>
                  <a:cubicBezTo>
                    <a:pt x="3709" y="6799"/>
                    <a:pt x="3401" y="5724"/>
                    <a:pt x="3144" y="4640"/>
                  </a:cubicBezTo>
                  <a:cubicBezTo>
                    <a:pt x="2907" y="3641"/>
                    <a:pt x="2608" y="2656"/>
                    <a:pt x="2326" y="1668"/>
                  </a:cubicBezTo>
                  <a:cubicBezTo>
                    <a:pt x="2168" y="1113"/>
                    <a:pt x="1965" y="576"/>
                    <a:pt x="1526" y="170"/>
                  </a:cubicBezTo>
                  <a:cubicBezTo>
                    <a:pt x="1405" y="59"/>
                    <a:pt x="1261" y="1"/>
                    <a:pt x="1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4155468" y="2355410"/>
              <a:ext cx="57924" cy="86544"/>
            </a:xfrm>
            <a:custGeom>
              <a:rect b="b" l="l" r="r" t="t"/>
              <a:pathLst>
                <a:path extrusionOk="0" h="4802" w="3214">
                  <a:moveTo>
                    <a:pt x="2493" y="1"/>
                  </a:moveTo>
                  <a:cubicBezTo>
                    <a:pt x="2389" y="1"/>
                    <a:pt x="2275" y="22"/>
                    <a:pt x="2155" y="65"/>
                  </a:cubicBezTo>
                  <a:cubicBezTo>
                    <a:pt x="1569" y="277"/>
                    <a:pt x="529" y="1420"/>
                    <a:pt x="370" y="2036"/>
                  </a:cubicBezTo>
                  <a:cubicBezTo>
                    <a:pt x="264" y="2444"/>
                    <a:pt x="145" y="2851"/>
                    <a:pt x="72" y="3265"/>
                  </a:cubicBezTo>
                  <a:cubicBezTo>
                    <a:pt x="24" y="3528"/>
                    <a:pt x="1" y="3813"/>
                    <a:pt x="52" y="4071"/>
                  </a:cubicBezTo>
                  <a:cubicBezTo>
                    <a:pt x="145" y="4536"/>
                    <a:pt x="458" y="4802"/>
                    <a:pt x="880" y="4802"/>
                  </a:cubicBezTo>
                  <a:cubicBezTo>
                    <a:pt x="958" y="4802"/>
                    <a:pt x="1040" y="4793"/>
                    <a:pt x="1125" y="4774"/>
                  </a:cubicBezTo>
                  <a:cubicBezTo>
                    <a:pt x="1711" y="4643"/>
                    <a:pt x="2203" y="4322"/>
                    <a:pt x="2467" y="3779"/>
                  </a:cubicBezTo>
                  <a:cubicBezTo>
                    <a:pt x="2850" y="2992"/>
                    <a:pt x="3201" y="2182"/>
                    <a:pt x="3214" y="1272"/>
                  </a:cubicBezTo>
                  <a:cubicBezTo>
                    <a:pt x="3195" y="1063"/>
                    <a:pt x="3194" y="850"/>
                    <a:pt x="3155" y="645"/>
                  </a:cubicBezTo>
                  <a:cubicBezTo>
                    <a:pt x="3073" y="225"/>
                    <a:pt x="2831" y="1"/>
                    <a:pt x="2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4207139" y="2394699"/>
              <a:ext cx="50589" cy="65097"/>
            </a:xfrm>
            <a:custGeom>
              <a:rect b="b" l="l" r="r" t="t"/>
              <a:pathLst>
                <a:path extrusionOk="0" h="3612" w="2807">
                  <a:moveTo>
                    <a:pt x="1690" y="0"/>
                  </a:moveTo>
                  <a:cubicBezTo>
                    <a:pt x="1459" y="0"/>
                    <a:pt x="1231" y="127"/>
                    <a:pt x="1056" y="376"/>
                  </a:cubicBezTo>
                  <a:cubicBezTo>
                    <a:pt x="989" y="469"/>
                    <a:pt x="961" y="597"/>
                    <a:pt x="934" y="713"/>
                  </a:cubicBezTo>
                  <a:cubicBezTo>
                    <a:pt x="769" y="1429"/>
                    <a:pt x="528" y="2108"/>
                    <a:pt x="0" y="2632"/>
                  </a:cubicBezTo>
                  <a:cubicBezTo>
                    <a:pt x="74" y="3087"/>
                    <a:pt x="319" y="3374"/>
                    <a:pt x="683" y="3611"/>
                  </a:cubicBezTo>
                  <a:cubicBezTo>
                    <a:pt x="1656" y="3374"/>
                    <a:pt x="2218" y="2728"/>
                    <a:pt x="2575" y="1825"/>
                  </a:cubicBezTo>
                  <a:cubicBezTo>
                    <a:pt x="2806" y="1237"/>
                    <a:pt x="2666" y="754"/>
                    <a:pt x="2290" y="313"/>
                  </a:cubicBezTo>
                  <a:cubicBezTo>
                    <a:pt x="2110" y="103"/>
                    <a:pt x="1898" y="0"/>
                    <a:pt x="16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3660282" y="2333620"/>
              <a:ext cx="58231" cy="29377"/>
            </a:xfrm>
            <a:custGeom>
              <a:rect b="b" l="l" r="r" t="t"/>
              <a:pathLst>
                <a:path extrusionOk="0" h="1630" w="3231">
                  <a:moveTo>
                    <a:pt x="1419" y="1"/>
                  </a:moveTo>
                  <a:cubicBezTo>
                    <a:pt x="1003" y="1"/>
                    <a:pt x="540" y="78"/>
                    <a:pt x="1" y="230"/>
                  </a:cubicBezTo>
                  <a:cubicBezTo>
                    <a:pt x="312" y="738"/>
                    <a:pt x="739" y="1106"/>
                    <a:pt x="1171" y="1468"/>
                  </a:cubicBezTo>
                  <a:cubicBezTo>
                    <a:pt x="1236" y="1522"/>
                    <a:pt x="1338" y="1534"/>
                    <a:pt x="1426" y="1555"/>
                  </a:cubicBezTo>
                  <a:cubicBezTo>
                    <a:pt x="1627" y="1603"/>
                    <a:pt x="1803" y="1630"/>
                    <a:pt x="1962" y="1630"/>
                  </a:cubicBezTo>
                  <a:cubicBezTo>
                    <a:pt x="2475" y="1630"/>
                    <a:pt x="2808" y="1355"/>
                    <a:pt x="3231" y="663"/>
                  </a:cubicBezTo>
                  <a:cubicBezTo>
                    <a:pt x="2670" y="215"/>
                    <a:pt x="2110" y="1"/>
                    <a:pt x="14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3133484" y="1813833"/>
              <a:ext cx="855330" cy="832099"/>
            </a:xfrm>
            <a:custGeom>
              <a:rect b="b" l="l" r="r" t="t"/>
              <a:pathLst>
                <a:path extrusionOk="0" h="46170" w="47459">
                  <a:moveTo>
                    <a:pt x="27838" y="1"/>
                  </a:moveTo>
                  <a:cubicBezTo>
                    <a:pt x="27716" y="1"/>
                    <a:pt x="27593" y="9"/>
                    <a:pt x="27473" y="19"/>
                  </a:cubicBezTo>
                  <a:cubicBezTo>
                    <a:pt x="27245" y="36"/>
                    <a:pt x="27018" y="105"/>
                    <a:pt x="26794" y="105"/>
                  </a:cubicBezTo>
                  <a:cubicBezTo>
                    <a:pt x="26780" y="105"/>
                    <a:pt x="26765" y="105"/>
                    <a:pt x="26751" y="104"/>
                  </a:cubicBezTo>
                  <a:cubicBezTo>
                    <a:pt x="26689" y="101"/>
                    <a:pt x="26628" y="100"/>
                    <a:pt x="26567" y="100"/>
                  </a:cubicBezTo>
                  <a:cubicBezTo>
                    <a:pt x="25664" y="100"/>
                    <a:pt x="24848" y="400"/>
                    <a:pt x="24061" y="823"/>
                  </a:cubicBezTo>
                  <a:cubicBezTo>
                    <a:pt x="23848" y="938"/>
                    <a:pt x="23627" y="1036"/>
                    <a:pt x="23486" y="1105"/>
                  </a:cubicBezTo>
                  <a:cubicBezTo>
                    <a:pt x="22475" y="992"/>
                    <a:pt x="21538" y="920"/>
                    <a:pt x="20612" y="772"/>
                  </a:cubicBezTo>
                  <a:cubicBezTo>
                    <a:pt x="20411" y="740"/>
                    <a:pt x="20213" y="726"/>
                    <a:pt x="20017" y="726"/>
                  </a:cubicBezTo>
                  <a:cubicBezTo>
                    <a:pt x="19518" y="726"/>
                    <a:pt x="19033" y="818"/>
                    <a:pt x="18545" y="940"/>
                  </a:cubicBezTo>
                  <a:cubicBezTo>
                    <a:pt x="18280" y="1006"/>
                    <a:pt x="18022" y="1098"/>
                    <a:pt x="17759" y="1171"/>
                  </a:cubicBezTo>
                  <a:cubicBezTo>
                    <a:pt x="16464" y="1532"/>
                    <a:pt x="15231" y="2031"/>
                    <a:pt x="14164" y="2866"/>
                  </a:cubicBezTo>
                  <a:cubicBezTo>
                    <a:pt x="13187" y="3631"/>
                    <a:pt x="12198" y="4380"/>
                    <a:pt x="11542" y="5481"/>
                  </a:cubicBezTo>
                  <a:cubicBezTo>
                    <a:pt x="11047" y="6313"/>
                    <a:pt x="10449" y="7082"/>
                    <a:pt x="9944" y="7907"/>
                  </a:cubicBezTo>
                  <a:cubicBezTo>
                    <a:pt x="9646" y="8396"/>
                    <a:pt x="9425" y="8934"/>
                    <a:pt x="9195" y="9461"/>
                  </a:cubicBezTo>
                  <a:cubicBezTo>
                    <a:pt x="8769" y="10432"/>
                    <a:pt x="8329" y="11399"/>
                    <a:pt x="7955" y="12391"/>
                  </a:cubicBezTo>
                  <a:cubicBezTo>
                    <a:pt x="7432" y="13778"/>
                    <a:pt x="7000" y="15202"/>
                    <a:pt x="6463" y="16583"/>
                  </a:cubicBezTo>
                  <a:cubicBezTo>
                    <a:pt x="5674" y="18619"/>
                    <a:pt x="4873" y="20648"/>
                    <a:pt x="3920" y="22619"/>
                  </a:cubicBezTo>
                  <a:cubicBezTo>
                    <a:pt x="2771" y="24994"/>
                    <a:pt x="1484" y="27296"/>
                    <a:pt x="296" y="29651"/>
                  </a:cubicBezTo>
                  <a:cubicBezTo>
                    <a:pt x="0" y="30236"/>
                    <a:pt x="101" y="30636"/>
                    <a:pt x="688" y="30892"/>
                  </a:cubicBezTo>
                  <a:cubicBezTo>
                    <a:pt x="994" y="31025"/>
                    <a:pt x="1320" y="31109"/>
                    <a:pt x="1624" y="31242"/>
                  </a:cubicBezTo>
                  <a:cubicBezTo>
                    <a:pt x="3403" y="32017"/>
                    <a:pt x="5170" y="32816"/>
                    <a:pt x="6956" y="33571"/>
                  </a:cubicBezTo>
                  <a:cubicBezTo>
                    <a:pt x="7706" y="33888"/>
                    <a:pt x="8492" y="34122"/>
                    <a:pt x="9268" y="34378"/>
                  </a:cubicBezTo>
                  <a:cubicBezTo>
                    <a:pt x="9756" y="34539"/>
                    <a:pt x="10259" y="34655"/>
                    <a:pt x="10748" y="34814"/>
                  </a:cubicBezTo>
                  <a:cubicBezTo>
                    <a:pt x="11382" y="35020"/>
                    <a:pt x="11994" y="35308"/>
                    <a:pt x="12639" y="35455"/>
                  </a:cubicBezTo>
                  <a:cubicBezTo>
                    <a:pt x="13375" y="35626"/>
                    <a:pt x="14137" y="35687"/>
                    <a:pt x="14889" y="35788"/>
                  </a:cubicBezTo>
                  <a:cubicBezTo>
                    <a:pt x="15425" y="35859"/>
                    <a:pt x="15960" y="35919"/>
                    <a:pt x="16534" y="35989"/>
                  </a:cubicBezTo>
                  <a:cubicBezTo>
                    <a:pt x="16534" y="36173"/>
                    <a:pt x="16561" y="36324"/>
                    <a:pt x="16529" y="36462"/>
                  </a:cubicBezTo>
                  <a:cubicBezTo>
                    <a:pt x="16453" y="36786"/>
                    <a:pt x="16329" y="37100"/>
                    <a:pt x="16261" y="37426"/>
                  </a:cubicBezTo>
                  <a:cubicBezTo>
                    <a:pt x="16168" y="37870"/>
                    <a:pt x="16088" y="38320"/>
                    <a:pt x="16040" y="38771"/>
                  </a:cubicBezTo>
                  <a:cubicBezTo>
                    <a:pt x="15998" y="39189"/>
                    <a:pt x="16173" y="39465"/>
                    <a:pt x="16433" y="39474"/>
                  </a:cubicBezTo>
                  <a:cubicBezTo>
                    <a:pt x="16438" y="39474"/>
                    <a:pt x="16444" y="39474"/>
                    <a:pt x="16449" y="39474"/>
                  </a:cubicBezTo>
                  <a:cubicBezTo>
                    <a:pt x="16681" y="39474"/>
                    <a:pt x="16873" y="39284"/>
                    <a:pt x="16966" y="38954"/>
                  </a:cubicBezTo>
                  <a:cubicBezTo>
                    <a:pt x="17016" y="38778"/>
                    <a:pt x="17076" y="38603"/>
                    <a:pt x="17098" y="38424"/>
                  </a:cubicBezTo>
                  <a:cubicBezTo>
                    <a:pt x="17307" y="36732"/>
                    <a:pt x="17759" y="35092"/>
                    <a:pt x="18137" y="33437"/>
                  </a:cubicBezTo>
                  <a:cubicBezTo>
                    <a:pt x="18252" y="32935"/>
                    <a:pt x="18343" y="32427"/>
                    <a:pt x="18439" y="31921"/>
                  </a:cubicBezTo>
                  <a:cubicBezTo>
                    <a:pt x="18553" y="31325"/>
                    <a:pt x="18662" y="30730"/>
                    <a:pt x="18770" y="30133"/>
                  </a:cubicBezTo>
                  <a:cubicBezTo>
                    <a:pt x="18850" y="29688"/>
                    <a:pt x="19027" y="29327"/>
                    <a:pt x="19508" y="29196"/>
                  </a:cubicBezTo>
                  <a:cubicBezTo>
                    <a:pt x="19623" y="29166"/>
                    <a:pt x="19734" y="29104"/>
                    <a:pt x="19836" y="29041"/>
                  </a:cubicBezTo>
                  <a:cubicBezTo>
                    <a:pt x="20027" y="28924"/>
                    <a:pt x="20096" y="28683"/>
                    <a:pt x="19997" y="28484"/>
                  </a:cubicBezTo>
                  <a:cubicBezTo>
                    <a:pt x="19930" y="28353"/>
                    <a:pt x="19831" y="28295"/>
                    <a:pt x="19713" y="28295"/>
                  </a:cubicBezTo>
                  <a:cubicBezTo>
                    <a:pt x="19658" y="28295"/>
                    <a:pt x="19599" y="28308"/>
                    <a:pt x="19536" y="28331"/>
                  </a:cubicBezTo>
                  <a:cubicBezTo>
                    <a:pt x="19423" y="28374"/>
                    <a:pt x="19302" y="28402"/>
                    <a:pt x="19195" y="28456"/>
                  </a:cubicBezTo>
                  <a:cubicBezTo>
                    <a:pt x="18897" y="28606"/>
                    <a:pt x="18595" y="28665"/>
                    <a:pt x="18292" y="28665"/>
                  </a:cubicBezTo>
                  <a:cubicBezTo>
                    <a:pt x="18005" y="28665"/>
                    <a:pt x="17716" y="28613"/>
                    <a:pt x="17425" y="28533"/>
                  </a:cubicBezTo>
                  <a:cubicBezTo>
                    <a:pt x="15384" y="27976"/>
                    <a:pt x="13865" y="26323"/>
                    <a:pt x="14056" y="23880"/>
                  </a:cubicBezTo>
                  <a:cubicBezTo>
                    <a:pt x="14112" y="23156"/>
                    <a:pt x="14252" y="22443"/>
                    <a:pt x="14873" y="21921"/>
                  </a:cubicBezTo>
                  <a:cubicBezTo>
                    <a:pt x="15583" y="21324"/>
                    <a:pt x="16375" y="21079"/>
                    <a:pt x="17225" y="21079"/>
                  </a:cubicBezTo>
                  <a:cubicBezTo>
                    <a:pt x="17459" y="21079"/>
                    <a:pt x="17698" y="21098"/>
                    <a:pt x="17941" y="21133"/>
                  </a:cubicBezTo>
                  <a:cubicBezTo>
                    <a:pt x="18135" y="21161"/>
                    <a:pt x="18339" y="21302"/>
                    <a:pt x="18482" y="21445"/>
                  </a:cubicBezTo>
                  <a:cubicBezTo>
                    <a:pt x="19054" y="22021"/>
                    <a:pt x="19718" y="22528"/>
                    <a:pt x="20007" y="23334"/>
                  </a:cubicBezTo>
                  <a:cubicBezTo>
                    <a:pt x="20023" y="23378"/>
                    <a:pt x="20105" y="23397"/>
                    <a:pt x="20166" y="23433"/>
                  </a:cubicBezTo>
                  <a:cubicBezTo>
                    <a:pt x="20633" y="23343"/>
                    <a:pt x="20874" y="23033"/>
                    <a:pt x="21006" y="22589"/>
                  </a:cubicBezTo>
                  <a:cubicBezTo>
                    <a:pt x="21225" y="21853"/>
                    <a:pt x="21312" y="21109"/>
                    <a:pt x="21197" y="20349"/>
                  </a:cubicBezTo>
                  <a:cubicBezTo>
                    <a:pt x="21039" y="19298"/>
                    <a:pt x="20863" y="18251"/>
                    <a:pt x="20445" y="17261"/>
                  </a:cubicBezTo>
                  <a:cubicBezTo>
                    <a:pt x="20403" y="17158"/>
                    <a:pt x="20425" y="17029"/>
                    <a:pt x="20418" y="16929"/>
                  </a:cubicBezTo>
                  <a:cubicBezTo>
                    <a:pt x="21719" y="15981"/>
                    <a:pt x="22692" y="15488"/>
                    <a:pt x="24148" y="15044"/>
                  </a:cubicBezTo>
                  <a:cubicBezTo>
                    <a:pt x="24786" y="14850"/>
                    <a:pt x="25426" y="14660"/>
                    <a:pt x="26070" y="14484"/>
                  </a:cubicBezTo>
                  <a:cubicBezTo>
                    <a:pt x="26477" y="14374"/>
                    <a:pt x="26887" y="14258"/>
                    <a:pt x="27305" y="14203"/>
                  </a:cubicBezTo>
                  <a:cubicBezTo>
                    <a:pt x="28326" y="14072"/>
                    <a:pt x="29350" y="13936"/>
                    <a:pt x="30378" y="13875"/>
                  </a:cubicBezTo>
                  <a:cubicBezTo>
                    <a:pt x="30850" y="13848"/>
                    <a:pt x="31323" y="13812"/>
                    <a:pt x="31797" y="13812"/>
                  </a:cubicBezTo>
                  <a:cubicBezTo>
                    <a:pt x="32257" y="13812"/>
                    <a:pt x="32719" y="13846"/>
                    <a:pt x="33181" y="13956"/>
                  </a:cubicBezTo>
                  <a:cubicBezTo>
                    <a:pt x="34509" y="14271"/>
                    <a:pt x="35854" y="14508"/>
                    <a:pt x="37191" y="14788"/>
                  </a:cubicBezTo>
                  <a:cubicBezTo>
                    <a:pt x="37423" y="14836"/>
                    <a:pt x="37646" y="14930"/>
                    <a:pt x="37850" y="14995"/>
                  </a:cubicBezTo>
                  <a:cubicBezTo>
                    <a:pt x="38045" y="15789"/>
                    <a:pt x="38110" y="16668"/>
                    <a:pt x="38033" y="17383"/>
                  </a:cubicBezTo>
                  <a:cubicBezTo>
                    <a:pt x="37955" y="18107"/>
                    <a:pt x="37908" y="18835"/>
                    <a:pt x="37793" y="19554"/>
                  </a:cubicBezTo>
                  <a:cubicBezTo>
                    <a:pt x="37584" y="20869"/>
                    <a:pt x="37673" y="22148"/>
                    <a:pt x="38088" y="23415"/>
                  </a:cubicBezTo>
                  <a:cubicBezTo>
                    <a:pt x="38324" y="24139"/>
                    <a:pt x="38427" y="24894"/>
                    <a:pt x="38414" y="25661"/>
                  </a:cubicBezTo>
                  <a:cubicBezTo>
                    <a:pt x="38404" y="26308"/>
                    <a:pt x="38278" y="26922"/>
                    <a:pt x="37943" y="27487"/>
                  </a:cubicBezTo>
                  <a:cubicBezTo>
                    <a:pt x="37804" y="27720"/>
                    <a:pt x="37699" y="27974"/>
                    <a:pt x="37572" y="28214"/>
                  </a:cubicBezTo>
                  <a:cubicBezTo>
                    <a:pt x="37075" y="29147"/>
                    <a:pt x="36689" y="30147"/>
                    <a:pt x="35889" y="30892"/>
                  </a:cubicBezTo>
                  <a:cubicBezTo>
                    <a:pt x="35781" y="30993"/>
                    <a:pt x="35697" y="31129"/>
                    <a:pt x="35625" y="31261"/>
                  </a:cubicBezTo>
                  <a:cubicBezTo>
                    <a:pt x="35141" y="32153"/>
                    <a:pt x="34372" y="32821"/>
                    <a:pt x="33765" y="33616"/>
                  </a:cubicBezTo>
                  <a:cubicBezTo>
                    <a:pt x="33512" y="33948"/>
                    <a:pt x="33162" y="34210"/>
                    <a:pt x="32833" y="34476"/>
                  </a:cubicBezTo>
                  <a:cubicBezTo>
                    <a:pt x="32701" y="34584"/>
                    <a:pt x="32515" y="34642"/>
                    <a:pt x="32343" y="34674"/>
                  </a:cubicBezTo>
                  <a:cubicBezTo>
                    <a:pt x="32177" y="34706"/>
                    <a:pt x="32011" y="34725"/>
                    <a:pt x="31843" y="34725"/>
                  </a:cubicBezTo>
                  <a:cubicBezTo>
                    <a:pt x="31682" y="34725"/>
                    <a:pt x="31519" y="34707"/>
                    <a:pt x="31353" y="34666"/>
                  </a:cubicBezTo>
                  <a:cubicBezTo>
                    <a:pt x="30530" y="34461"/>
                    <a:pt x="29695" y="34301"/>
                    <a:pt x="28869" y="34108"/>
                  </a:cubicBezTo>
                  <a:cubicBezTo>
                    <a:pt x="28634" y="34054"/>
                    <a:pt x="28405" y="33964"/>
                    <a:pt x="28183" y="33867"/>
                  </a:cubicBezTo>
                  <a:cubicBezTo>
                    <a:pt x="27212" y="33442"/>
                    <a:pt x="26248" y="33001"/>
                    <a:pt x="25275" y="32581"/>
                  </a:cubicBezTo>
                  <a:cubicBezTo>
                    <a:pt x="24881" y="32412"/>
                    <a:pt x="24514" y="32214"/>
                    <a:pt x="24178" y="31945"/>
                  </a:cubicBezTo>
                  <a:cubicBezTo>
                    <a:pt x="23872" y="31699"/>
                    <a:pt x="23531" y="31491"/>
                    <a:pt x="23188" y="31297"/>
                  </a:cubicBezTo>
                  <a:cubicBezTo>
                    <a:pt x="23044" y="31215"/>
                    <a:pt x="22854" y="31212"/>
                    <a:pt x="22689" y="31172"/>
                  </a:cubicBezTo>
                  <a:lnTo>
                    <a:pt x="22689" y="31172"/>
                  </a:lnTo>
                  <a:cubicBezTo>
                    <a:pt x="22504" y="31738"/>
                    <a:pt x="22508" y="31833"/>
                    <a:pt x="22837" y="32071"/>
                  </a:cubicBezTo>
                  <a:cubicBezTo>
                    <a:pt x="23304" y="32408"/>
                    <a:pt x="23793" y="32715"/>
                    <a:pt x="24266" y="33043"/>
                  </a:cubicBezTo>
                  <a:cubicBezTo>
                    <a:pt x="25324" y="33776"/>
                    <a:pt x="26615" y="34020"/>
                    <a:pt x="27706" y="34683"/>
                  </a:cubicBezTo>
                  <a:cubicBezTo>
                    <a:pt x="27780" y="34729"/>
                    <a:pt x="27877" y="34743"/>
                    <a:pt x="27967" y="34762"/>
                  </a:cubicBezTo>
                  <a:cubicBezTo>
                    <a:pt x="28498" y="34875"/>
                    <a:pt x="29032" y="34975"/>
                    <a:pt x="29561" y="35104"/>
                  </a:cubicBezTo>
                  <a:cubicBezTo>
                    <a:pt x="29791" y="35160"/>
                    <a:pt x="30008" y="35270"/>
                    <a:pt x="30268" y="35371"/>
                  </a:cubicBezTo>
                  <a:cubicBezTo>
                    <a:pt x="30299" y="35720"/>
                    <a:pt x="30366" y="36050"/>
                    <a:pt x="30349" y="36376"/>
                  </a:cubicBezTo>
                  <a:cubicBezTo>
                    <a:pt x="30285" y="37616"/>
                    <a:pt x="30187" y="38853"/>
                    <a:pt x="30114" y="40094"/>
                  </a:cubicBezTo>
                  <a:cubicBezTo>
                    <a:pt x="30080" y="40669"/>
                    <a:pt x="30090" y="41246"/>
                    <a:pt x="30048" y="41822"/>
                  </a:cubicBezTo>
                  <a:cubicBezTo>
                    <a:pt x="29963" y="43000"/>
                    <a:pt x="29852" y="44176"/>
                    <a:pt x="29761" y="45355"/>
                  </a:cubicBezTo>
                  <a:cubicBezTo>
                    <a:pt x="29746" y="45533"/>
                    <a:pt x="29746" y="45724"/>
                    <a:pt x="29797" y="45891"/>
                  </a:cubicBezTo>
                  <a:cubicBezTo>
                    <a:pt x="29845" y="46053"/>
                    <a:pt x="29986" y="46169"/>
                    <a:pt x="30149" y="46169"/>
                  </a:cubicBezTo>
                  <a:cubicBezTo>
                    <a:pt x="30171" y="46169"/>
                    <a:pt x="30194" y="46167"/>
                    <a:pt x="30216" y="46162"/>
                  </a:cubicBezTo>
                  <a:cubicBezTo>
                    <a:pt x="30345" y="46138"/>
                    <a:pt x="30506" y="46027"/>
                    <a:pt x="30558" y="45913"/>
                  </a:cubicBezTo>
                  <a:cubicBezTo>
                    <a:pt x="30642" y="45725"/>
                    <a:pt x="30666" y="45504"/>
                    <a:pt x="30682" y="45294"/>
                  </a:cubicBezTo>
                  <a:cubicBezTo>
                    <a:pt x="30728" y="44688"/>
                    <a:pt x="30764" y="44083"/>
                    <a:pt x="30792" y="43477"/>
                  </a:cubicBezTo>
                  <a:cubicBezTo>
                    <a:pt x="30822" y="42781"/>
                    <a:pt x="30824" y="42084"/>
                    <a:pt x="30865" y="41390"/>
                  </a:cubicBezTo>
                  <a:cubicBezTo>
                    <a:pt x="30938" y="40149"/>
                    <a:pt x="31028" y="38910"/>
                    <a:pt x="31117" y="37671"/>
                  </a:cubicBezTo>
                  <a:cubicBezTo>
                    <a:pt x="31129" y="37528"/>
                    <a:pt x="31176" y="37387"/>
                    <a:pt x="31208" y="37240"/>
                  </a:cubicBezTo>
                  <a:cubicBezTo>
                    <a:pt x="31663" y="37141"/>
                    <a:pt x="32072" y="37021"/>
                    <a:pt x="32489" y="36968"/>
                  </a:cubicBezTo>
                  <a:cubicBezTo>
                    <a:pt x="34239" y="36752"/>
                    <a:pt x="35950" y="36358"/>
                    <a:pt x="37644" y="35883"/>
                  </a:cubicBezTo>
                  <a:cubicBezTo>
                    <a:pt x="38314" y="35696"/>
                    <a:pt x="38993" y="35521"/>
                    <a:pt x="39640" y="35269"/>
                  </a:cubicBezTo>
                  <a:cubicBezTo>
                    <a:pt x="40570" y="34906"/>
                    <a:pt x="41486" y="34500"/>
                    <a:pt x="42387" y="34070"/>
                  </a:cubicBezTo>
                  <a:cubicBezTo>
                    <a:pt x="43070" y="33747"/>
                    <a:pt x="43725" y="33363"/>
                    <a:pt x="44385" y="32992"/>
                  </a:cubicBezTo>
                  <a:cubicBezTo>
                    <a:pt x="45041" y="32624"/>
                    <a:pt x="45690" y="32241"/>
                    <a:pt x="46338" y="31856"/>
                  </a:cubicBezTo>
                  <a:cubicBezTo>
                    <a:pt x="46624" y="31685"/>
                    <a:pt x="46906" y="31505"/>
                    <a:pt x="47171" y="31302"/>
                  </a:cubicBezTo>
                  <a:cubicBezTo>
                    <a:pt x="47407" y="31122"/>
                    <a:pt x="47459" y="30922"/>
                    <a:pt x="47301" y="30660"/>
                  </a:cubicBezTo>
                  <a:cubicBezTo>
                    <a:pt x="47065" y="30274"/>
                    <a:pt x="46805" y="29902"/>
                    <a:pt x="46523" y="29548"/>
                  </a:cubicBezTo>
                  <a:cubicBezTo>
                    <a:pt x="46165" y="29096"/>
                    <a:pt x="45763" y="28680"/>
                    <a:pt x="45410" y="28225"/>
                  </a:cubicBezTo>
                  <a:cubicBezTo>
                    <a:pt x="44500" y="27050"/>
                    <a:pt x="43654" y="25826"/>
                    <a:pt x="42894" y="24551"/>
                  </a:cubicBezTo>
                  <a:cubicBezTo>
                    <a:pt x="42273" y="23510"/>
                    <a:pt x="41652" y="22465"/>
                    <a:pt x="41287" y="21293"/>
                  </a:cubicBezTo>
                  <a:cubicBezTo>
                    <a:pt x="41124" y="20772"/>
                    <a:pt x="40969" y="20236"/>
                    <a:pt x="40710" y="19762"/>
                  </a:cubicBezTo>
                  <a:cubicBezTo>
                    <a:pt x="40248" y="18919"/>
                    <a:pt x="40120" y="17987"/>
                    <a:pt x="39897" y="17082"/>
                  </a:cubicBezTo>
                  <a:cubicBezTo>
                    <a:pt x="39799" y="16679"/>
                    <a:pt x="39634" y="16269"/>
                    <a:pt x="39793" y="15727"/>
                  </a:cubicBezTo>
                  <a:lnTo>
                    <a:pt x="39793" y="15727"/>
                  </a:lnTo>
                  <a:cubicBezTo>
                    <a:pt x="40556" y="16089"/>
                    <a:pt x="41290" y="16355"/>
                    <a:pt x="42092" y="16404"/>
                  </a:cubicBezTo>
                  <a:cubicBezTo>
                    <a:pt x="42142" y="16407"/>
                    <a:pt x="42190" y="16409"/>
                    <a:pt x="42235" y="16409"/>
                  </a:cubicBezTo>
                  <a:cubicBezTo>
                    <a:pt x="42662" y="16409"/>
                    <a:pt x="42852" y="16264"/>
                    <a:pt x="42860" y="15805"/>
                  </a:cubicBezTo>
                  <a:cubicBezTo>
                    <a:pt x="42867" y="15446"/>
                    <a:pt x="42796" y="15083"/>
                    <a:pt x="42728" y="14728"/>
                  </a:cubicBezTo>
                  <a:cubicBezTo>
                    <a:pt x="42587" y="13984"/>
                    <a:pt x="42432" y="13243"/>
                    <a:pt x="42272" y="12503"/>
                  </a:cubicBezTo>
                  <a:cubicBezTo>
                    <a:pt x="42209" y="12208"/>
                    <a:pt x="42124" y="11915"/>
                    <a:pt x="42032" y="11628"/>
                  </a:cubicBezTo>
                  <a:cubicBezTo>
                    <a:pt x="41772" y="10816"/>
                    <a:pt x="41355" y="10074"/>
                    <a:pt x="40985" y="9310"/>
                  </a:cubicBezTo>
                  <a:cubicBezTo>
                    <a:pt x="40746" y="8815"/>
                    <a:pt x="40490" y="8340"/>
                    <a:pt x="40129" y="7923"/>
                  </a:cubicBezTo>
                  <a:cubicBezTo>
                    <a:pt x="39992" y="7762"/>
                    <a:pt x="39872" y="7585"/>
                    <a:pt x="39755" y="7408"/>
                  </a:cubicBezTo>
                  <a:cubicBezTo>
                    <a:pt x="39100" y="6420"/>
                    <a:pt x="38304" y="5547"/>
                    <a:pt x="37523" y="4659"/>
                  </a:cubicBezTo>
                  <a:cubicBezTo>
                    <a:pt x="36818" y="3857"/>
                    <a:pt x="35935" y="3253"/>
                    <a:pt x="35154" y="2537"/>
                  </a:cubicBezTo>
                  <a:cubicBezTo>
                    <a:pt x="34774" y="2191"/>
                    <a:pt x="34374" y="1849"/>
                    <a:pt x="33935" y="1590"/>
                  </a:cubicBezTo>
                  <a:cubicBezTo>
                    <a:pt x="32719" y="873"/>
                    <a:pt x="31375" y="511"/>
                    <a:pt x="29991" y="290"/>
                  </a:cubicBezTo>
                  <a:cubicBezTo>
                    <a:pt x="29363" y="191"/>
                    <a:pt x="28733" y="96"/>
                    <a:pt x="28103" y="16"/>
                  </a:cubicBezTo>
                  <a:cubicBezTo>
                    <a:pt x="28015" y="5"/>
                    <a:pt x="27927" y="1"/>
                    <a:pt x="278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3977874" y="2219646"/>
              <a:ext cx="341274" cy="964366"/>
            </a:xfrm>
            <a:custGeom>
              <a:rect b="b" l="l" r="r" t="t"/>
              <a:pathLst>
                <a:path extrusionOk="0" h="53509" w="18936">
                  <a:moveTo>
                    <a:pt x="2469" y="976"/>
                  </a:moveTo>
                  <a:cubicBezTo>
                    <a:pt x="2609" y="976"/>
                    <a:pt x="2752" y="1034"/>
                    <a:pt x="2873" y="1145"/>
                  </a:cubicBezTo>
                  <a:cubicBezTo>
                    <a:pt x="3313" y="1551"/>
                    <a:pt x="3515" y="2089"/>
                    <a:pt x="3674" y="2643"/>
                  </a:cubicBezTo>
                  <a:cubicBezTo>
                    <a:pt x="3956" y="3631"/>
                    <a:pt x="4255" y="4615"/>
                    <a:pt x="4492" y="5615"/>
                  </a:cubicBezTo>
                  <a:cubicBezTo>
                    <a:pt x="4749" y="6700"/>
                    <a:pt x="5057" y="7775"/>
                    <a:pt x="5107" y="8903"/>
                  </a:cubicBezTo>
                  <a:cubicBezTo>
                    <a:pt x="5127" y="9352"/>
                    <a:pt x="5260" y="9795"/>
                    <a:pt x="5349" y="10282"/>
                  </a:cubicBezTo>
                  <a:lnTo>
                    <a:pt x="2988" y="11881"/>
                  </a:lnTo>
                  <a:cubicBezTo>
                    <a:pt x="2919" y="11752"/>
                    <a:pt x="2822" y="11638"/>
                    <a:pt x="2792" y="11508"/>
                  </a:cubicBezTo>
                  <a:cubicBezTo>
                    <a:pt x="2472" y="10127"/>
                    <a:pt x="2198" y="8734"/>
                    <a:pt x="1841" y="7363"/>
                  </a:cubicBezTo>
                  <a:cubicBezTo>
                    <a:pt x="1578" y="6358"/>
                    <a:pt x="1528" y="5337"/>
                    <a:pt x="1431" y="4315"/>
                  </a:cubicBezTo>
                  <a:cubicBezTo>
                    <a:pt x="1349" y="3450"/>
                    <a:pt x="1561" y="2635"/>
                    <a:pt x="1757" y="1815"/>
                  </a:cubicBezTo>
                  <a:cubicBezTo>
                    <a:pt x="1816" y="1583"/>
                    <a:pt x="1922" y="1364"/>
                    <a:pt x="2071" y="1176"/>
                  </a:cubicBezTo>
                  <a:cubicBezTo>
                    <a:pt x="2179" y="1040"/>
                    <a:pt x="2322" y="976"/>
                    <a:pt x="2469" y="976"/>
                  </a:cubicBezTo>
                  <a:close/>
                  <a:moveTo>
                    <a:pt x="12348" y="7533"/>
                  </a:moveTo>
                  <a:cubicBezTo>
                    <a:pt x="12686" y="7533"/>
                    <a:pt x="12927" y="7758"/>
                    <a:pt x="13009" y="8178"/>
                  </a:cubicBezTo>
                  <a:cubicBezTo>
                    <a:pt x="13048" y="8383"/>
                    <a:pt x="13049" y="8595"/>
                    <a:pt x="13068" y="8805"/>
                  </a:cubicBezTo>
                  <a:cubicBezTo>
                    <a:pt x="13055" y="9715"/>
                    <a:pt x="12704" y="10525"/>
                    <a:pt x="12321" y="11312"/>
                  </a:cubicBezTo>
                  <a:lnTo>
                    <a:pt x="12321" y="11311"/>
                  </a:lnTo>
                  <a:cubicBezTo>
                    <a:pt x="12057" y="11855"/>
                    <a:pt x="11565" y="12176"/>
                    <a:pt x="10979" y="12306"/>
                  </a:cubicBezTo>
                  <a:cubicBezTo>
                    <a:pt x="10894" y="12325"/>
                    <a:pt x="10811" y="12334"/>
                    <a:pt x="10733" y="12334"/>
                  </a:cubicBezTo>
                  <a:cubicBezTo>
                    <a:pt x="10312" y="12334"/>
                    <a:pt x="9999" y="12068"/>
                    <a:pt x="9906" y="11604"/>
                  </a:cubicBezTo>
                  <a:cubicBezTo>
                    <a:pt x="9855" y="11346"/>
                    <a:pt x="9878" y="11061"/>
                    <a:pt x="9926" y="10797"/>
                  </a:cubicBezTo>
                  <a:cubicBezTo>
                    <a:pt x="9999" y="10383"/>
                    <a:pt x="10118" y="9977"/>
                    <a:pt x="10224" y="9567"/>
                  </a:cubicBezTo>
                  <a:cubicBezTo>
                    <a:pt x="10383" y="8953"/>
                    <a:pt x="11422" y="7809"/>
                    <a:pt x="12009" y="7598"/>
                  </a:cubicBezTo>
                  <a:cubicBezTo>
                    <a:pt x="12130" y="7555"/>
                    <a:pt x="12243" y="7533"/>
                    <a:pt x="12348" y="7533"/>
                  </a:cubicBezTo>
                  <a:close/>
                  <a:moveTo>
                    <a:pt x="14410" y="9713"/>
                  </a:moveTo>
                  <a:cubicBezTo>
                    <a:pt x="14619" y="9713"/>
                    <a:pt x="14830" y="9816"/>
                    <a:pt x="15011" y="10026"/>
                  </a:cubicBezTo>
                  <a:cubicBezTo>
                    <a:pt x="15387" y="10467"/>
                    <a:pt x="15527" y="10950"/>
                    <a:pt x="15296" y="11538"/>
                  </a:cubicBezTo>
                  <a:lnTo>
                    <a:pt x="15295" y="11537"/>
                  </a:lnTo>
                  <a:cubicBezTo>
                    <a:pt x="14939" y="12440"/>
                    <a:pt x="14377" y="13087"/>
                    <a:pt x="13402" y="13323"/>
                  </a:cubicBezTo>
                  <a:cubicBezTo>
                    <a:pt x="13040" y="13086"/>
                    <a:pt x="12793" y="12800"/>
                    <a:pt x="12721" y="12344"/>
                  </a:cubicBezTo>
                  <a:cubicBezTo>
                    <a:pt x="13249" y="11821"/>
                    <a:pt x="13490" y="11142"/>
                    <a:pt x="13655" y="10425"/>
                  </a:cubicBezTo>
                  <a:cubicBezTo>
                    <a:pt x="13681" y="10308"/>
                    <a:pt x="13710" y="10182"/>
                    <a:pt x="13777" y="10087"/>
                  </a:cubicBezTo>
                  <a:cubicBezTo>
                    <a:pt x="13952" y="9839"/>
                    <a:pt x="14179" y="9713"/>
                    <a:pt x="14410" y="9713"/>
                  </a:cubicBezTo>
                  <a:close/>
                  <a:moveTo>
                    <a:pt x="2433" y="1"/>
                  </a:moveTo>
                  <a:cubicBezTo>
                    <a:pt x="1930" y="1"/>
                    <a:pt x="1425" y="264"/>
                    <a:pt x="1148" y="740"/>
                  </a:cubicBezTo>
                  <a:cubicBezTo>
                    <a:pt x="709" y="1496"/>
                    <a:pt x="562" y="2341"/>
                    <a:pt x="522" y="3185"/>
                  </a:cubicBezTo>
                  <a:cubicBezTo>
                    <a:pt x="470" y="4306"/>
                    <a:pt x="537" y="5429"/>
                    <a:pt x="844" y="6524"/>
                  </a:cubicBezTo>
                  <a:cubicBezTo>
                    <a:pt x="942" y="6873"/>
                    <a:pt x="1016" y="7231"/>
                    <a:pt x="1084" y="7588"/>
                  </a:cubicBezTo>
                  <a:cubicBezTo>
                    <a:pt x="1399" y="9225"/>
                    <a:pt x="1627" y="10879"/>
                    <a:pt x="2214" y="12499"/>
                  </a:cubicBezTo>
                  <a:cubicBezTo>
                    <a:pt x="1738" y="13011"/>
                    <a:pt x="1278" y="13532"/>
                    <a:pt x="790" y="14024"/>
                  </a:cubicBezTo>
                  <a:cubicBezTo>
                    <a:pt x="411" y="14407"/>
                    <a:pt x="169" y="14841"/>
                    <a:pt x="112" y="15374"/>
                  </a:cubicBezTo>
                  <a:cubicBezTo>
                    <a:pt x="86" y="15616"/>
                    <a:pt x="61" y="15857"/>
                    <a:pt x="46" y="16098"/>
                  </a:cubicBezTo>
                  <a:cubicBezTo>
                    <a:pt x="0" y="16827"/>
                    <a:pt x="227" y="17472"/>
                    <a:pt x="658" y="18052"/>
                  </a:cubicBezTo>
                  <a:cubicBezTo>
                    <a:pt x="838" y="18295"/>
                    <a:pt x="1015" y="18542"/>
                    <a:pt x="1209" y="18773"/>
                  </a:cubicBezTo>
                  <a:cubicBezTo>
                    <a:pt x="1617" y="19262"/>
                    <a:pt x="1987" y="19794"/>
                    <a:pt x="2461" y="20208"/>
                  </a:cubicBezTo>
                  <a:cubicBezTo>
                    <a:pt x="3050" y="20721"/>
                    <a:pt x="3662" y="21224"/>
                    <a:pt x="4389" y="21556"/>
                  </a:cubicBezTo>
                  <a:cubicBezTo>
                    <a:pt x="4830" y="21756"/>
                    <a:pt x="5258" y="21984"/>
                    <a:pt x="5687" y="22210"/>
                  </a:cubicBezTo>
                  <a:cubicBezTo>
                    <a:pt x="5844" y="22293"/>
                    <a:pt x="6052" y="22370"/>
                    <a:pt x="6124" y="22508"/>
                  </a:cubicBezTo>
                  <a:cubicBezTo>
                    <a:pt x="6346" y="22936"/>
                    <a:pt x="6583" y="23377"/>
                    <a:pt x="6687" y="23842"/>
                  </a:cubicBezTo>
                  <a:cubicBezTo>
                    <a:pt x="6819" y="24428"/>
                    <a:pt x="6841" y="25042"/>
                    <a:pt x="6879" y="25645"/>
                  </a:cubicBezTo>
                  <a:cubicBezTo>
                    <a:pt x="6908" y="26098"/>
                    <a:pt x="6917" y="26556"/>
                    <a:pt x="6883" y="27007"/>
                  </a:cubicBezTo>
                  <a:cubicBezTo>
                    <a:pt x="6831" y="27672"/>
                    <a:pt x="6761" y="28337"/>
                    <a:pt x="6648" y="28993"/>
                  </a:cubicBezTo>
                  <a:cubicBezTo>
                    <a:pt x="6488" y="29917"/>
                    <a:pt x="6356" y="30843"/>
                    <a:pt x="6072" y="31748"/>
                  </a:cubicBezTo>
                  <a:cubicBezTo>
                    <a:pt x="5846" y="32463"/>
                    <a:pt x="5610" y="33190"/>
                    <a:pt x="5601" y="33966"/>
                  </a:cubicBezTo>
                  <a:cubicBezTo>
                    <a:pt x="5595" y="34478"/>
                    <a:pt x="5497" y="34989"/>
                    <a:pt x="5430" y="35499"/>
                  </a:cubicBezTo>
                  <a:cubicBezTo>
                    <a:pt x="5408" y="35667"/>
                    <a:pt x="5357" y="35832"/>
                    <a:pt x="5304" y="36066"/>
                  </a:cubicBezTo>
                  <a:cubicBezTo>
                    <a:pt x="5140" y="35945"/>
                    <a:pt x="5020" y="35895"/>
                    <a:pt x="4959" y="35806"/>
                  </a:cubicBezTo>
                  <a:cubicBezTo>
                    <a:pt x="4450" y="35057"/>
                    <a:pt x="3637" y="34657"/>
                    <a:pt x="2981" y="34080"/>
                  </a:cubicBezTo>
                  <a:cubicBezTo>
                    <a:pt x="2937" y="34041"/>
                    <a:pt x="2860" y="34025"/>
                    <a:pt x="2780" y="34025"/>
                  </a:cubicBezTo>
                  <a:cubicBezTo>
                    <a:pt x="2705" y="34025"/>
                    <a:pt x="2628" y="34039"/>
                    <a:pt x="2570" y="34062"/>
                  </a:cubicBezTo>
                  <a:cubicBezTo>
                    <a:pt x="2494" y="34092"/>
                    <a:pt x="2446" y="34259"/>
                    <a:pt x="2432" y="34369"/>
                  </a:cubicBezTo>
                  <a:cubicBezTo>
                    <a:pt x="2423" y="34447"/>
                    <a:pt x="2472" y="34556"/>
                    <a:pt x="2531" y="34614"/>
                  </a:cubicBezTo>
                  <a:cubicBezTo>
                    <a:pt x="3366" y="35445"/>
                    <a:pt x="4118" y="36372"/>
                    <a:pt x="5118" y="37025"/>
                  </a:cubicBezTo>
                  <a:cubicBezTo>
                    <a:pt x="5352" y="37178"/>
                    <a:pt x="5428" y="37363"/>
                    <a:pt x="5446" y="37623"/>
                  </a:cubicBezTo>
                  <a:cubicBezTo>
                    <a:pt x="5493" y="38288"/>
                    <a:pt x="5570" y="38950"/>
                    <a:pt x="5623" y="39615"/>
                  </a:cubicBezTo>
                  <a:cubicBezTo>
                    <a:pt x="5675" y="40270"/>
                    <a:pt x="5969" y="40835"/>
                    <a:pt x="6268" y="41397"/>
                  </a:cubicBezTo>
                  <a:cubicBezTo>
                    <a:pt x="6401" y="41646"/>
                    <a:pt x="6619" y="41812"/>
                    <a:pt x="6909" y="41867"/>
                  </a:cubicBezTo>
                  <a:cubicBezTo>
                    <a:pt x="6919" y="41869"/>
                    <a:pt x="6930" y="41870"/>
                    <a:pt x="6942" y="41870"/>
                  </a:cubicBezTo>
                  <a:cubicBezTo>
                    <a:pt x="7070" y="41870"/>
                    <a:pt x="7237" y="41746"/>
                    <a:pt x="7227" y="41619"/>
                  </a:cubicBezTo>
                  <a:cubicBezTo>
                    <a:pt x="7214" y="41471"/>
                    <a:pt x="7181" y="41327"/>
                    <a:pt x="7126" y="41189"/>
                  </a:cubicBezTo>
                  <a:cubicBezTo>
                    <a:pt x="7006" y="40879"/>
                    <a:pt x="6834" y="40587"/>
                    <a:pt x="6742" y="40269"/>
                  </a:cubicBezTo>
                  <a:cubicBezTo>
                    <a:pt x="6169" y="38288"/>
                    <a:pt x="6040" y="36271"/>
                    <a:pt x="6410" y="34244"/>
                  </a:cubicBezTo>
                  <a:cubicBezTo>
                    <a:pt x="6622" y="33086"/>
                    <a:pt x="6886" y="31935"/>
                    <a:pt x="7141" y="30784"/>
                  </a:cubicBezTo>
                  <a:cubicBezTo>
                    <a:pt x="7426" y="29505"/>
                    <a:pt x="7619" y="28220"/>
                    <a:pt x="7684" y="26920"/>
                  </a:cubicBezTo>
                  <a:cubicBezTo>
                    <a:pt x="7751" y="25563"/>
                    <a:pt x="7838" y="24189"/>
                    <a:pt x="7333" y="22875"/>
                  </a:cubicBezTo>
                  <a:cubicBezTo>
                    <a:pt x="7300" y="22088"/>
                    <a:pt x="6737" y="21720"/>
                    <a:pt x="6137" y="21403"/>
                  </a:cubicBezTo>
                  <a:cubicBezTo>
                    <a:pt x="5736" y="21191"/>
                    <a:pt x="5307" y="21030"/>
                    <a:pt x="4892" y="20843"/>
                  </a:cubicBezTo>
                  <a:cubicBezTo>
                    <a:pt x="4368" y="20607"/>
                    <a:pt x="3844" y="20351"/>
                    <a:pt x="3424" y="19963"/>
                  </a:cubicBezTo>
                  <a:cubicBezTo>
                    <a:pt x="2914" y="19492"/>
                    <a:pt x="2469" y="18952"/>
                    <a:pt x="1987" y="18449"/>
                  </a:cubicBezTo>
                  <a:cubicBezTo>
                    <a:pt x="1510" y="17952"/>
                    <a:pt x="1235" y="17355"/>
                    <a:pt x="1062" y="16700"/>
                  </a:cubicBezTo>
                  <a:cubicBezTo>
                    <a:pt x="817" y="15769"/>
                    <a:pt x="1308" y="14327"/>
                    <a:pt x="2105" y="13770"/>
                  </a:cubicBezTo>
                  <a:cubicBezTo>
                    <a:pt x="3000" y="13141"/>
                    <a:pt x="3871" y="12490"/>
                    <a:pt x="4688" y="11760"/>
                  </a:cubicBezTo>
                  <a:cubicBezTo>
                    <a:pt x="5096" y="11397"/>
                    <a:pt x="5603" y="11167"/>
                    <a:pt x="6135" y="11016"/>
                  </a:cubicBezTo>
                  <a:cubicBezTo>
                    <a:pt x="6256" y="10981"/>
                    <a:pt x="6362" y="10964"/>
                    <a:pt x="6456" y="10964"/>
                  </a:cubicBezTo>
                  <a:cubicBezTo>
                    <a:pt x="6747" y="10964"/>
                    <a:pt x="6920" y="11133"/>
                    <a:pt x="7032" y="11500"/>
                  </a:cubicBezTo>
                  <a:cubicBezTo>
                    <a:pt x="7068" y="11617"/>
                    <a:pt x="7087" y="11737"/>
                    <a:pt x="7091" y="11859"/>
                  </a:cubicBezTo>
                  <a:cubicBezTo>
                    <a:pt x="7115" y="12840"/>
                    <a:pt x="6869" y="13738"/>
                    <a:pt x="6130" y="14416"/>
                  </a:cubicBezTo>
                  <a:cubicBezTo>
                    <a:pt x="5663" y="14843"/>
                    <a:pt x="5121" y="15191"/>
                    <a:pt x="4612" y="15569"/>
                  </a:cubicBezTo>
                  <a:cubicBezTo>
                    <a:pt x="4441" y="15696"/>
                    <a:pt x="4252" y="15797"/>
                    <a:pt x="4089" y="15933"/>
                  </a:cubicBezTo>
                  <a:cubicBezTo>
                    <a:pt x="3927" y="16067"/>
                    <a:pt x="3910" y="16315"/>
                    <a:pt x="4040" y="16512"/>
                  </a:cubicBezTo>
                  <a:cubicBezTo>
                    <a:pt x="4123" y="16639"/>
                    <a:pt x="4236" y="16742"/>
                    <a:pt x="4375" y="16742"/>
                  </a:cubicBezTo>
                  <a:cubicBezTo>
                    <a:pt x="4413" y="16742"/>
                    <a:pt x="4453" y="16734"/>
                    <a:pt x="4495" y="16718"/>
                  </a:cubicBezTo>
                  <a:cubicBezTo>
                    <a:pt x="4773" y="16605"/>
                    <a:pt x="5074" y="16501"/>
                    <a:pt x="5296" y="16312"/>
                  </a:cubicBezTo>
                  <a:cubicBezTo>
                    <a:pt x="6056" y="15666"/>
                    <a:pt x="6847" y="15048"/>
                    <a:pt x="7387" y="14182"/>
                  </a:cubicBezTo>
                  <a:cubicBezTo>
                    <a:pt x="7461" y="14062"/>
                    <a:pt x="7579" y="13966"/>
                    <a:pt x="7684" y="13851"/>
                  </a:cubicBezTo>
                  <a:cubicBezTo>
                    <a:pt x="8332" y="14058"/>
                    <a:pt x="8907" y="14284"/>
                    <a:pt x="9409" y="14713"/>
                  </a:cubicBezTo>
                  <a:cubicBezTo>
                    <a:pt x="9946" y="15174"/>
                    <a:pt x="10401" y="15683"/>
                    <a:pt x="10738" y="16303"/>
                  </a:cubicBezTo>
                  <a:cubicBezTo>
                    <a:pt x="10814" y="16442"/>
                    <a:pt x="10921" y="16534"/>
                    <a:pt x="11063" y="16534"/>
                  </a:cubicBezTo>
                  <a:cubicBezTo>
                    <a:pt x="11101" y="16534"/>
                    <a:pt x="11142" y="16527"/>
                    <a:pt x="11185" y="16513"/>
                  </a:cubicBezTo>
                  <a:cubicBezTo>
                    <a:pt x="11373" y="16453"/>
                    <a:pt x="11480" y="16316"/>
                    <a:pt x="11495" y="16109"/>
                  </a:cubicBezTo>
                  <a:cubicBezTo>
                    <a:pt x="11521" y="15754"/>
                    <a:pt x="11383" y="15458"/>
                    <a:pt x="11192" y="15176"/>
                  </a:cubicBezTo>
                  <a:cubicBezTo>
                    <a:pt x="10795" y="14585"/>
                    <a:pt x="10268" y="14141"/>
                    <a:pt x="9647" y="13801"/>
                  </a:cubicBezTo>
                  <a:cubicBezTo>
                    <a:pt x="9093" y="13498"/>
                    <a:pt x="8544" y="13186"/>
                    <a:pt x="7987" y="12875"/>
                  </a:cubicBezTo>
                  <a:cubicBezTo>
                    <a:pt x="7998" y="11706"/>
                    <a:pt x="8038" y="10550"/>
                    <a:pt x="6758" y="9963"/>
                  </a:cubicBezTo>
                  <a:cubicBezTo>
                    <a:pt x="6758" y="8975"/>
                    <a:pt x="6719" y="8004"/>
                    <a:pt x="6768" y="7038"/>
                  </a:cubicBezTo>
                  <a:cubicBezTo>
                    <a:pt x="6822" y="5980"/>
                    <a:pt x="6943" y="4927"/>
                    <a:pt x="7062" y="3874"/>
                  </a:cubicBezTo>
                  <a:cubicBezTo>
                    <a:pt x="7123" y="3332"/>
                    <a:pt x="7219" y="2795"/>
                    <a:pt x="7351" y="2266"/>
                  </a:cubicBezTo>
                  <a:cubicBezTo>
                    <a:pt x="7431" y="1948"/>
                    <a:pt x="7588" y="1642"/>
                    <a:pt x="7754" y="1354"/>
                  </a:cubicBezTo>
                  <a:cubicBezTo>
                    <a:pt x="7886" y="1125"/>
                    <a:pt x="8084" y="1007"/>
                    <a:pt x="8285" y="1007"/>
                  </a:cubicBezTo>
                  <a:cubicBezTo>
                    <a:pt x="8467" y="1007"/>
                    <a:pt x="8652" y="1105"/>
                    <a:pt x="8790" y="1307"/>
                  </a:cubicBezTo>
                  <a:cubicBezTo>
                    <a:pt x="8994" y="1607"/>
                    <a:pt x="9143" y="1939"/>
                    <a:pt x="9233" y="2290"/>
                  </a:cubicBezTo>
                  <a:cubicBezTo>
                    <a:pt x="9352" y="2757"/>
                    <a:pt x="9414" y="3243"/>
                    <a:pt x="9453" y="3724"/>
                  </a:cubicBezTo>
                  <a:cubicBezTo>
                    <a:pt x="9555" y="4962"/>
                    <a:pt x="9626" y="6203"/>
                    <a:pt x="9490" y="7442"/>
                  </a:cubicBezTo>
                  <a:cubicBezTo>
                    <a:pt x="9373" y="8527"/>
                    <a:pt x="9205" y="9606"/>
                    <a:pt x="9077" y="10690"/>
                  </a:cubicBezTo>
                  <a:cubicBezTo>
                    <a:pt x="9039" y="11017"/>
                    <a:pt x="9018" y="11358"/>
                    <a:pt x="9070" y="11680"/>
                  </a:cubicBezTo>
                  <a:cubicBezTo>
                    <a:pt x="9206" y="12532"/>
                    <a:pt x="9899" y="13111"/>
                    <a:pt x="10760" y="13111"/>
                  </a:cubicBezTo>
                  <a:cubicBezTo>
                    <a:pt x="10770" y="13111"/>
                    <a:pt x="10780" y="13111"/>
                    <a:pt x="10789" y="13111"/>
                  </a:cubicBezTo>
                  <a:cubicBezTo>
                    <a:pt x="11177" y="13104"/>
                    <a:pt x="11564" y="13035"/>
                    <a:pt x="11963" y="12994"/>
                  </a:cubicBezTo>
                  <a:cubicBezTo>
                    <a:pt x="12013" y="13135"/>
                    <a:pt x="12040" y="13252"/>
                    <a:pt x="12094" y="13355"/>
                  </a:cubicBezTo>
                  <a:cubicBezTo>
                    <a:pt x="12409" y="13950"/>
                    <a:pt x="12868" y="14259"/>
                    <a:pt x="13396" y="14259"/>
                  </a:cubicBezTo>
                  <a:cubicBezTo>
                    <a:pt x="13681" y="14259"/>
                    <a:pt x="13985" y="14169"/>
                    <a:pt x="14298" y="13987"/>
                  </a:cubicBezTo>
                  <a:cubicBezTo>
                    <a:pt x="14533" y="13850"/>
                    <a:pt x="14749" y="13682"/>
                    <a:pt x="14981" y="13539"/>
                  </a:cubicBezTo>
                  <a:cubicBezTo>
                    <a:pt x="15099" y="13468"/>
                    <a:pt x="15231" y="13422"/>
                    <a:pt x="15420" y="13336"/>
                  </a:cubicBezTo>
                  <a:cubicBezTo>
                    <a:pt x="15508" y="13667"/>
                    <a:pt x="15598" y="13923"/>
                    <a:pt x="15640" y="14186"/>
                  </a:cubicBezTo>
                  <a:cubicBezTo>
                    <a:pt x="15749" y="14875"/>
                    <a:pt x="15844" y="15566"/>
                    <a:pt x="15932" y="16259"/>
                  </a:cubicBezTo>
                  <a:cubicBezTo>
                    <a:pt x="16117" y="17719"/>
                    <a:pt x="15827" y="19098"/>
                    <a:pt x="15145" y="20391"/>
                  </a:cubicBezTo>
                  <a:cubicBezTo>
                    <a:pt x="14929" y="20799"/>
                    <a:pt x="14914" y="21198"/>
                    <a:pt x="15004" y="21620"/>
                  </a:cubicBezTo>
                  <a:cubicBezTo>
                    <a:pt x="15054" y="21855"/>
                    <a:pt x="15156" y="22079"/>
                    <a:pt x="15226" y="22310"/>
                  </a:cubicBezTo>
                  <a:cubicBezTo>
                    <a:pt x="15373" y="22802"/>
                    <a:pt x="15510" y="23297"/>
                    <a:pt x="15658" y="23790"/>
                  </a:cubicBezTo>
                  <a:cubicBezTo>
                    <a:pt x="15788" y="24223"/>
                    <a:pt x="15926" y="24655"/>
                    <a:pt x="16065" y="25087"/>
                  </a:cubicBezTo>
                  <a:cubicBezTo>
                    <a:pt x="16122" y="25259"/>
                    <a:pt x="16213" y="25424"/>
                    <a:pt x="16246" y="25600"/>
                  </a:cubicBezTo>
                  <a:cubicBezTo>
                    <a:pt x="16504" y="26970"/>
                    <a:pt x="16751" y="28341"/>
                    <a:pt x="17001" y="29713"/>
                  </a:cubicBezTo>
                  <a:cubicBezTo>
                    <a:pt x="17007" y="29743"/>
                    <a:pt x="17008" y="29774"/>
                    <a:pt x="17011" y="29804"/>
                  </a:cubicBezTo>
                  <a:cubicBezTo>
                    <a:pt x="17190" y="31461"/>
                    <a:pt x="17347" y="33121"/>
                    <a:pt x="17555" y="34774"/>
                  </a:cubicBezTo>
                  <a:cubicBezTo>
                    <a:pt x="17642" y="35469"/>
                    <a:pt x="17696" y="36159"/>
                    <a:pt x="17673" y="36858"/>
                  </a:cubicBezTo>
                  <a:cubicBezTo>
                    <a:pt x="17667" y="37068"/>
                    <a:pt x="17712" y="37280"/>
                    <a:pt x="17736" y="37491"/>
                  </a:cubicBezTo>
                  <a:cubicBezTo>
                    <a:pt x="17827" y="38275"/>
                    <a:pt x="17875" y="39056"/>
                    <a:pt x="17828" y="39849"/>
                  </a:cubicBezTo>
                  <a:cubicBezTo>
                    <a:pt x="17788" y="40512"/>
                    <a:pt x="17836" y="41181"/>
                    <a:pt x="17850" y="41847"/>
                  </a:cubicBezTo>
                  <a:cubicBezTo>
                    <a:pt x="17867" y="42544"/>
                    <a:pt x="17905" y="43240"/>
                    <a:pt x="17907" y="43937"/>
                  </a:cubicBezTo>
                  <a:cubicBezTo>
                    <a:pt x="17910" y="44817"/>
                    <a:pt x="17840" y="45700"/>
                    <a:pt x="17893" y="46576"/>
                  </a:cubicBezTo>
                  <a:cubicBezTo>
                    <a:pt x="17928" y="47181"/>
                    <a:pt x="17916" y="47788"/>
                    <a:pt x="17856" y="48390"/>
                  </a:cubicBezTo>
                  <a:cubicBezTo>
                    <a:pt x="17823" y="48721"/>
                    <a:pt x="17762" y="49058"/>
                    <a:pt x="17784" y="49387"/>
                  </a:cubicBezTo>
                  <a:cubicBezTo>
                    <a:pt x="17821" y="49954"/>
                    <a:pt x="17647" y="50447"/>
                    <a:pt x="17418" y="50951"/>
                  </a:cubicBezTo>
                  <a:cubicBezTo>
                    <a:pt x="17236" y="51351"/>
                    <a:pt x="17015" y="51690"/>
                    <a:pt x="16640" y="51924"/>
                  </a:cubicBezTo>
                  <a:cubicBezTo>
                    <a:pt x="16487" y="52022"/>
                    <a:pt x="16340" y="52131"/>
                    <a:pt x="16203" y="52250"/>
                  </a:cubicBezTo>
                  <a:cubicBezTo>
                    <a:pt x="15834" y="52560"/>
                    <a:pt x="15387" y="52670"/>
                    <a:pt x="14932" y="52674"/>
                  </a:cubicBezTo>
                  <a:cubicBezTo>
                    <a:pt x="14865" y="52675"/>
                    <a:pt x="14798" y="52675"/>
                    <a:pt x="14732" y="52675"/>
                  </a:cubicBezTo>
                  <a:cubicBezTo>
                    <a:pt x="14043" y="52675"/>
                    <a:pt x="13352" y="52644"/>
                    <a:pt x="12664" y="52601"/>
                  </a:cubicBezTo>
                  <a:cubicBezTo>
                    <a:pt x="11635" y="52537"/>
                    <a:pt x="10609" y="52445"/>
                    <a:pt x="9583" y="52360"/>
                  </a:cubicBezTo>
                  <a:cubicBezTo>
                    <a:pt x="9402" y="52345"/>
                    <a:pt x="9217" y="52324"/>
                    <a:pt x="9049" y="52265"/>
                  </a:cubicBezTo>
                  <a:cubicBezTo>
                    <a:pt x="8049" y="51916"/>
                    <a:pt x="6991" y="51749"/>
                    <a:pt x="6026" y="51293"/>
                  </a:cubicBezTo>
                  <a:cubicBezTo>
                    <a:pt x="5671" y="51125"/>
                    <a:pt x="5314" y="50953"/>
                    <a:pt x="4943" y="50822"/>
                  </a:cubicBezTo>
                  <a:cubicBezTo>
                    <a:pt x="3885" y="50447"/>
                    <a:pt x="2832" y="50070"/>
                    <a:pt x="1882" y="49444"/>
                  </a:cubicBezTo>
                  <a:cubicBezTo>
                    <a:pt x="1621" y="49272"/>
                    <a:pt x="1326" y="49118"/>
                    <a:pt x="933" y="49118"/>
                  </a:cubicBezTo>
                  <a:cubicBezTo>
                    <a:pt x="850" y="49118"/>
                    <a:pt x="762" y="49125"/>
                    <a:pt x="670" y="49140"/>
                  </a:cubicBezTo>
                  <a:cubicBezTo>
                    <a:pt x="808" y="49606"/>
                    <a:pt x="1020" y="49875"/>
                    <a:pt x="1324" y="50098"/>
                  </a:cubicBezTo>
                  <a:cubicBezTo>
                    <a:pt x="1865" y="50493"/>
                    <a:pt x="2418" y="50852"/>
                    <a:pt x="3060" y="51074"/>
                  </a:cubicBezTo>
                  <a:cubicBezTo>
                    <a:pt x="3487" y="51222"/>
                    <a:pt x="3883" y="51456"/>
                    <a:pt x="4303" y="51629"/>
                  </a:cubicBezTo>
                  <a:cubicBezTo>
                    <a:pt x="4863" y="51861"/>
                    <a:pt x="5418" y="52132"/>
                    <a:pt x="6002" y="52274"/>
                  </a:cubicBezTo>
                  <a:cubicBezTo>
                    <a:pt x="6679" y="52439"/>
                    <a:pt x="7350" y="52591"/>
                    <a:pt x="7998" y="52859"/>
                  </a:cubicBezTo>
                  <a:cubicBezTo>
                    <a:pt x="8414" y="53032"/>
                    <a:pt x="8860" y="53184"/>
                    <a:pt x="9305" y="53228"/>
                  </a:cubicBezTo>
                  <a:cubicBezTo>
                    <a:pt x="10389" y="53335"/>
                    <a:pt x="11480" y="53378"/>
                    <a:pt x="12569" y="53441"/>
                  </a:cubicBezTo>
                  <a:cubicBezTo>
                    <a:pt x="13053" y="53469"/>
                    <a:pt x="13539" y="53483"/>
                    <a:pt x="14024" y="53500"/>
                  </a:cubicBezTo>
                  <a:cubicBezTo>
                    <a:pt x="14171" y="53505"/>
                    <a:pt x="14318" y="53509"/>
                    <a:pt x="14464" y="53509"/>
                  </a:cubicBezTo>
                  <a:cubicBezTo>
                    <a:pt x="15258" y="53509"/>
                    <a:pt x="16030" y="53404"/>
                    <a:pt x="16725" y="52926"/>
                  </a:cubicBezTo>
                  <a:cubicBezTo>
                    <a:pt x="16923" y="52789"/>
                    <a:pt x="17152" y="52696"/>
                    <a:pt x="17367" y="52582"/>
                  </a:cubicBezTo>
                  <a:cubicBezTo>
                    <a:pt x="17759" y="52375"/>
                    <a:pt x="18026" y="52070"/>
                    <a:pt x="18173" y="51642"/>
                  </a:cubicBezTo>
                  <a:cubicBezTo>
                    <a:pt x="18351" y="51125"/>
                    <a:pt x="18505" y="50603"/>
                    <a:pt x="18561" y="50058"/>
                  </a:cubicBezTo>
                  <a:cubicBezTo>
                    <a:pt x="18670" y="49003"/>
                    <a:pt x="18848" y="47953"/>
                    <a:pt x="18768" y="46887"/>
                  </a:cubicBezTo>
                  <a:cubicBezTo>
                    <a:pt x="18757" y="46735"/>
                    <a:pt x="18766" y="46582"/>
                    <a:pt x="18767" y="46431"/>
                  </a:cubicBezTo>
                  <a:cubicBezTo>
                    <a:pt x="18774" y="45160"/>
                    <a:pt x="18935" y="43886"/>
                    <a:pt x="18683" y="42620"/>
                  </a:cubicBezTo>
                  <a:cubicBezTo>
                    <a:pt x="18659" y="42504"/>
                    <a:pt x="18684" y="42379"/>
                    <a:pt x="18686" y="42257"/>
                  </a:cubicBezTo>
                  <a:cubicBezTo>
                    <a:pt x="18696" y="41773"/>
                    <a:pt x="18724" y="41288"/>
                    <a:pt x="18712" y="40803"/>
                  </a:cubicBezTo>
                  <a:cubicBezTo>
                    <a:pt x="18687" y="39775"/>
                    <a:pt x="18638" y="38746"/>
                    <a:pt x="18606" y="37718"/>
                  </a:cubicBezTo>
                  <a:cubicBezTo>
                    <a:pt x="18589" y="37141"/>
                    <a:pt x="18621" y="36562"/>
                    <a:pt x="18576" y="35989"/>
                  </a:cubicBezTo>
                  <a:cubicBezTo>
                    <a:pt x="18466" y="34629"/>
                    <a:pt x="18333" y="33270"/>
                    <a:pt x="18193" y="31912"/>
                  </a:cubicBezTo>
                  <a:cubicBezTo>
                    <a:pt x="18128" y="31278"/>
                    <a:pt x="18038" y="30647"/>
                    <a:pt x="17935" y="30018"/>
                  </a:cubicBezTo>
                  <a:cubicBezTo>
                    <a:pt x="17715" y="28672"/>
                    <a:pt x="17517" y="27320"/>
                    <a:pt x="17235" y="25986"/>
                  </a:cubicBezTo>
                  <a:cubicBezTo>
                    <a:pt x="17049" y="25100"/>
                    <a:pt x="16742" y="24241"/>
                    <a:pt x="16476" y="23374"/>
                  </a:cubicBezTo>
                  <a:cubicBezTo>
                    <a:pt x="16264" y="22678"/>
                    <a:pt x="16038" y="21985"/>
                    <a:pt x="15809" y="21295"/>
                  </a:cubicBezTo>
                  <a:cubicBezTo>
                    <a:pt x="15677" y="20896"/>
                    <a:pt x="15605" y="20526"/>
                    <a:pt x="16040" y="20250"/>
                  </a:cubicBezTo>
                  <a:cubicBezTo>
                    <a:pt x="16134" y="20190"/>
                    <a:pt x="16205" y="20068"/>
                    <a:pt x="16247" y="19961"/>
                  </a:cubicBezTo>
                  <a:cubicBezTo>
                    <a:pt x="16742" y="18673"/>
                    <a:pt x="16940" y="17333"/>
                    <a:pt x="16912" y="15959"/>
                  </a:cubicBezTo>
                  <a:cubicBezTo>
                    <a:pt x="16910" y="15839"/>
                    <a:pt x="16875" y="15719"/>
                    <a:pt x="16849" y="15602"/>
                  </a:cubicBezTo>
                  <a:cubicBezTo>
                    <a:pt x="16726" y="15038"/>
                    <a:pt x="16595" y="14478"/>
                    <a:pt x="16477" y="13913"/>
                  </a:cubicBezTo>
                  <a:cubicBezTo>
                    <a:pt x="16279" y="12963"/>
                    <a:pt x="16084" y="12028"/>
                    <a:pt x="16248" y="11032"/>
                  </a:cubicBezTo>
                  <a:cubicBezTo>
                    <a:pt x="16398" y="10112"/>
                    <a:pt x="15741" y="9200"/>
                    <a:pt x="14857" y="8931"/>
                  </a:cubicBezTo>
                  <a:cubicBezTo>
                    <a:pt x="14560" y="8841"/>
                    <a:pt x="14230" y="8857"/>
                    <a:pt x="13926" y="8824"/>
                  </a:cubicBezTo>
                  <a:cubicBezTo>
                    <a:pt x="13889" y="8522"/>
                    <a:pt x="13876" y="8247"/>
                    <a:pt x="13814" y="7983"/>
                  </a:cubicBezTo>
                  <a:cubicBezTo>
                    <a:pt x="13768" y="7783"/>
                    <a:pt x="13689" y="7575"/>
                    <a:pt x="13568" y="7412"/>
                  </a:cubicBezTo>
                  <a:cubicBezTo>
                    <a:pt x="13223" y="6946"/>
                    <a:pt x="12752" y="6708"/>
                    <a:pt x="12262" y="6708"/>
                  </a:cubicBezTo>
                  <a:cubicBezTo>
                    <a:pt x="11896" y="6708"/>
                    <a:pt x="11520" y="6841"/>
                    <a:pt x="11177" y="7111"/>
                  </a:cubicBezTo>
                  <a:cubicBezTo>
                    <a:pt x="11034" y="7224"/>
                    <a:pt x="10912" y="7364"/>
                    <a:pt x="10767" y="7472"/>
                  </a:cubicBezTo>
                  <a:cubicBezTo>
                    <a:pt x="10661" y="7550"/>
                    <a:pt x="10532" y="7596"/>
                    <a:pt x="10334" y="7698"/>
                  </a:cubicBezTo>
                  <a:cubicBezTo>
                    <a:pt x="10334" y="7364"/>
                    <a:pt x="10298" y="7119"/>
                    <a:pt x="10341" y="6888"/>
                  </a:cubicBezTo>
                  <a:cubicBezTo>
                    <a:pt x="10532" y="5863"/>
                    <a:pt x="10465" y="4836"/>
                    <a:pt x="10387" y="3808"/>
                  </a:cubicBezTo>
                  <a:cubicBezTo>
                    <a:pt x="10315" y="2866"/>
                    <a:pt x="10074" y="1945"/>
                    <a:pt x="9676" y="1089"/>
                  </a:cubicBezTo>
                  <a:cubicBezTo>
                    <a:pt x="9326" y="332"/>
                    <a:pt x="8850" y="26"/>
                    <a:pt x="8364" y="26"/>
                  </a:cubicBezTo>
                  <a:cubicBezTo>
                    <a:pt x="7937" y="26"/>
                    <a:pt x="7502" y="264"/>
                    <a:pt x="7138" y="641"/>
                  </a:cubicBezTo>
                  <a:cubicBezTo>
                    <a:pt x="6805" y="986"/>
                    <a:pt x="6661" y="1404"/>
                    <a:pt x="6574" y="1859"/>
                  </a:cubicBezTo>
                  <a:cubicBezTo>
                    <a:pt x="6370" y="2931"/>
                    <a:pt x="6401" y="4035"/>
                    <a:pt x="6140" y="5098"/>
                  </a:cubicBezTo>
                  <a:cubicBezTo>
                    <a:pt x="6126" y="5157"/>
                    <a:pt x="6134" y="5220"/>
                    <a:pt x="6132" y="5280"/>
                  </a:cubicBezTo>
                  <a:cubicBezTo>
                    <a:pt x="6101" y="6039"/>
                    <a:pt x="6073" y="6797"/>
                    <a:pt x="6038" y="7554"/>
                  </a:cubicBezTo>
                  <a:cubicBezTo>
                    <a:pt x="6033" y="7686"/>
                    <a:pt x="5998" y="7816"/>
                    <a:pt x="5976" y="7949"/>
                  </a:cubicBezTo>
                  <a:cubicBezTo>
                    <a:pt x="5798" y="7541"/>
                    <a:pt x="5700" y="7134"/>
                    <a:pt x="5632" y="6722"/>
                  </a:cubicBezTo>
                  <a:cubicBezTo>
                    <a:pt x="5360" y="5046"/>
                    <a:pt x="4934" y="3399"/>
                    <a:pt x="4359" y="1802"/>
                  </a:cubicBezTo>
                  <a:cubicBezTo>
                    <a:pt x="4149" y="1223"/>
                    <a:pt x="3797" y="793"/>
                    <a:pt x="3398" y="396"/>
                  </a:cubicBezTo>
                  <a:cubicBezTo>
                    <a:pt x="3129" y="127"/>
                    <a:pt x="2781" y="1"/>
                    <a:pt x="24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2764059" y="2360185"/>
              <a:ext cx="102134" cy="67747"/>
            </a:xfrm>
            <a:custGeom>
              <a:rect b="b" l="l" r="r" t="t"/>
              <a:pathLst>
                <a:path extrusionOk="0" h="3759" w="5667">
                  <a:moveTo>
                    <a:pt x="4249" y="0"/>
                  </a:moveTo>
                  <a:cubicBezTo>
                    <a:pt x="4222" y="0"/>
                    <a:pt x="4196" y="1"/>
                    <a:pt x="4169" y="2"/>
                  </a:cubicBezTo>
                  <a:cubicBezTo>
                    <a:pt x="3135" y="56"/>
                    <a:pt x="2144" y="297"/>
                    <a:pt x="1278" y="897"/>
                  </a:cubicBezTo>
                  <a:cubicBezTo>
                    <a:pt x="718" y="1282"/>
                    <a:pt x="300" y="1786"/>
                    <a:pt x="177" y="2479"/>
                  </a:cubicBezTo>
                  <a:cubicBezTo>
                    <a:pt x="1" y="3468"/>
                    <a:pt x="241" y="3750"/>
                    <a:pt x="1366" y="3753"/>
                  </a:cubicBezTo>
                  <a:cubicBezTo>
                    <a:pt x="1401" y="3757"/>
                    <a:pt x="1437" y="3759"/>
                    <a:pt x="1476" y="3759"/>
                  </a:cubicBezTo>
                  <a:cubicBezTo>
                    <a:pt x="1734" y="3759"/>
                    <a:pt x="2058" y="3676"/>
                    <a:pt x="2376" y="3521"/>
                  </a:cubicBezTo>
                  <a:cubicBezTo>
                    <a:pt x="2782" y="3324"/>
                    <a:pt x="3214" y="3180"/>
                    <a:pt x="3629" y="3001"/>
                  </a:cubicBezTo>
                  <a:cubicBezTo>
                    <a:pt x="4184" y="2761"/>
                    <a:pt x="4709" y="2473"/>
                    <a:pt x="5156" y="2055"/>
                  </a:cubicBezTo>
                  <a:cubicBezTo>
                    <a:pt x="5411" y="1816"/>
                    <a:pt x="5547" y="1526"/>
                    <a:pt x="5599" y="1186"/>
                  </a:cubicBezTo>
                  <a:cubicBezTo>
                    <a:pt x="5667" y="750"/>
                    <a:pt x="5460" y="309"/>
                    <a:pt x="5048" y="160"/>
                  </a:cubicBezTo>
                  <a:cubicBezTo>
                    <a:pt x="4796" y="69"/>
                    <a:pt x="4516" y="0"/>
                    <a:pt x="4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2738719" y="2303036"/>
              <a:ext cx="116588" cy="58339"/>
            </a:xfrm>
            <a:custGeom>
              <a:rect b="b" l="l" r="r" t="t"/>
              <a:pathLst>
                <a:path extrusionOk="0" h="3237" w="6469">
                  <a:moveTo>
                    <a:pt x="5047" y="1"/>
                  </a:moveTo>
                  <a:cubicBezTo>
                    <a:pt x="4633" y="1"/>
                    <a:pt x="4218" y="65"/>
                    <a:pt x="3803" y="67"/>
                  </a:cubicBezTo>
                  <a:cubicBezTo>
                    <a:pt x="2827" y="75"/>
                    <a:pt x="1958" y="354"/>
                    <a:pt x="1227" y="1019"/>
                  </a:cubicBezTo>
                  <a:cubicBezTo>
                    <a:pt x="1137" y="1099"/>
                    <a:pt x="1024" y="1151"/>
                    <a:pt x="922" y="1217"/>
                  </a:cubicBezTo>
                  <a:cubicBezTo>
                    <a:pt x="305" y="1610"/>
                    <a:pt x="1" y="2153"/>
                    <a:pt x="124" y="2934"/>
                  </a:cubicBezTo>
                  <a:cubicBezTo>
                    <a:pt x="396" y="3160"/>
                    <a:pt x="709" y="3237"/>
                    <a:pt x="1034" y="3237"/>
                  </a:cubicBezTo>
                  <a:cubicBezTo>
                    <a:pt x="1207" y="3237"/>
                    <a:pt x="1383" y="3215"/>
                    <a:pt x="1558" y="3182"/>
                  </a:cubicBezTo>
                  <a:cubicBezTo>
                    <a:pt x="1973" y="3106"/>
                    <a:pt x="2373" y="2960"/>
                    <a:pt x="2782" y="2848"/>
                  </a:cubicBezTo>
                  <a:cubicBezTo>
                    <a:pt x="3452" y="2666"/>
                    <a:pt x="4114" y="2424"/>
                    <a:pt x="4796" y="2324"/>
                  </a:cubicBezTo>
                  <a:cubicBezTo>
                    <a:pt x="5338" y="2244"/>
                    <a:pt x="5753" y="1976"/>
                    <a:pt x="6188" y="1708"/>
                  </a:cubicBezTo>
                  <a:cubicBezTo>
                    <a:pt x="6423" y="1564"/>
                    <a:pt x="6468" y="1332"/>
                    <a:pt x="6424" y="1072"/>
                  </a:cubicBezTo>
                  <a:cubicBezTo>
                    <a:pt x="6309" y="393"/>
                    <a:pt x="5836" y="5"/>
                    <a:pt x="5068" y="1"/>
                  </a:cubicBezTo>
                  <a:cubicBezTo>
                    <a:pt x="5061" y="1"/>
                    <a:pt x="5054" y="1"/>
                    <a:pt x="5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2807529" y="2430257"/>
              <a:ext cx="68972" cy="73604"/>
            </a:xfrm>
            <a:custGeom>
              <a:rect b="b" l="l" r="r" t="t"/>
              <a:pathLst>
                <a:path extrusionOk="0" h="4084" w="3827">
                  <a:moveTo>
                    <a:pt x="1860" y="1"/>
                  </a:moveTo>
                  <a:cubicBezTo>
                    <a:pt x="1806" y="1"/>
                    <a:pt x="1752" y="9"/>
                    <a:pt x="1696" y="28"/>
                  </a:cubicBezTo>
                  <a:cubicBezTo>
                    <a:pt x="1129" y="218"/>
                    <a:pt x="534" y="352"/>
                    <a:pt x="10" y="793"/>
                  </a:cubicBezTo>
                  <a:cubicBezTo>
                    <a:pt x="0" y="1856"/>
                    <a:pt x="347" y="2742"/>
                    <a:pt x="910" y="3551"/>
                  </a:cubicBezTo>
                  <a:cubicBezTo>
                    <a:pt x="1151" y="3895"/>
                    <a:pt x="1542" y="4083"/>
                    <a:pt x="1955" y="4083"/>
                  </a:cubicBezTo>
                  <a:cubicBezTo>
                    <a:pt x="2090" y="4083"/>
                    <a:pt x="2227" y="4063"/>
                    <a:pt x="2362" y="4022"/>
                  </a:cubicBezTo>
                  <a:cubicBezTo>
                    <a:pt x="2591" y="3953"/>
                    <a:pt x="2802" y="3825"/>
                    <a:pt x="3025" y="3731"/>
                  </a:cubicBezTo>
                  <a:cubicBezTo>
                    <a:pt x="3238" y="3641"/>
                    <a:pt x="3335" y="3468"/>
                    <a:pt x="3409" y="3260"/>
                  </a:cubicBezTo>
                  <a:cubicBezTo>
                    <a:pt x="3827" y="2088"/>
                    <a:pt x="3122" y="677"/>
                    <a:pt x="2294" y="154"/>
                  </a:cubicBezTo>
                  <a:cubicBezTo>
                    <a:pt x="2153" y="65"/>
                    <a:pt x="2010" y="1"/>
                    <a:pt x="18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2746631" y="2252681"/>
              <a:ext cx="97826" cy="45993"/>
            </a:xfrm>
            <a:custGeom>
              <a:rect b="b" l="l" r="r" t="t"/>
              <a:pathLst>
                <a:path extrusionOk="0" h="2552" w="5428">
                  <a:moveTo>
                    <a:pt x="2795" y="0"/>
                  </a:moveTo>
                  <a:cubicBezTo>
                    <a:pt x="2282" y="0"/>
                    <a:pt x="1771" y="64"/>
                    <a:pt x="1266" y="237"/>
                  </a:cubicBezTo>
                  <a:cubicBezTo>
                    <a:pt x="889" y="366"/>
                    <a:pt x="607" y="516"/>
                    <a:pt x="406" y="715"/>
                  </a:cubicBezTo>
                  <a:cubicBezTo>
                    <a:pt x="122" y="997"/>
                    <a:pt x="0" y="1375"/>
                    <a:pt x="5" y="1924"/>
                  </a:cubicBezTo>
                  <a:cubicBezTo>
                    <a:pt x="5" y="2021"/>
                    <a:pt x="9" y="2124"/>
                    <a:pt x="18" y="2232"/>
                  </a:cubicBezTo>
                  <a:cubicBezTo>
                    <a:pt x="312" y="2440"/>
                    <a:pt x="609" y="2552"/>
                    <a:pt x="910" y="2552"/>
                  </a:cubicBezTo>
                  <a:cubicBezTo>
                    <a:pt x="1029" y="2552"/>
                    <a:pt x="1148" y="2535"/>
                    <a:pt x="1268" y="2499"/>
                  </a:cubicBezTo>
                  <a:cubicBezTo>
                    <a:pt x="1420" y="2453"/>
                    <a:pt x="1566" y="2385"/>
                    <a:pt x="1699" y="2299"/>
                  </a:cubicBezTo>
                  <a:cubicBezTo>
                    <a:pt x="1822" y="2219"/>
                    <a:pt x="1994" y="2217"/>
                    <a:pt x="2125" y="2146"/>
                  </a:cubicBezTo>
                  <a:cubicBezTo>
                    <a:pt x="2539" y="1922"/>
                    <a:pt x="2966" y="1834"/>
                    <a:pt x="3402" y="1834"/>
                  </a:cubicBezTo>
                  <a:cubicBezTo>
                    <a:pt x="3682" y="1834"/>
                    <a:pt x="3965" y="1870"/>
                    <a:pt x="4250" y="1930"/>
                  </a:cubicBezTo>
                  <a:cubicBezTo>
                    <a:pt x="4507" y="1984"/>
                    <a:pt x="4763" y="2026"/>
                    <a:pt x="5030" y="2026"/>
                  </a:cubicBezTo>
                  <a:cubicBezTo>
                    <a:pt x="5096" y="2026"/>
                    <a:pt x="5163" y="2023"/>
                    <a:pt x="5231" y="2018"/>
                  </a:cubicBezTo>
                  <a:cubicBezTo>
                    <a:pt x="5427" y="1292"/>
                    <a:pt x="5203" y="769"/>
                    <a:pt x="4617" y="428"/>
                  </a:cubicBezTo>
                  <a:cubicBezTo>
                    <a:pt x="4308" y="247"/>
                    <a:pt x="3953" y="83"/>
                    <a:pt x="3605" y="46"/>
                  </a:cubicBezTo>
                  <a:cubicBezTo>
                    <a:pt x="3335" y="18"/>
                    <a:pt x="3065" y="0"/>
                    <a:pt x="27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2746703" y="2265567"/>
              <a:ext cx="7281" cy="21393"/>
            </a:xfrm>
            <a:custGeom>
              <a:rect b="b" l="l" r="r" t="t"/>
              <a:pathLst>
                <a:path extrusionOk="0" h="1187" w="404">
                  <a:moveTo>
                    <a:pt x="403" y="0"/>
                  </a:moveTo>
                  <a:lnTo>
                    <a:pt x="403" y="0"/>
                  </a:lnTo>
                  <a:cubicBezTo>
                    <a:pt x="122" y="277"/>
                    <a:pt x="1" y="650"/>
                    <a:pt x="1" y="1187"/>
                  </a:cubicBezTo>
                  <a:lnTo>
                    <a:pt x="1" y="1187"/>
                  </a:lnTo>
                  <a:cubicBezTo>
                    <a:pt x="1" y="650"/>
                    <a:pt x="122" y="278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2754219" y="2194342"/>
              <a:ext cx="66161" cy="44606"/>
            </a:xfrm>
            <a:custGeom>
              <a:rect b="b" l="l" r="r" t="t"/>
              <a:pathLst>
                <a:path extrusionOk="0" h="2475" w="3671">
                  <a:moveTo>
                    <a:pt x="1170" y="1"/>
                  </a:moveTo>
                  <a:cubicBezTo>
                    <a:pt x="861" y="1"/>
                    <a:pt x="554" y="85"/>
                    <a:pt x="261" y="245"/>
                  </a:cubicBezTo>
                  <a:cubicBezTo>
                    <a:pt x="132" y="315"/>
                    <a:pt x="0" y="541"/>
                    <a:pt x="15" y="682"/>
                  </a:cubicBezTo>
                  <a:cubicBezTo>
                    <a:pt x="52" y="1039"/>
                    <a:pt x="140" y="1434"/>
                    <a:pt x="486" y="1618"/>
                  </a:cubicBezTo>
                  <a:cubicBezTo>
                    <a:pt x="987" y="1883"/>
                    <a:pt x="1510" y="2118"/>
                    <a:pt x="2047" y="2297"/>
                  </a:cubicBezTo>
                  <a:cubicBezTo>
                    <a:pt x="2411" y="2418"/>
                    <a:pt x="2815" y="2429"/>
                    <a:pt x="3203" y="2470"/>
                  </a:cubicBezTo>
                  <a:cubicBezTo>
                    <a:pt x="3226" y="2473"/>
                    <a:pt x="3250" y="2474"/>
                    <a:pt x="3274" y="2474"/>
                  </a:cubicBezTo>
                  <a:cubicBezTo>
                    <a:pt x="3393" y="2474"/>
                    <a:pt x="3519" y="2446"/>
                    <a:pt x="3671" y="2432"/>
                  </a:cubicBezTo>
                  <a:cubicBezTo>
                    <a:pt x="3537" y="1759"/>
                    <a:pt x="3388" y="1151"/>
                    <a:pt x="2824" y="752"/>
                  </a:cubicBezTo>
                  <a:cubicBezTo>
                    <a:pt x="2530" y="544"/>
                    <a:pt x="2240" y="315"/>
                    <a:pt x="1916" y="167"/>
                  </a:cubicBezTo>
                  <a:cubicBezTo>
                    <a:pt x="1670" y="55"/>
                    <a:pt x="1419" y="1"/>
                    <a:pt x="11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2725130" y="2179276"/>
              <a:ext cx="163320" cy="339652"/>
            </a:xfrm>
            <a:custGeom>
              <a:rect b="b" l="l" r="r" t="t"/>
              <a:pathLst>
                <a:path extrusionOk="0" h="18846" w="9062">
                  <a:moveTo>
                    <a:pt x="2785" y="838"/>
                  </a:moveTo>
                  <a:cubicBezTo>
                    <a:pt x="3034" y="838"/>
                    <a:pt x="3284" y="892"/>
                    <a:pt x="3530" y="1003"/>
                  </a:cubicBezTo>
                  <a:cubicBezTo>
                    <a:pt x="3854" y="1151"/>
                    <a:pt x="4144" y="1380"/>
                    <a:pt x="4438" y="1589"/>
                  </a:cubicBezTo>
                  <a:cubicBezTo>
                    <a:pt x="5002" y="1987"/>
                    <a:pt x="5151" y="2596"/>
                    <a:pt x="5285" y="3269"/>
                  </a:cubicBezTo>
                  <a:cubicBezTo>
                    <a:pt x="5132" y="3283"/>
                    <a:pt x="5005" y="3311"/>
                    <a:pt x="4886" y="3311"/>
                  </a:cubicBezTo>
                  <a:cubicBezTo>
                    <a:pt x="4863" y="3311"/>
                    <a:pt x="4840" y="3310"/>
                    <a:pt x="4817" y="3307"/>
                  </a:cubicBezTo>
                  <a:cubicBezTo>
                    <a:pt x="4429" y="3265"/>
                    <a:pt x="4025" y="3254"/>
                    <a:pt x="3661" y="3134"/>
                  </a:cubicBezTo>
                  <a:cubicBezTo>
                    <a:pt x="3124" y="2954"/>
                    <a:pt x="2601" y="2719"/>
                    <a:pt x="2100" y="2454"/>
                  </a:cubicBezTo>
                  <a:cubicBezTo>
                    <a:pt x="1754" y="2270"/>
                    <a:pt x="1666" y="1875"/>
                    <a:pt x="1629" y="1518"/>
                  </a:cubicBezTo>
                  <a:cubicBezTo>
                    <a:pt x="1614" y="1378"/>
                    <a:pt x="1746" y="1151"/>
                    <a:pt x="1875" y="1081"/>
                  </a:cubicBezTo>
                  <a:cubicBezTo>
                    <a:pt x="2168" y="921"/>
                    <a:pt x="2475" y="838"/>
                    <a:pt x="2785" y="838"/>
                  </a:cubicBezTo>
                  <a:close/>
                  <a:moveTo>
                    <a:pt x="3988" y="4074"/>
                  </a:moveTo>
                  <a:cubicBezTo>
                    <a:pt x="4258" y="4074"/>
                    <a:pt x="4528" y="4091"/>
                    <a:pt x="4798" y="4119"/>
                  </a:cubicBezTo>
                  <a:cubicBezTo>
                    <a:pt x="5146" y="4156"/>
                    <a:pt x="5501" y="4320"/>
                    <a:pt x="5810" y="4501"/>
                  </a:cubicBezTo>
                  <a:cubicBezTo>
                    <a:pt x="6396" y="4843"/>
                    <a:pt x="6620" y="5366"/>
                    <a:pt x="6424" y="6091"/>
                  </a:cubicBezTo>
                  <a:cubicBezTo>
                    <a:pt x="6356" y="6096"/>
                    <a:pt x="6289" y="6099"/>
                    <a:pt x="6223" y="6099"/>
                  </a:cubicBezTo>
                  <a:cubicBezTo>
                    <a:pt x="5956" y="6099"/>
                    <a:pt x="5700" y="6057"/>
                    <a:pt x="5443" y="6003"/>
                  </a:cubicBezTo>
                  <a:cubicBezTo>
                    <a:pt x="5157" y="5943"/>
                    <a:pt x="4874" y="5907"/>
                    <a:pt x="4594" y="5907"/>
                  </a:cubicBezTo>
                  <a:cubicBezTo>
                    <a:pt x="4159" y="5907"/>
                    <a:pt x="3732" y="5995"/>
                    <a:pt x="3318" y="6219"/>
                  </a:cubicBezTo>
                  <a:cubicBezTo>
                    <a:pt x="3187" y="6292"/>
                    <a:pt x="3015" y="6293"/>
                    <a:pt x="2892" y="6372"/>
                  </a:cubicBezTo>
                  <a:cubicBezTo>
                    <a:pt x="2759" y="6458"/>
                    <a:pt x="2613" y="6527"/>
                    <a:pt x="2461" y="6573"/>
                  </a:cubicBezTo>
                  <a:cubicBezTo>
                    <a:pt x="2341" y="6608"/>
                    <a:pt x="2223" y="6625"/>
                    <a:pt x="2105" y="6625"/>
                  </a:cubicBezTo>
                  <a:cubicBezTo>
                    <a:pt x="1803" y="6625"/>
                    <a:pt x="1506" y="6514"/>
                    <a:pt x="1211" y="6305"/>
                  </a:cubicBezTo>
                  <a:cubicBezTo>
                    <a:pt x="1202" y="6197"/>
                    <a:pt x="1198" y="6094"/>
                    <a:pt x="1197" y="5997"/>
                  </a:cubicBezTo>
                  <a:cubicBezTo>
                    <a:pt x="1194" y="5448"/>
                    <a:pt x="1315" y="5070"/>
                    <a:pt x="1600" y="4788"/>
                  </a:cubicBezTo>
                  <a:cubicBezTo>
                    <a:pt x="1801" y="4590"/>
                    <a:pt x="2083" y="4439"/>
                    <a:pt x="2459" y="4310"/>
                  </a:cubicBezTo>
                  <a:cubicBezTo>
                    <a:pt x="2964" y="4137"/>
                    <a:pt x="3475" y="4074"/>
                    <a:pt x="3988" y="4074"/>
                  </a:cubicBezTo>
                  <a:close/>
                  <a:moveTo>
                    <a:pt x="5800" y="6869"/>
                  </a:moveTo>
                  <a:cubicBezTo>
                    <a:pt x="5807" y="6869"/>
                    <a:pt x="5815" y="6869"/>
                    <a:pt x="5822" y="6869"/>
                  </a:cubicBezTo>
                  <a:cubicBezTo>
                    <a:pt x="6590" y="6872"/>
                    <a:pt x="7063" y="7261"/>
                    <a:pt x="7178" y="7939"/>
                  </a:cubicBezTo>
                  <a:cubicBezTo>
                    <a:pt x="7224" y="8199"/>
                    <a:pt x="7177" y="8431"/>
                    <a:pt x="6942" y="8576"/>
                  </a:cubicBezTo>
                  <a:cubicBezTo>
                    <a:pt x="6507" y="8844"/>
                    <a:pt x="6092" y="9112"/>
                    <a:pt x="5551" y="9191"/>
                  </a:cubicBezTo>
                  <a:cubicBezTo>
                    <a:pt x="4868" y="9293"/>
                    <a:pt x="4206" y="9533"/>
                    <a:pt x="3536" y="9717"/>
                  </a:cubicBezTo>
                  <a:cubicBezTo>
                    <a:pt x="3127" y="9827"/>
                    <a:pt x="2727" y="9973"/>
                    <a:pt x="2313" y="10050"/>
                  </a:cubicBezTo>
                  <a:cubicBezTo>
                    <a:pt x="2138" y="10083"/>
                    <a:pt x="1962" y="10104"/>
                    <a:pt x="1790" y="10104"/>
                  </a:cubicBezTo>
                  <a:cubicBezTo>
                    <a:pt x="1464" y="10104"/>
                    <a:pt x="1151" y="10027"/>
                    <a:pt x="878" y="9801"/>
                  </a:cubicBezTo>
                  <a:lnTo>
                    <a:pt x="879" y="9801"/>
                  </a:lnTo>
                  <a:cubicBezTo>
                    <a:pt x="755" y="9020"/>
                    <a:pt x="1060" y="8477"/>
                    <a:pt x="1676" y="8084"/>
                  </a:cubicBezTo>
                  <a:cubicBezTo>
                    <a:pt x="1779" y="8019"/>
                    <a:pt x="1891" y="7966"/>
                    <a:pt x="1981" y="7886"/>
                  </a:cubicBezTo>
                  <a:cubicBezTo>
                    <a:pt x="2712" y="7222"/>
                    <a:pt x="3581" y="6942"/>
                    <a:pt x="4557" y="6936"/>
                  </a:cubicBezTo>
                  <a:cubicBezTo>
                    <a:pt x="4972" y="6932"/>
                    <a:pt x="5387" y="6869"/>
                    <a:pt x="5800" y="6869"/>
                  </a:cubicBezTo>
                  <a:close/>
                  <a:moveTo>
                    <a:pt x="6409" y="10038"/>
                  </a:moveTo>
                  <a:cubicBezTo>
                    <a:pt x="6676" y="10038"/>
                    <a:pt x="6956" y="10107"/>
                    <a:pt x="7208" y="10198"/>
                  </a:cubicBezTo>
                  <a:cubicBezTo>
                    <a:pt x="7620" y="10347"/>
                    <a:pt x="7827" y="10788"/>
                    <a:pt x="7759" y="11224"/>
                  </a:cubicBezTo>
                  <a:cubicBezTo>
                    <a:pt x="7707" y="11564"/>
                    <a:pt x="7571" y="11854"/>
                    <a:pt x="7316" y="12093"/>
                  </a:cubicBezTo>
                  <a:cubicBezTo>
                    <a:pt x="6869" y="12511"/>
                    <a:pt x="6344" y="12799"/>
                    <a:pt x="5789" y="13039"/>
                  </a:cubicBezTo>
                  <a:cubicBezTo>
                    <a:pt x="5373" y="13218"/>
                    <a:pt x="4943" y="13363"/>
                    <a:pt x="4536" y="13559"/>
                  </a:cubicBezTo>
                  <a:cubicBezTo>
                    <a:pt x="4217" y="13714"/>
                    <a:pt x="3894" y="13797"/>
                    <a:pt x="3636" y="13797"/>
                  </a:cubicBezTo>
                  <a:cubicBezTo>
                    <a:pt x="3597" y="13797"/>
                    <a:pt x="3561" y="13795"/>
                    <a:pt x="3526" y="13791"/>
                  </a:cubicBezTo>
                  <a:cubicBezTo>
                    <a:pt x="2401" y="13788"/>
                    <a:pt x="2161" y="13506"/>
                    <a:pt x="2337" y="12517"/>
                  </a:cubicBezTo>
                  <a:cubicBezTo>
                    <a:pt x="2460" y="11824"/>
                    <a:pt x="2878" y="11320"/>
                    <a:pt x="3438" y="10935"/>
                  </a:cubicBezTo>
                  <a:cubicBezTo>
                    <a:pt x="4304" y="10335"/>
                    <a:pt x="5295" y="10094"/>
                    <a:pt x="6329" y="10040"/>
                  </a:cubicBezTo>
                  <a:cubicBezTo>
                    <a:pt x="6356" y="10039"/>
                    <a:pt x="6382" y="10038"/>
                    <a:pt x="6409" y="10038"/>
                  </a:cubicBezTo>
                  <a:close/>
                  <a:moveTo>
                    <a:pt x="6432" y="13927"/>
                  </a:moveTo>
                  <a:cubicBezTo>
                    <a:pt x="6580" y="13927"/>
                    <a:pt x="6724" y="13991"/>
                    <a:pt x="6865" y="14080"/>
                  </a:cubicBezTo>
                  <a:cubicBezTo>
                    <a:pt x="7694" y="14603"/>
                    <a:pt x="8399" y="16014"/>
                    <a:pt x="7980" y="17186"/>
                  </a:cubicBezTo>
                  <a:cubicBezTo>
                    <a:pt x="7906" y="17394"/>
                    <a:pt x="7810" y="17566"/>
                    <a:pt x="7596" y="17657"/>
                  </a:cubicBezTo>
                  <a:cubicBezTo>
                    <a:pt x="7374" y="17751"/>
                    <a:pt x="7163" y="17878"/>
                    <a:pt x="6934" y="17948"/>
                  </a:cubicBezTo>
                  <a:cubicBezTo>
                    <a:pt x="6799" y="17989"/>
                    <a:pt x="6662" y="18009"/>
                    <a:pt x="6527" y="18009"/>
                  </a:cubicBezTo>
                  <a:cubicBezTo>
                    <a:pt x="6114" y="18009"/>
                    <a:pt x="5722" y="17821"/>
                    <a:pt x="5482" y="17477"/>
                  </a:cubicBezTo>
                  <a:cubicBezTo>
                    <a:pt x="4919" y="16668"/>
                    <a:pt x="4572" y="15782"/>
                    <a:pt x="4582" y="14719"/>
                  </a:cubicBezTo>
                  <a:cubicBezTo>
                    <a:pt x="5104" y="14278"/>
                    <a:pt x="5700" y="14144"/>
                    <a:pt x="6268" y="13954"/>
                  </a:cubicBezTo>
                  <a:cubicBezTo>
                    <a:pt x="6323" y="13935"/>
                    <a:pt x="6378" y="13927"/>
                    <a:pt x="6432" y="13927"/>
                  </a:cubicBezTo>
                  <a:close/>
                  <a:moveTo>
                    <a:pt x="2614" y="1"/>
                  </a:moveTo>
                  <a:cubicBezTo>
                    <a:pt x="2337" y="1"/>
                    <a:pt x="2062" y="36"/>
                    <a:pt x="1798" y="109"/>
                  </a:cubicBezTo>
                  <a:cubicBezTo>
                    <a:pt x="1161" y="286"/>
                    <a:pt x="705" y="712"/>
                    <a:pt x="651" y="1376"/>
                  </a:cubicBezTo>
                  <a:cubicBezTo>
                    <a:pt x="605" y="1943"/>
                    <a:pt x="707" y="2532"/>
                    <a:pt x="1173" y="2958"/>
                  </a:cubicBezTo>
                  <a:cubicBezTo>
                    <a:pt x="1373" y="3141"/>
                    <a:pt x="1597" y="3295"/>
                    <a:pt x="1832" y="3480"/>
                  </a:cubicBezTo>
                  <a:cubicBezTo>
                    <a:pt x="1741" y="3542"/>
                    <a:pt x="1653" y="3627"/>
                    <a:pt x="1549" y="3671"/>
                  </a:cubicBezTo>
                  <a:cubicBezTo>
                    <a:pt x="563" y="4077"/>
                    <a:pt x="313" y="4940"/>
                    <a:pt x="207" y="5869"/>
                  </a:cubicBezTo>
                  <a:cubicBezTo>
                    <a:pt x="134" y="6497"/>
                    <a:pt x="314" y="6800"/>
                    <a:pt x="977" y="7445"/>
                  </a:cubicBezTo>
                  <a:cubicBezTo>
                    <a:pt x="845" y="7600"/>
                    <a:pt x="699" y="7749"/>
                    <a:pt x="580" y="7916"/>
                  </a:cubicBezTo>
                  <a:cubicBezTo>
                    <a:pt x="275" y="8340"/>
                    <a:pt x="59" y="8793"/>
                    <a:pt x="37" y="9335"/>
                  </a:cubicBezTo>
                  <a:cubicBezTo>
                    <a:pt x="0" y="10289"/>
                    <a:pt x="249" y="10621"/>
                    <a:pt x="1217" y="10841"/>
                  </a:cubicBezTo>
                  <a:cubicBezTo>
                    <a:pt x="1479" y="10901"/>
                    <a:pt x="1738" y="10973"/>
                    <a:pt x="2067" y="11058"/>
                  </a:cubicBezTo>
                  <a:cubicBezTo>
                    <a:pt x="1641" y="11588"/>
                    <a:pt x="1459" y="12150"/>
                    <a:pt x="1366" y="12753"/>
                  </a:cubicBezTo>
                  <a:cubicBezTo>
                    <a:pt x="1200" y="13803"/>
                    <a:pt x="1624" y="14448"/>
                    <a:pt x="2666" y="14672"/>
                  </a:cubicBezTo>
                  <a:cubicBezTo>
                    <a:pt x="2843" y="14710"/>
                    <a:pt x="3027" y="14711"/>
                    <a:pt x="3208" y="14737"/>
                  </a:cubicBezTo>
                  <a:cubicBezTo>
                    <a:pt x="3385" y="14762"/>
                    <a:pt x="3561" y="14797"/>
                    <a:pt x="3780" y="14834"/>
                  </a:cubicBezTo>
                  <a:cubicBezTo>
                    <a:pt x="3858" y="16023"/>
                    <a:pt x="4048" y="16757"/>
                    <a:pt x="4380" y="17472"/>
                  </a:cubicBezTo>
                  <a:cubicBezTo>
                    <a:pt x="4793" y="18357"/>
                    <a:pt x="5688" y="18846"/>
                    <a:pt x="6620" y="18846"/>
                  </a:cubicBezTo>
                  <a:cubicBezTo>
                    <a:pt x="7074" y="18846"/>
                    <a:pt x="7536" y="18730"/>
                    <a:pt x="7955" y="18487"/>
                  </a:cubicBezTo>
                  <a:cubicBezTo>
                    <a:pt x="8305" y="18285"/>
                    <a:pt x="8562" y="17991"/>
                    <a:pt x="8701" y="17601"/>
                  </a:cubicBezTo>
                  <a:cubicBezTo>
                    <a:pt x="9062" y="16581"/>
                    <a:pt x="8955" y="15590"/>
                    <a:pt x="8551" y="14607"/>
                  </a:cubicBezTo>
                  <a:cubicBezTo>
                    <a:pt x="8313" y="14026"/>
                    <a:pt x="7858" y="13645"/>
                    <a:pt x="7323" y="13285"/>
                  </a:cubicBezTo>
                  <a:cubicBezTo>
                    <a:pt x="7510" y="13094"/>
                    <a:pt x="7666" y="12952"/>
                    <a:pt x="7801" y="12794"/>
                  </a:cubicBezTo>
                  <a:cubicBezTo>
                    <a:pt x="8036" y="12521"/>
                    <a:pt x="8284" y="12254"/>
                    <a:pt x="8480" y="11954"/>
                  </a:cubicBezTo>
                  <a:cubicBezTo>
                    <a:pt x="8904" y="11304"/>
                    <a:pt x="8730" y="10267"/>
                    <a:pt x="8154" y="9794"/>
                  </a:cubicBezTo>
                  <a:cubicBezTo>
                    <a:pt x="7946" y="9624"/>
                    <a:pt x="7741" y="9452"/>
                    <a:pt x="7534" y="9279"/>
                  </a:cubicBezTo>
                  <a:cubicBezTo>
                    <a:pt x="7826" y="8910"/>
                    <a:pt x="8073" y="8516"/>
                    <a:pt x="8040" y="8038"/>
                  </a:cubicBezTo>
                  <a:cubicBezTo>
                    <a:pt x="7992" y="7349"/>
                    <a:pt x="7664" y="6778"/>
                    <a:pt x="7156" y="6328"/>
                  </a:cubicBezTo>
                  <a:cubicBezTo>
                    <a:pt x="7199" y="6172"/>
                    <a:pt x="7234" y="6057"/>
                    <a:pt x="7260" y="5940"/>
                  </a:cubicBezTo>
                  <a:cubicBezTo>
                    <a:pt x="7427" y="5165"/>
                    <a:pt x="7269" y="4500"/>
                    <a:pt x="6625" y="3985"/>
                  </a:cubicBezTo>
                  <a:cubicBezTo>
                    <a:pt x="6415" y="3818"/>
                    <a:pt x="6230" y="3620"/>
                    <a:pt x="6064" y="3463"/>
                  </a:cubicBezTo>
                  <a:cubicBezTo>
                    <a:pt x="6017" y="2503"/>
                    <a:pt x="5923" y="2089"/>
                    <a:pt x="5664" y="1658"/>
                  </a:cubicBezTo>
                  <a:cubicBezTo>
                    <a:pt x="5062" y="651"/>
                    <a:pt x="3814" y="1"/>
                    <a:pt x="26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3641484" y="2307452"/>
              <a:ext cx="108820" cy="71027"/>
            </a:xfrm>
            <a:custGeom>
              <a:rect b="b" l="l" r="r" t="t"/>
              <a:pathLst>
                <a:path extrusionOk="0" h="3941" w="6038">
                  <a:moveTo>
                    <a:pt x="2461" y="1452"/>
                  </a:moveTo>
                  <a:cubicBezTo>
                    <a:pt x="3152" y="1452"/>
                    <a:pt x="3713" y="1667"/>
                    <a:pt x="4274" y="2114"/>
                  </a:cubicBezTo>
                  <a:cubicBezTo>
                    <a:pt x="3851" y="2807"/>
                    <a:pt x="3518" y="3082"/>
                    <a:pt x="3004" y="3082"/>
                  </a:cubicBezTo>
                  <a:cubicBezTo>
                    <a:pt x="2846" y="3082"/>
                    <a:pt x="2670" y="3055"/>
                    <a:pt x="2469" y="3007"/>
                  </a:cubicBezTo>
                  <a:cubicBezTo>
                    <a:pt x="2381" y="2986"/>
                    <a:pt x="2279" y="2973"/>
                    <a:pt x="2214" y="2920"/>
                  </a:cubicBezTo>
                  <a:cubicBezTo>
                    <a:pt x="1782" y="2558"/>
                    <a:pt x="1355" y="2190"/>
                    <a:pt x="1044" y="1681"/>
                  </a:cubicBezTo>
                  <a:cubicBezTo>
                    <a:pt x="1582" y="1530"/>
                    <a:pt x="2045" y="1452"/>
                    <a:pt x="2461" y="1452"/>
                  </a:cubicBezTo>
                  <a:close/>
                  <a:moveTo>
                    <a:pt x="5545" y="1"/>
                  </a:moveTo>
                  <a:cubicBezTo>
                    <a:pt x="5484" y="1"/>
                    <a:pt x="5420" y="11"/>
                    <a:pt x="5353" y="31"/>
                  </a:cubicBezTo>
                  <a:cubicBezTo>
                    <a:pt x="5209" y="75"/>
                    <a:pt x="5064" y="133"/>
                    <a:pt x="4937" y="211"/>
                  </a:cubicBezTo>
                  <a:cubicBezTo>
                    <a:pt x="4614" y="410"/>
                    <a:pt x="4252" y="447"/>
                    <a:pt x="3892" y="493"/>
                  </a:cubicBezTo>
                  <a:cubicBezTo>
                    <a:pt x="3284" y="573"/>
                    <a:pt x="2676" y="633"/>
                    <a:pt x="2065" y="633"/>
                  </a:cubicBezTo>
                  <a:cubicBezTo>
                    <a:pt x="1770" y="633"/>
                    <a:pt x="1475" y="619"/>
                    <a:pt x="1179" y="587"/>
                  </a:cubicBezTo>
                  <a:cubicBezTo>
                    <a:pt x="1123" y="581"/>
                    <a:pt x="1066" y="579"/>
                    <a:pt x="1009" y="579"/>
                  </a:cubicBezTo>
                  <a:cubicBezTo>
                    <a:pt x="884" y="579"/>
                    <a:pt x="758" y="590"/>
                    <a:pt x="633" y="603"/>
                  </a:cubicBezTo>
                  <a:cubicBezTo>
                    <a:pt x="277" y="639"/>
                    <a:pt x="81" y="823"/>
                    <a:pt x="45" y="1176"/>
                  </a:cubicBezTo>
                  <a:cubicBezTo>
                    <a:pt x="1" y="1612"/>
                    <a:pt x="51" y="2042"/>
                    <a:pt x="387" y="2356"/>
                  </a:cubicBezTo>
                  <a:cubicBezTo>
                    <a:pt x="851" y="2790"/>
                    <a:pt x="1323" y="3218"/>
                    <a:pt x="1831" y="3598"/>
                  </a:cubicBezTo>
                  <a:cubicBezTo>
                    <a:pt x="2099" y="3798"/>
                    <a:pt x="2415" y="3941"/>
                    <a:pt x="2719" y="3941"/>
                  </a:cubicBezTo>
                  <a:cubicBezTo>
                    <a:pt x="2769" y="3941"/>
                    <a:pt x="2819" y="3937"/>
                    <a:pt x="2868" y="3929"/>
                  </a:cubicBezTo>
                  <a:cubicBezTo>
                    <a:pt x="3762" y="3926"/>
                    <a:pt x="4414" y="3641"/>
                    <a:pt x="4822" y="2883"/>
                  </a:cubicBezTo>
                  <a:cubicBezTo>
                    <a:pt x="5110" y="2350"/>
                    <a:pt x="5449" y="1843"/>
                    <a:pt x="5733" y="1308"/>
                  </a:cubicBezTo>
                  <a:cubicBezTo>
                    <a:pt x="5857" y="1073"/>
                    <a:pt x="5934" y="802"/>
                    <a:pt x="5981" y="539"/>
                  </a:cubicBezTo>
                  <a:cubicBezTo>
                    <a:pt x="6038" y="221"/>
                    <a:pt x="5835" y="1"/>
                    <a:pt x="5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3707843" y="2140257"/>
              <a:ext cx="75983" cy="154237"/>
            </a:xfrm>
            <a:custGeom>
              <a:rect b="b" l="l" r="r" t="t"/>
              <a:pathLst>
                <a:path extrusionOk="0" h="8558" w="4216">
                  <a:moveTo>
                    <a:pt x="572" y="1"/>
                  </a:moveTo>
                  <a:cubicBezTo>
                    <a:pt x="208" y="218"/>
                    <a:pt x="238" y="478"/>
                    <a:pt x="194" y="711"/>
                  </a:cubicBezTo>
                  <a:cubicBezTo>
                    <a:pt x="1" y="1746"/>
                    <a:pt x="295" y="2700"/>
                    <a:pt x="753" y="3597"/>
                  </a:cubicBezTo>
                  <a:cubicBezTo>
                    <a:pt x="981" y="4046"/>
                    <a:pt x="1351" y="4429"/>
                    <a:pt x="1683" y="4817"/>
                  </a:cubicBezTo>
                  <a:cubicBezTo>
                    <a:pt x="1937" y="5114"/>
                    <a:pt x="2231" y="5374"/>
                    <a:pt x="2515" y="5644"/>
                  </a:cubicBezTo>
                  <a:cubicBezTo>
                    <a:pt x="2616" y="5741"/>
                    <a:pt x="2737" y="5819"/>
                    <a:pt x="2892" y="5938"/>
                  </a:cubicBezTo>
                  <a:cubicBezTo>
                    <a:pt x="2667" y="6104"/>
                    <a:pt x="2515" y="6261"/>
                    <a:pt x="2330" y="6343"/>
                  </a:cubicBezTo>
                  <a:cubicBezTo>
                    <a:pt x="1674" y="6634"/>
                    <a:pt x="1196" y="7140"/>
                    <a:pt x="699" y="7625"/>
                  </a:cubicBezTo>
                  <a:cubicBezTo>
                    <a:pt x="571" y="7749"/>
                    <a:pt x="436" y="7893"/>
                    <a:pt x="376" y="8054"/>
                  </a:cubicBezTo>
                  <a:cubicBezTo>
                    <a:pt x="333" y="8170"/>
                    <a:pt x="362" y="8373"/>
                    <a:pt x="443" y="8458"/>
                  </a:cubicBezTo>
                  <a:cubicBezTo>
                    <a:pt x="510" y="8529"/>
                    <a:pt x="651" y="8557"/>
                    <a:pt x="773" y="8557"/>
                  </a:cubicBezTo>
                  <a:cubicBezTo>
                    <a:pt x="799" y="8557"/>
                    <a:pt x="823" y="8556"/>
                    <a:pt x="847" y="8554"/>
                  </a:cubicBezTo>
                  <a:cubicBezTo>
                    <a:pt x="951" y="8542"/>
                    <a:pt x="1051" y="8436"/>
                    <a:pt x="1145" y="8364"/>
                  </a:cubicBezTo>
                  <a:cubicBezTo>
                    <a:pt x="2014" y="7709"/>
                    <a:pt x="2880" y="7051"/>
                    <a:pt x="3745" y="6393"/>
                  </a:cubicBezTo>
                  <a:cubicBezTo>
                    <a:pt x="3842" y="6322"/>
                    <a:pt x="3929" y="6236"/>
                    <a:pt x="4003" y="6141"/>
                  </a:cubicBezTo>
                  <a:cubicBezTo>
                    <a:pt x="4215" y="5857"/>
                    <a:pt x="4128" y="5452"/>
                    <a:pt x="3818" y="5281"/>
                  </a:cubicBezTo>
                  <a:cubicBezTo>
                    <a:pt x="3739" y="5238"/>
                    <a:pt x="3654" y="5196"/>
                    <a:pt x="3566" y="5185"/>
                  </a:cubicBezTo>
                  <a:cubicBezTo>
                    <a:pt x="2796" y="5078"/>
                    <a:pt x="2349" y="4542"/>
                    <a:pt x="1972" y="3948"/>
                  </a:cubicBezTo>
                  <a:cubicBezTo>
                    <a:pt x="1336" y="2943"/>
                    <a:pt x="976" y="1823"/>
                    <a:pt x="702" y="674"/>
                  </a:cubicBezTo>
                  <a:cubicBezTo>
                    <a:pt x="654" y="475"/>
                    <a:pt x="624" y="272"/>
                    <a:pt x="5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3417915" y="2232838"/>
              <a:ext cx="76542" cy="66341"/>
            </a:xfrm>
            <a:custGeom>
              <a:rect b="b" l="l" r="r" t="t"/>
              <a:pathLst>
                <a:path extrusionOk="0" h="3681" w="4247">
                  <a:moveTo>
                    <a:pt x="1764" y="1"/>
                  </a:moveTo>
                  <a:cubicBezTo>
                    <a:pt x="1704" y="1"/>
                    <a:pt x="1643" y="2"/>
                    <a:pt x="1582" y="5"/>
                  </a:cubicBezTo>
                  <a:cubicBezTo>
                    <a:pt x="1099" y="28"/>
                    <a:pt x="603" y="204"/>
                    <a:pt x="345" y="664"/>
                  </a:cubicBezTo>
                  <a:cubicBezTo>
                    <a:pt x="174" y="969"/>
                    <a:pt x="112" y="1336"/>
                    <a:pt x="0" y="1676"/>
                  </a:cubicBezTo>
                  <a:cubicBezTo>
                    <a:pt x="27" y="2014"/>
                    <a:pt x="82" y="2302"/>
                    <a:pt x="350" y="2512"/>
                  </a:cubicBezTo>
                  <a:cubicBezTo>
                    <a:pt x="435" y="2579"/>
                    <a:pt x="530" y="2612"/>
                    <a:pt x="622" y="2612"/>
                  </a:cubicBezTo>
                  <a:cubicBezTo>
                    <a:pt x="705" y="2612"/>
                    <a:pt x="785" y="2586"/>
                    <a:pt x="856" y="2531"/>
                  </a:cubicBezTo>
                  <a:cubicBezTo>
                    <a:pt x="963" y="2450"/>
                    <a:pt x="1046" y="2298"/>
                    <a:pt x="1075" y="2165"/>
                  </a:cubicBezTo>
                  <a:cubicBezTo>
                    <a:pt x="1096" y="2061"/>
                    <a:pt x="1006" y="1938"/>
                    <a:pt x="988" y="1820"/>
                  </a:cubicBezTo>
                  <a:cubicBezTo>
                    <a:pt x="903" y="1257"/>
                    <a:pt x="1263" y="841"/>
                    <a:pt x="1757" y="841"/>
                  </a:cubicBezTo>
                  <a:cubicBezTo>
                    <a:pt x="1847" y="841"/>
                    <a:pt x="1942" y="855"/>
                    <a:pt x="2040" y="885"/>
                  </a:cubicBezTo>
                  <a:cubicBezTo>
                    <a:pt x="2399" y="994"/>
                    <a:pt x="2728" y="1170"/>
                    <a:pt x="2912" y="1502"/>
                  </a:cubicBezTo>
                  <a:cubicBezTo>
                    <a:pt x="3176" y="1975"/>
                    <a:pt x="3465" y="2448"/>
                    <a:pt x="3480" y="3020"/>
                  </a:cubicBezTo>
                  <a:cubicBezTo>
                    <a:pt x="3484" y="3170"/>
                    <a:pt x="3495" y="3330"/>
                    <a:pt x="3553" y="3465"/>
                  </a:cubicBezTo>
                  <a:cubicBezTo>
                    <a:pt x="3592" y="3559"/>
                    <a:pt x="3709" y="3669"/>
                    <a:pt x="3802" y="3679"/>
                  </a:cubicBezTo>
                  <a:cubicBezTo>
                    <a:pt x="3808" y="3680"/>
                    <a:pt x="3815" y="3680"/>
                    <a:pt x="3821" y="3680"/>
                  </a:cubicBezTo>
                  <a:cubicBezTo>
                    <a:pt x="3921" y="3680"/>
                    <a:pt x="4062" y="3612"/>
                    <a:pt x="4105" y="3534"/>
                  </a:cubicBezTo>
                  <a:cubicBezTo>
                    <a:pt x="4189" y="3384"/>
                    <a:pt x="4246" y="3199"/>
                    <a:pt x="4245" y="3029"/>
                  </a:cubicBezTo>
                  <a:cubicBezTo>
                    <a:pt x="4242" y="2789"/>
                    <a:pt x="4163" y="2552"/>
                    <a:pt x="4137" y="2310"/>
                  </a:cubicBezTo>
                  <a:cubicBezTo>
                    <a:pt x="4063" y="1612"/>
                    <a:pt x="3715" y="1056"/>
                    <a:pt x="3248" y="561"/>
                  </a:cubicBezTo>
                  <a:cubicBezTo>
                    <a:pt x="2839" y="129"/>
                    <a:pt x="2307" y="1"/>
                    <a:pt x="17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3744267" y="2136274"/>
              <a:ext cx="32296" cy="47688"/>
            </a:xfrm>
            <a:custGeom>
              <a:rect b="b" l="l" r="r" t="t"/>
              <a:pathLst>
                <a:path extrusionOk="0" h="2646" w="1792">
                  <a:moveTo>
                    <a:pt x="931" y="1"/>
                  </a:moveTo>
                  <a:cubicBezTo>
                    <a:pt x="655" y="1"/>
                    <a:pt x="344" y="250"/>
                    <a:pt x="137" y="631"/>
                  </a:cubicBezTo>
                  <a:cubicBezTo>
                    <a:pt x="94" y="709"/>
                    <a:pt x="40" y="792"/>
                    <a:pt x="35" y="876"/>
                  </a:cubicBezTo>
                  <a:cubicBezTo>
                    <a:pt x="1" y="1429"/>
                    <a:pt x="78" y="1949"/>
                    <a:pt x="473" y="2386"/>
                  </a:cubicBezTo>
                  <a:cubicBezTo>
                    <a:pt x="623" y="2551"/>
                    <a:pt x="785" y="2646"/>
                    <a:pt x="986" y="2646"/>
                  </a:cubicBezTo>
                  <a:cubicBezTo>
                    <a:pt x="1025" y="2646"/>
                    <a:pt x="1066" y="2642"/>
                    <a:pt x="1108" y="2635"/>
                  </a:cubicBezTo>
                  <a:cubicBezTo>
                    <a:pt x="1401" y="2582"/>
                    <a:pt x="1602" y="2412"/>
                    <a:pt x="1666" y="2120"/>
                  </a:cubicBezTo>
                  <a:cubicBezTo>
                    <a:pt x="1724" y="1856"/>
                    <a:pt x="1752" y="1586"/>
                    <a:pt x="1792" y="1337"/>
                  </a:cubicBezTo>
                  <a:cubicBezTo>
                    <a:pt x="1763" y="1168"/>
                    <a:pt x="1727" y="1020"/>
                    <a:pt x="1715" y="871"/>
                  </a:cubicBezTo>
                  <a:cubicBezTo>
                    <a:pt x="1679" y="435"/>
                    <a:pt x="1470" y="130"/>
                    <a:pt x="1043" y="15"/>
                  </a:cubicBezTo>
                  <a:cubicBezTo>
                    <a:pt x="1006" y="5"/>
                    <a:pt x="969" y="1"/>
                    <a:pt x="9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3603944" y="2144600"/>
              <a:ext cx="34549" cy="47291"/>
            </a:xfrm>
            <a:custGeom>
              <a:rect b="b" l="l" r="r" t="t"/>
              <a:pathLst>
                <a:path extrusionOk="0" h="2624" w="1917">
                  <a:moveTo>
                    <a:pt x="1048" y="0"/>
                  </a:moveTo>
                  <a:cubicBezTo>
                    <a:pt x="823" y="0"/>
                    <a:pt x="640" y="139"/>
                    <a:pt x="482" y="311"/>
                  </a:cubicBezTo>
                  <a:cubicBezTo>
                    <a:pt x="1" y="834"/>
                    <a:pt x="64" y="1788"/>
                    <a:pt x="605" y="2382"/>
                  </a:cubicBezTo>
                  <a:cubicBezTo>
                    <a:pt x="755" y="2546"/>
                    <a:pt x="922" y="2624"/>
                    <a:pt x="1111" y="2624"/>
                  </a:cubicBezTo>
                  <a:cubicBezTo>
                    <a:pt x="1185" y="2624"/>
                    <a:pt x="1263" y="2612"/>
                    <a:pt x="1345" y="2588"/>
                  </a:cubicBezTo>
                  <a:cubicBezTo>
                    <a:pt x="1601" y="2514"/>
                    <a:pt x="1758" y="2341"/>
                    <a:pt x="1804" y="2078"/>
                  </a:cubicBezTo>
                  <a:cubicBezTo>
                    <a:pt x="1847" y="1839"/>
                    <a:pt x="1879" y="1599"/>
                    <a:pt x="1917" y="1354"/>
                  </a:cubicBezTo>
                  <a:cubicBezTo>
                    <a:pt x="1881" y="1116"/>
                    <a:pt x="1856" y="875"/>
                    <a:pt x="1804" y="638"/>
                  </a:cubicBezTo>
                  <a:cubicBezTo>
                    <a:pt x="1734" y="312"/>
                    <a:pt x="1513" y="105"/>
                    <a:pt x="1202" y="21"/>
                  </a:cubicBezTo>
                  <a:cubicBezTo>
                    <a:pt x="1148" y="7"/>
                    <a:pt x="1097" y="0"/>
                    <a:pt x="10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3743726" y="2080873"/>
              <a:ext cx="59709" cy="32134"/>
            </a:xfrm>
            <a:custGeom>
              <a:rect b="b" l="l" r="r" t="t"/>
              <a:pathLst>
                <a:path extrusionOk="0" h="1783" w="3313">
                  <a:moveTo>
                    <a:pt x="911" y="0"/>
                  </a:moveTo>
                  <a:cubicBezTo>
                    <a:pt x="692" y="77"/>
                    <a:pt x="430" y="145"/>
                    <a:pt x="191" y="261"/>
                  </a:cubicBezTo>
                  <a:cubicBezTo>
                    <a:pt x="0" y="354"/>
                    <a:pt x="9" y="672"/>
                    <a:pt x="193" y="798"/>
                  </a:cubicBezTo>
                  <a:cubicBezTo>
                    <a:pt x="284" y="859"/>
                    <a:pt x="399" y="936"/>
                    <a:pt x="496" y="936"/>
                  </a:cubicBezTo>
                  <a:cubicBezTo>
                    <a:pt x="503" y="936"/>
                    <a:pt x="510" y="936"/>
                    <a:pt x="517" y="935"/>
                  </a:cubicBezTo>
                  <a:cubicBezTo>
                    <a:pt x="606" y="924"/>
                    <a:pt x="694" y="918"/>
                    <a:pt x="779" y="918"/>
                  </a:cubicBezTo>
                  <a:cubicBezTo>
                    <a:pt x="1442" y="918"/>
                    <a:pt x="1982" y="1247"/>
                    <a:pt x="2505" y="1639"/>
                  </a:cubicBezTo>
                  <a:cubicBezTo>
                    <a:pt x="2577" y="1692"/>
                    <a:pt x="2665" y="1727"/>
                    <a:pt x="2751" y="1754"/>
                  </a:cubicBezTo>
                  <a:cubicBezTo>
                    <a:pt x="2809" y="1773"/>
                    <a:pt x="2869" y="1783"/>
                    <a:pt x="2928" y="1783"/>
                  </a:cubicBezTo>
                  <a:cubicBezTo>
                    <a:pt x="3058" y="1783"/>
                    <a:pt x="3177" y="1733"/>
                    <a:pt x="3237" y="1624"/>
                  </a:cubicBezTo>
                  <a:cubicBezTo>
                    <a:pt x="3312" y="1487"/>
                    <a:pt x="3297" y="1279"/>
                    <a:pt x="3265" y="1113"/>
                  </a:cubicBezTo>
                  <a:cubicBezTo>
                    <a:pt x="3246" y="1010"/>
                    <a:pt x="3141" y="904"/>
                    <a:pt x="3049" y="831"/>
                  </a:cubicBezTo>
                  <a:cubicBezTo>
                    <a:pt x="2433" y="359"/>
                    <a:pt x="1714" y="147"/>
                    <a:pt x="9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578478" y="2087847"/>
              <a:ext cx="56356" cy="37685"/>
            </a:xfrm>
            <a:custGeom>
              <a:rect b="b" l="l" r="r" t="t"/>
              <a:pathLst>
                <a:path extrusionOk="0" h="2091" w="3127">
                  <a:moveTo>
                    <a:pt x="2391" y="0"/>
                  </a:moveTo>
                  <a:cubicBezTo>
                    <a:pt x="1684" y="0"/>
                    <a:pt x="1123" y="368"/>
                    <a:pt x="611" y="832"/>
                  </a:cubicBezTo>
                  <a:cubicBezTo>
                    <a:pt x="413" y="1010"/>
                    <a:pt x="254" y="1241"/>
                    <a:pt x="117" y="1471"/>
                  </a:cubicBezTo>
                  <a:cubicBezTo>
                    <a:pt x="0" y="1663"/>
                    <a:pt x="91" y="1942"/>
                    <a:pt x="254" y="2033"/>
                  </a:cubicBezTo>
                  <a:cubicBezTo>
                    <a:pt x="325" y="2073"/>
                    <a:pt x="396" y="2090"/>
                    <a:pt x="465" y="2090"/>
                  </a:cubicBezTo>
                  <a:cubicBezTo>
                    <a:pt x="572" y="2090"/>
                    <a:pt x="675" y="2049"/>
                    <a:pt x="765" y="1984"/>
                  </a:cubicBezTo>
                  <a:cubicBezTo>
                    <a:pt x="885" y="1898"/>
                    <a:pt x="973" y="1766"/>
                    <a:pt x="1070" y="1650"/>
                  </a:cubicBezTo>
                  <a:cubicBezTo>
                    <a:pt x="1434" y="1210"/>
                    <a:pt x="1893" y="963"/>
                    <a:pt x="2470" y="930"/>
                  </a:cubicBezTo>
                  <a:cubicBezTo>
                    <a:pt x="2616" y="923"/>
                    <a:pt x="2780" y="897"/>
                    <a:pt x="2898" y="820"/>
                  </a:cubicBezTo>
                  <a:cubicBezTo>
                    <a:pt x="3010" y="748"/>
                    <a:pt x="3075" y="600"/>
                    <a:pt x="3127" y="529"/>
                  </a:cubicBezTo>
                  <a:cubicBezTo>
                    <a:pt x="3115" y="231"/>
                    <a:pt x="2913" y="46"/>
                    <a:pt x="2637" y="15"/>
                  </a:cubicBezTo>
                  <a:cubicBezTo>
                    <a:pt x="2553" y="5"/>
                    <a:pt x="2471" y="0"/>
                    <a:pt x="23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258686" y="2521505"/>
              <a:ext cx="194391" cy="876723"/>
            </a:xfrm>
            <a:custGeom>
              <a:rect b="b" l="l" r="r" t="t"/>
              <a:pathLst>
                <a:path extrusionOk="0" h="48646" w="10786">
                  <a:moveTo>
                    <a:pt x="0" y="0"/>
                  </a:moveTo>
                  <a:lnTo>
                    <a:pt x="0" y="0"/>
                  </a:lnTo>
                  <a:cubicBezTo>
                    <a:pt x="149" y="138"/>
                    <a:pt x="289" y="287"/>
                    <a:pt x="449" y="411"/>
                  </a:cubicBezTo>
                  <a:cubicBezTo>
                    <a:pt x="952" y="801"/>
                    <a:pt x="1474" y="1167"/>
                    <a:pt x="1967" y="1571"/>
                  </a:cubicBezTo>
                  <a:cubicBezTo>
                    <a:pt x="2671" y="2146"/>
                    <a:pt x="3399" y="2708"/>
                    <a:pt x="3908" y="3477"/>
                  </a:cubicBezTo>
                  <a:cubicBezTo>
                    <a:pt x="4677" y="4641"/>
                    <a:pt x="5446" y="5804"/>
                    <a:pt x="5921" y="7134"/>
                  </a:cubicBezTo>
                  <a:cubicBezTo>
                    <a:pt x="6134" y="7733"/>
                    <a:pt x="6414" y="8308"/>
                    <a:pt x="6677" y="8889"/>
                  </a:cubicBezTo>
                  <a:cubicBezTo>
                    <a:pt x="7630" y="11007"/>
                    <a:pt x="8133" y="13253"/>
                    <a:pt x="8533" y="15525"/>
                  </a:cubicBezTo>
                  <a:cubicBezTo>
                    <a:pt x="8800" y="17048"/>
                    <a:pt x="9035" y="18577"/>
                    <a:pt x="9270" y="20105"/>
                  </a:cubicBezTo>
                  <a:cubicBezTo>
                    <a:pt x="9335" y="20522"/>
                    <a:pt x="9355" y="20946"/>
                    <a:pt x="9385" y="21368"/>
                  </a:cubicBezTo>
                  <a:cubicBezTo>
                    <a:pt x="9408" y="21670"/>
                    <a:pt x="9414" y="21974"/>
                    <a:pt x="9426" y="22276"/>
                  </a:cubicBezTo>
                  <a:cubicBezTo>
                    <a:pt x="9510" y="24245"/>
                    <a:pt x="9680" y="26210"/>
                    <a:pt x="9676" y="28183"/>
                  </a:cubicBezTo>
                  <a:cubicBezTo>
                    <a:pt x="9674" y="29273"/>
                    <a:pt x="9707" y="30363"/>
                    <a:pt x="9733" y="31454"/>
                  </a:cubicBezTo>
                  <a:cubicBezTo>
                    <a:pt x="9747" y="32058"/>
                    <a:pt x="9808" y="32664"/>
                    <a:pt x="9803" y="33268"/>
                  </a:cubicBezTo>
                  <a:cubicBezTo>
                    <a:pt x="9795" y="34205"/>
                    <a:pt x="9634" y="35141"/>
                    <a:pt x="9822" y="36079"/>
                  </a:cubicBezTo>
                  <a:cubicBezTo>
                    <a:pt x="9851" y="36224"/>
                    <a:pt x="9821" y="36381"/>
                    <a:pt x="9816" y="36533"/>
                  </a:cubicBezTo>
                  <a:cubicBezTo>
                    <a:pt x="9786" y="37502"/>
                    <a:pt x="9744" y="38470"/>
                    <a:pt x="9726" y="39438"/>
                  </a:cubicBezTo>
                  <a:cubicBezTo>
                    <a:pt x="9706" y="40498"/>
                    <a:pt x="9702" y="41558"/>
                    <a:pt x="9698" y="42620"/>
                  </a:cubicBezTo>
                  <a:cubicBezTo>
                    <a:pt x="9693" y="43498"/>
                    <a:pt x="9650" y="44381"/>
                    <a:pt x="9711" y="45256"/>
                  </a:cubicBezTo>
                  <a:cubicBezTo>
                    <a:pt x="9780" y="46223"/>
                    <a:pt x="9953" y="47183"/>
                    <a:pt x="9840" y="48157"/>
                  </a:cubicBezTo>
                  <a:cubicBezTo>
                    <a:pt x="9833" y="48216"/>
                    <a:pt x="9849" y="48278"/>
                    <a:pt x="9857" y="48338"/>
                  </a:cubicBezTo>
                  <a:cubicBezTo>
                    <a:pt x="9879" y="48501"/>
                    <a:pt x="9949" y="48628"/>
                    <a:pt x="10130" y="48644"/>
                  </a:cubicBezTo>
                  <a:cubicBezTo>
                    <a:pt x="10143" y="48645"/>
                    <a:pt x="10156" y="48646"/>
                    <a:pt x="10168" y="48646"/>
                  </a:cubicBezTo>
                  <a:cubicBezTo>
                    <a:pt x="10322" y="48646"/>
                    <a:pt x="10438" y="48564"/>
                    <a:pt x="10470" y="48412"/>
                  </a:cubicBezTo>
                  <a:cubicBezTo>
                    <a:pt x="10623" y="47700"/>
                    <a:pt x="10785" y="46992"/>
                    <a:pt x="10645" y="46252"/>
                  </a:cubicBezTo>
                  <a:cubicBezTo>
                    <a:pt x="10359" y="44722"/>
                    <a:pt x="10442" y="43169"/>
                    <a:pt x="10409" y="41624"/>
                  </a:cubicBezTo>
                  <a:cubicBezTo>
                    <a:pt x="10396" y="40960"/>
                    <a:pt x="10472" y="40293"/>
                    <a:pt x="10500" y="39628"/>
                  </a:cubicBezTo>
                  <a:cubicBezTo>
                    <a:pt x="10510" y="39416"/>
                    <a:pt x="10499" y="39204"/>
                    <a:pt x="10497" y="38992"/>
                  </a:cubicBezTo>
                  <a:cubicBezTo>
                    <a:pt x="10494" y="37991"/>
                    <a:pt x="10428" y="36988"/>
                    <a:pt x="10505" y="35994"/>
                  </a:cubicBezTo>
                  <a:cubicBezTo>
                    <a:pt x="10592" y="34870"/>
                    <a:pt x="10564" y="33753"/>
                    <a:pt x="10519" y="32631"/>
                  </a:cubicBezTo>
                  <a:cubicBezTo>
                    <a:pt x="10475" y="31540"/>
                    <a:pt x="10452" y="30450"/>
                    <a:pt x="10424" y="29358"/>
                  </a:cubicBezTo>
                  <a:cubicBezTo>
                    <a:pt x="10403" y="28539"/>
                    <a:pt x="10396" y="27721"/>
                    <a:pt x="10368" y="26902"/>
                  </a:cubicBezTo>
                  <a:cubicBezTo>
                    <a:pt x="10333" y="25903"/>
                    <a:pt x="10235" y="24904"/>
                    <a:pt x="10250" y="23905"/>
                  </a:cubicBezTo>
                  <a:cubicBezTo>
                    <a:pt x="10279" y="22106"/>
                    <a:pt x="10023" y="20336"/>
                    <a:pt x="9752" y="18569"/>
                  </a:cubicBezTo>
                  <a:cubicBezTo>
                    <a:pt x="9587" y="17492"/>
                    <a:pt x="9322" y="16429"/>
                    <a:pt x="9143" y="15355"/>
                  </a:cubicBezTo>
                  <a:cubicBezTo>
                    <a:pt x="8814" y="13379"/>
                    <a:pt x="8417" y="11422"/>
                    <a:pt x="7705" y="9541"/>
                  </a:cubicBezTo>
                  <a:cubicBezTo>
                    <a:pt x="7147" y="8066"/>
                    <a:pt x="6619" y="6575"/>
                    <a:pt x="5775" y="5233"/>
                  </a:cubicBezTo>
                  <a:cubicBezTo>
                    <a:pt x="5083" y="4129"/>
                    <a:pt x="4376" y="3029"/>
                    <a:pt x="3365" y="2170"/>
                  </a:cubicBezTo>
                  <a:cubicBezTo>
                    <a:pt x="2348" y="1304"/>
                    <a:pt x="1307" y="47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440984" y="2652691"/>
              <a:ext cx="109072" cy="727118"/>
            </a:xfrm>
            <a:custGeom>
              <a:rect b="b" l="l" r="r" t="t"/>
              <a:pathLst>
                <a:path extrusionOk="0" h="40345" w="6052">
                  <a:moveTo>
                    <a:pt x="214" y="1"/>
                  </a:moveTo>
                  <a:lnTo>
                    <a:pt x="26" y="58"/>
                  </a:lnTo>
                  <a:cubicBezTo>
                    <a:pt x="26" y="171"/>
                    <a:pt x="0" y="292"/>
                    <a:pt x="31" y="396"/>
                  </a:cubicBezTo>
                  <a:cubicBezTo>
                    <a:pt x="122" y="717"/>
                    <a:pt x="223" y="1036"/>
                    <a:pt x="341" y="1349"/>
                  </a:cubicBezTo>
                  <a:cubicBezTo>
                    <a:pt x="679" y="2255"/>
                    <a:pt x="1030" y="3159"/>
                    <a:pt x="1371" y="4065"/>
                  </a:cubicBezTo>
                  <a:cubicBezTo>
                    <a:pt x="1479" y="4348"/>
                    <a:pt x="1563" y="4641"/>
                    <a:pt x="1679" y="4920"/>
                  </a:cubicBezTo>
                  <a:cubicBezTo>
                    <a:pt x="2383" y="6602"/>
                    <a:pt x="2953" y="8325"/>
                    <a:pt x="3320" y="10112"/>
                  </a:cubicBezTo>
                  <a:cubicBezTo>
                    <a:pt x="3504" y="11002"/>
                    <a:pt x="3691" y="11893"/>
                    <a:pt x="3874" y="12783"/>
                  </a:cubicBezTo>
                  <a:cubicBezTo>
                    <a:pt x="3953" y="13168"/>
                    <a:pt x="4038" y="13551"/>
                    <a:pt x="4102" y="13938"/>
                  </a:cubicBezTo>
                  <a:cubicBezTo>
                    <a:pt x="4220" y="14655"/>
                    <a:pt x="4365" y="15372"/>
                    <a:pt x="4428" y="16095"/>
                  </a:cubicBezTo>
                  <a:cubicBezTo>
                    <a:pt x="4510" y="17061"/>
                    <a:pt x="4737" y="18006"/>
                    <a:pt x="4713" y="18988"/>
                  </a:cubicBezTo>
                  <a:cubicBezTo>
                    <a:pt x="4692" y="19864"/>
                    <a:pt x="4755" y="20747"/>
                    <a:pt x="4851" y="21620"/>
                  </a:cubicBezTo>
                  <a:cubicBezTo>
                    <a:pt x="4966" y="22676"/>
                    <a:pt x="5012" y="23731"/>
                    <a:pt x="5016" y="24792"/>
                  </a:cubicBezTo>
                  <a:cubicBezTo>
                    <a:pt x="5023" y="26248"/>
                    <a:pt x="5039" y="27703"/>
                    <a:pt x="5049" y="29159"/>
                  </a:cubicBezTo>
                  <a:cubicBezTo>
                    <a:pt x="5051" y="29523"/>
                    <a:pt x="5054" y="29886"/>
                    <a:pt x="5047" y="30249"/>
                  </a:cubicBezTo>
                  <a:cubicBezTo>
                    <a:pt x="5029" y="31128"/>
                    <a:pt x="4986" y="32007"/>
                    <a:pt x="4990" y="32886"/>
                  </a:cubicBezTo>
                  <a:cubicBezTo>
                    <a:pt x="5001" y="35010"/>
                    <a:pt x="4898" y="37127"/>
                    <a:pt x="4617" y="39236"/>
                  </a:cubicBezTo>
                  <a:cubicBezTo>
                    <a:pt x="4578" y="39526"/>
                    <a:pt x="4635" y="39835"/>
                    <a:pt x="4689" y="40128"/>
                  </a:cubicBezTo>
                  <a:cubicBezTo>
                    <a:pt x="4705" y="40217"/>
                    <a:pt x="4853" y="40331"/>
                    <a:pt x="4951" y="40344"/>
                  </a:cubicBezTo>
                  <a:cubicBezTo>
                    <a:pt x="4958" y="40344"/>
                    <a:pt x="4964" y="40345"/>
                    <a:pt x="4971" y="40345"/>
                  </a:cubicBezTo>
                  <a:cubicBezTo>
                    <a:pt x="5067" y="40345"/>
                    <a:pt x="5180" y="40267"/>
                    <a:pt x="5263" y="40199"/>
                  </a:cubicBezTo>
                  <a:cubicBezTo>
                    <a:pt x="5327" y="40147"/>
                    <a:pt x="5366" y="40049"/>
                    <a:pt x="5387" y="39965"/>
                  </a:cubicBezTo>
                  <a:cubicBezTo>
                    <a:pt x="5673" y="38839"/>
                    <a:pt x="5836" y="37690"/>
                    <a:pt x="5703" y="36538"/>
                  </a:cubicBezTo>
                  <a:cubicBezTo>
                    <a:pt x="5622" y="35835"/>
                    <a:pt x="5658" y="35143"/>
                    <a:pt x="5703" y="34454"/>
                  </a:cubicBezTo>
                  <a:cubicBezTo>
                    <a:pt x="5764" y="33517"/>
                    <a:pt x="5862" y="32586"/>
                    <a:pt x="5802" y="31645"/>
                  </a:cubicBezTo>
                  <a:cubicBezTo>
                    <a:pt x="5786" y="31372"/>
                    <a:pt x="5795" y="31098"/>
                    <a:pt x="5830" y="30826"/>
                  </a:cubicBezTo>
                  <a:cubicBezTo>
                    <a:pt x="6052" y="29131"/>
                    <a:pt x="5769" y="27427"/>
                    <a:pt x="5930" y="25732"/>
                  </a:cubicBezTo>
                  <a:cubicBezTo>
                    <a:pt x="5936" y="25671"/>
                    <a:pt x="5932" y="25610"/>
                    <a:pt x="5919" y="25551"/>
                  </a:cubicBezTo>
                  <a:cubicBezTo>
                    <a:pt x="5743" y="24746"/>
                    <a:pt x="5712" y="23931"/>
                    <a:pt x="5681" y="23111"/>
                  </a:cubicBezTo>
                  <a:cubicBezTo>
                    <a:pt x="5624" y="21659"/>
                    <a:pt x="5512" y="20207"/>
                    <a:pt x="5419" y="18757"/>
                  </a:cubicBezTo>
                  <a:cubicBezTo>
                    <a:pt x="5322" y="17242"/>
                    <a:pt x="5260" y="15724"/>
                    <a:pt x="4900" y="14239"/>
                  </a:cubicBezTo>
                  <a:cubicBezTo>
                    <a:pt x="4794" y="13798"/>
                    <a:pt x="4698" y="13353"/>
                    <a:pt x="4603" y="12908"/>
                  </a:cubicBezTo>
                  <a:cubicBezTo>
                    <a:pt x="4442" y="12167"/>
                    <a:pt x="4263" y="11429"/>
                    <a:pt x="4131" y="10682"/>
                  </a:cubicBezTo>
                  <a:cubicBezTo>
                    <a:pt x="3909" y="9425"/>
                    <a:pt x="3629" y="8183"/>
                    <a:pt x="3162" y="6992"/>
                  </a:cubicBezTo>
                  <a:cubicBezTo>
                    <a:pt x="2566" y="5467"/>
                    <a:pt x="1962" y="3946"/>
                    <a:pt x="1355" y="2426"/>
                  </a:cubicBezTo>
                  <a:cubicBezTo>
                    <a:pt x="1095" y="1779"/>
                    <a:pt x="825" y="1137"/>
                    <a:pt x="543" y="498"/>
                  </a:cubicBezTo>
                  <a:cubicBezTo>
                    <a:pt x="464" y="319"/>
                    <a:pt x="326" y="166"/>
                    <a:pt x="2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692957" y="2772901"/>
              <a:ext cx="100331" cy="614765"/>
            </a:xfrm>
            <a:custGeom>
              <a:rect b="b" l="l" r="r" t="t"/>
              <a:pathLst>
                <a:path extrusionOk="0" h="34111" w="5567">
                  <a:moveTo>
                    <a:pt x="9" y="1"/>
                  </a:moveTo>
                  <a:lnTo>
                    <a:pt x="9" y="1"/>
                  </a:lnTo>
                  <a:cubicBezTo>
                    <a:pt x="23" y="264"/>
                    <a:pt x="0" y="411"/>
                    <a:pt x="42" y="536"/>
                  </a:cubicBezTo>
                  <a:cubicBezTo>
                    <a:pt x="159" y="880"/>
                    <a:pt x="303" y="1215"/>
                    <a:pt x="437" y="1553"/>
                  </a:cubicBezTo>
                  <a:cubicBezTo>
                    <a:pt x="681" y="2174"/>
                    <a:pt x="937" y="2790"/>
                    <a:pt x="1164" y="3415"/>
                  </a:cubicBezTo>
                  <a:cubicBezTo>
                    <a:pt x="1402" y="4071"/>
                    <a:pt x="1609" y="4736"/>
                    <a:pt x="1830" y="5397"/>
                  </a:cubicBezTo>
                  <a:cubicBezTo>
                    <a:pt x="1956" y="5771"/>
                    <a:pt x="2110" y="6138"/>
                    <a:pt x="2200" y="6519"/>
                  </a:cubicBezTo>
                  <a:cubicBezTo>
                    <a:pt x="2483" y="7729"/>
                    <a:pt x="2750" y="8943"/>
                    <a:pt x="3010" y="10157"/>
                  </a:cubicBezTo>
                  <a:cubicBezTo>
                    <a:pt x="3124" y="10691"/>
                    <a:pt x="3229" y="11227"/>
                    <a:pt x="3297" y="11768"/>
                  </a:cubicBezTo>
                  <a:cubicBezTo>
                    <a:pt x="3430" y="12819"/>
                    <a:pt x="3525" y="13874"/>
                    <a:pt x="3652" y="14925"/>
                  </a:cubicBezTo>
                  <a:cubicBezTo>
                    <a:pt x="3691" y="15256"/>
                    <a:pt x="3771" y="15582"/>
                    <a:pt x="3845" y="15907"/>
                  </a:cubicBezTo>
                  <a:cubicBezTo>
                    <a:pt x="4174" y="17393"/>
                    <a:pt x="4178" y="18917"/>
                    <a:pt x="4331" y="20421"/>
                  </a:cubicBezTo>
                  <a:cubicBezTo>
                    <a:pt x="4482" y="21926"/>
                    <a:pt x="4636" y="23437"/>
                    <a:pt x="4574" y="24958"/>
                  </a:cubicBezTo>
                  <a:cubicBezTo>
                    <a:pt x="4530" y="26048"/>
                    <a:pt x="4556" y="27140"/>
                    <a:pt x="4519" y="28230"/>
                  </a:cubicBezTo>
                  <a:cubicBezTo>
                    <a:pt x="4463" y="29895"/>
                    <a:pt x="4372" y="31560"/>
                    <a:pt x="4313" y="33226"/>
                  </a:cubicBezTo>
                  <a:cubicBezTo>
                    <a:pt x="4304" y="33459"/>
                    <a:pt x="4361" y="33703"/>
                    <a:pt x="4428" y="33930"/>
                  </a:cubicBezTo>
                  <a:cubicBezTo>
                    <a:pt x="4460" y="34042"/>
                    <a:pt x="4589" y="34111"/>
                    <a:pt x="4711" y="34111"/>
                  </a:cubicBezTo>
                  <a:cubicBezTo>
                    <a:pt x="4776" y="34111"/>
                    <a:pt x="4839" y="34092"/>
                    <a:pt x="4884" y="34049"/>
                  </a:cubicBezTo>
                  <a:cubicBezTo>
                    <a:pt x="5011" y="33931"/>
                    <a:pt x="5135" y="33782"/>
                    <a:pt x="5189" y="33623"/>
                  </a:cubicBezTo>
                  <a:cubicBezTo>
                    <a:pt x="5255" y="33425"/>
                    <a:pt x="5260" y="33204"/>
                    <a:pt x="5271" y="32993"/>
                  </a:cubicBezTo>
                  <a:cubicBezTo>
                    <a:pt x="5340" y="31630"/>
                    <a:pt x="5401" y="30267"/>
                    <a:pt x="5470" y="28903"/>
                  </a:cubicBezTo>
                  <a:cubicBezTo>
                    <a:pt x="5492" y="28450"/>
                    <a:pt x="5567" y="27995"/>
                    <a:pt x="5558" y="27542"/>
                  </a:cubicBezTo>
                  <a:cubicBezTo>
                    <a:pt x="5537" y="26482"/>
                    <a:pt x="5484" y="25423"/>
                    <a:pt x="5436" y="24364"/>
                  </a:cubicBezTo>
                  <a:cubicBezTo>
                    <a:pt x="5358" y="22670"/>
                    <a:pt x="5283" y="20975"/>
                    <a:pt x="5190" y="19282"/>
                  </a:cubicBezTo>
                  <a:cubicBezTo>
                    <a:pt x="5128" y="18131"/>
                    <a:pt x="5007" y="16988"/>
                    <a:pt x="4725" y="15861"/>
                  </a:cubicBezTo>
                  <a:cubicBezTo>
                    <a:pt x="4535" y="15101"/>
                    <a:pt x="4432" y="14313"/>
                    <a:pt x="4367" y="13530"/>
                  </a:cubicBezTo>
                  <a:cubicBezTo>
                    <a:pt x="4253" y="12169"/>
                    <a:pt x="4089" y="10820"/>
                    <a:pt x="3758" y="9493"/>
                  </a:cubicBezTo>
                  <a:cubicBezTo>
                    <a:pt x="3634" y="8994"/>
                    <a:pt x="3564" y="8481"/>
                    <a:pt x="3483" y="7973"/>
                  </a:cubicBezTo>
                  <a:cubicBezTo>
                    <a:pt x="3410" y="7524"/>
                    <a:pt x="3287" y="7086"/>
                    <a:pt x="3115" y="6666"/>
                  </a:cubicBezTo>
                  <a:cubicBezTo>
                    <a:pt x="2700" y="5657"/>
                    <a:pt x="2313" y="4638"/>
                    <a:pt x="1954" y="3606"/>
                  </a:cubicBezTo>
                  <a:cubicBezTo>
                    <a:pt x="1552" y="2461"/>
                    <a:pt x="1005" y="1372"/>
                    <a:pt x="326" y="365"/>
                  </a:cubicBezTo>
                  <a:cubicBezTo>
                    <a:pt x="262" y="269"/>
                    <a:pt x="174" y="189"/>
                    <a:pt x="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593058" y="2787607"/>
              <a:ext cx="65620" cy="607430"/>
            </a:xfrm>
            <a:custGeom>
              <a:rect b="b" l="l" r="r" t="t"/>
              <a:pathLst>
                <a:path extrusionOk="0" h="33704" w="3641">
                  <a:moveTo>
                    <a:pt x="191" y="1"/>
                  </a:moveTo>
                  <a:cubicBezTo>
                    <a:pt x="168" y="1"/>
                    <a:pt x="145" y="4"/>
                    <a:pt x="128" y="10"/>
                  </a:cubicBezTo>
                  <a:cubicBezTo>
                    <a:pt x="78" y="27"/>
                    <a:pt x="19" y="82"/>
                    <a:pt x="12" y="128"/>
                  </a:cubicBezTo>
                  <a:cubicBezTo>
                    <a:pt x="0" y="215"/>
                    <a:pt x="10" y="310"/>
                    <a:pt x="29" y="397"/>
                  </a:cubicBezTo>
                  <a:cubicBezTo>
                    <a:pt x="248" y="1375"/>
                    <a:pt x="476" y="2349"/>
                    <a:pt x="689" y="3327"/>
                  </a:cubicBezTo>
                  <a:cubicBezTo>
                    <a:pt x="857" y="4096"/>
                    <a:pt x="1016" y="4868"/>
                    <a:pt x="1167" y="5642"/>
                  </a:cubicBezTo>
                  <a:cubicBezTo>
                    <a:pt x="1313" y="6386"/>
                    <a:pt x="1405" y="7142"/>
                    <a:pt x="1590" y="7876"/>
                  </a:cubicBezTo>
                  <a:cubicBezTo>
                    <a:pt x="2021" y="9592"/>
                    <a:pt x="2154" y="11348"/>
                    <a:pt x="2333" y="13096"/>
                  </a:cubicBezTo>
                  <a:cubicBezTo>
                    <a:pt x="2463" y="14359"/>
                    <a:pt x="2379" y="15641"/>
                    <a:pt x="2604" y="16901"/>
                  </a:cubicBezTo>
                  <a:cubicBezTo>
                    <a:pt x="2636" y="17078"/>
                    <a:pt x="2619" y="17264"/>
                    <a:pt x="2619" y="17447"/>
                  </a:cubicBezTo>
                  <a:cubicBezTo>
                    <a:pt x="2619" y="19175"/>
                    <a:pt x="2623" y="20904"/>
                    <a:pt x="2612" y="22633"/>
                  </a:cubicBezTo>
                  <a:cubicBezTo>
                    <a:pt x="2606" y="23574"/>
                    <a:pt x="2584" y="24513"/>
                    <a:pt x="2552" y="25453"/>
                  </a:cubicBezTo>
                  <a:cubicBezTo>
                    <a:pt x="2526" y="26209"/>
                    <a:pt x="2455" y="26964"/>
                    <a:pt x="2437" y="27721"/>
                  </a:cubicBezTo>
                  <a:cubicBezTo>
                    <a:pt x="2417" y="28569"/>
                    <a:pt x="2433" y="29417"/>
                    <a:pt x="2433" y="30432"/>
                  </a:cubicBezTo>
                  <a:cubicBezTo>
                    <a:pt x="2385" y="31236"/>
                    <a:pt x="2322" y="32205"/>
                    <a:pt x="2275" y="33173"/>
                  </a:cubicBezTo>
                  <a:cubicBezTo>
                    <a:pt x="2259" y="33494"/>
                    <a:pt x="2418" y="33693"/>
                    <a:pt x="2648" y="33703"/>
                  </a:cubicBezTo>
                  <a:cubicBezTo>
                    <a:pt x="2654" y="33704"/>
                    <a:pt x="2659" y="33704"/>
                    <a:pt x="2665" y="33704"/>
                  </a:cubicBezTo>
                  <a:cubicBezTo>
                    <a:pt x="2876" y="33704"/>
                    <a:pt x="3070" y="33517"/>
                    <a:pt x="3112" y="33226"/>
                  </a:cubicBezTo>
                  <a:cubicBezTo>
                    <a:pt x="3293" y="31968"/>
                    <a:pt x="3448" y="30710"/>
                    <a:pt x="3348" y="29427"/>
                  </a:cubicBezTo>
                  <a:cubicBezTo>
                    <a:pt x="3283" y="28584"/>
                    <a:pt x="3299" y="27731"/>
                    <a:pt x="3344" y="26885"/>
                  </a:cubicBezTo>
                  <a:cubicBezTo>
                    <a:pt x="3414" y="25615"/>
                    <a:pt x="3589" y="24350"/>
                    <a:pt x="3465" y="23072"/>
                  </a:cubicBezTo>
                  <a:cubicBezTo>
                    <a:pt x="3439" y="22802"/>
                    <a:pt x="3470" y="22527"/>
                    <a:pt x="3484" y="22254"/>
                  </a:cubicBezTo>
                  <a:cubicBezTo>
                    <a:pt x="3560" y="20741"/>
                    <a:pt x="3641" y="19228"/>
                    <a:pt x="3498" y="17714"/>
                  </a:cubicBezTo>
                  <a:cubicBezTo>
                    <a:pt x="3396" y="16628"/>
                    <a:pt x="3335" y="15537"/>
                    <a:pt x="3264" y="14449"/>
                  </a:cubicBezTo>
                  <a:cubicBezTo>
                    <a:pt x="3218" y="13752"/>
                    <a:pt x="3225" y="13050"/>
                    <a:pt x="3142" y="12360"/>
                  </a:cubicBezTo>
                  <a:cubicBezTo>
                    <a:pt x="2980" y="11037"/>
                    <a:pt x="2778" y="9719"/>
                    <a:pt x="2576" y="8402"/>
                  </a:cubicBezTo>
                  <a:cubicBezTo>
                    <a:pt x="2489" y="7833"/>
                    <a:pt x="2379" y="7268"/>
                    <a:pt x="2250" y="6709"/>
                  </a:cubicBezTo>
                  <a:cubicBezTo>
                    <a:pt x="1953" y="5410"/>
                    <a:pt x="1664" y="4107"/>
                    <a:pt x="1320" y="2820"/>
                  </a:cubicBezTo>
                  <a:cubicBezTo>
                    <a:pt x="1094" y="1974"/>
                    <a:pt x="783" y="1149"/>
                    <a:pt x="500" y="319"/>
                  </a:cubicBezTo>
                  <a:cubicBezTo>
                    <a:pt x="464" y="211"/>
                    <a:pt x="376" y="116"/>
                    <a:pt x="294" y="31"/>
                  </a:cubicBezTo>
                  <a:cubicBezTo>
                    <a:pt x="274" y="11"/>
                    <a:pt x="232" y="1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770381" y="2740622"/>
              <a:ext cx="109631" cy="637131"/>
            </a:xfrm>
            <a:custGeom>
              <a:rect b="b" l="l" r="r" t="t"/>
              <a:pathLst>
                <a:path extrusionOk="0" h="35352" w="6083">
                  <a:moveTo>
                    <a:pt x="264" y="1"/>
                  </a:moveTo>
                  <a:cubicBezTo>
                    <a:pt x="1" y="206"/>
                    <a:pt x="92" y="413"/>
                    <a:pt x="172" y="596"/>
                  </a:cubicBezTo>
                  <a:cubicBezTo>
                    <a:pt x="515" y="1374"/>
                    <a:pt x="850" y="2156"/>
                    <a:pt x="1226" y="2917"/>
                  </a:cubicBezTo>
                  <a:cubicBezTo>
                    <a:pt x="1910" y="4309"/>
                    <a:pt x="2500" y="5736"/>
                    <a:pt x="2959" y="7217"/>
                  </a:cubicBezTo>
                  <a:cubicBezTo>
                    <a:pt x="3310" y="8346"/>
                    <a:pt x="3622" y="9489"/>
                    <a:pt x="3977" y="10616"/>
                  </a:cubicBezTo>
                  <a:cubicBezTo>
                    <a:pt x="4354" y="11812"/>
                    <a:pt x="4475" y="13051"/>
                    <a:pt x="4639" y="14283"/>
                  </a:cubicBezTo>
                  <a:cubicBezTo>
                    <a:pt x="4760" y="15185"/>
                    <a:pt x="4855" y="16091"/>
                    <a:pt x="4938" y="16996"/>
                  </a:cubicBezTo>
                  <a:cubicBezTo>
                    <a:pt x="5049" y="18204"/>
                    <a:pt x="5224" y="19407"/>
                    <a:pt x="5185" y="20628"/>
                  </a:cubicBezTo>
                  <a:cubicBezTo>
                    <a:pt x="5159" y="21445"/>
                    <a:pt x="5200" y="22266"/>
                    <a:pt x="5229" y="23086"/>
                  </a:cubicBezTo>
                  <a:cubicBezTo>
                    <a:pt x="5247" y="23569"/>
                    <a:pt x="5327" y="24051"/>
                    <a:pt x="5330" y="24534"/>
                  </a:cubicBezTo>
                  <a:cubicBezTo>
                    <a:pt x="5335" y="25536"/>
                    <a:pt x="5254" y="26539"/>
                    <a:pt x="5306" y="27537"/>
                  </a:cubicBezTo>
                  <a:cubicBezTo>
                    <a:pt x="5392" y="29181"/>
                    <a:pt x="5243" y="30809"/>
                    <a:pt x="5111" y="32441"/>
                  </a:cubicBezTo>
                  <a:cubicBezTo>
                    <a:pt x="5060" y="33076"/>
                    <a:pt x="4989" y="33709"/>
                    <a:pt x="4943" y="34345"/>
                  </a:cubicBezTo>
                  <a:cubicBezTo>
                    <a:pt x="4918" y="34675"/>
                    <a:pt x="4900" y="35012"/>
                    <a:pt x="5059" y="35320"/>
                  </a:cubicBezTo>
                  <a:cubicBezTo>
                    <a:pt x="5196" y="35340"/>
                    <a:pt x="5305" y="35352"/>
                    <a:pt x="5392" y="35352"/>
                  </a:cubicBezTo>
                  <a:cubicBezTo>
                    <a:pt x="5655" y="35352"/>
                    <a:pt x="5720" y="35245"/>
                    <a:pt x="5764" y="34925"/>
                  </a:cubicBezTo>
                  <a:cubicBezTo>
                    <a:pt x="5792" y="34716"/>
                    <a:pt x="5796" y="34503"/>
                    <a:pt x="5799" y="34292"/>
                  </a:cubicBezTo>
                  <a:cubicBezTo>
                    <a:pt x="5803" y="33898"/>
                    <a:pt x="5772" y="33502"/>
                    <a:pt x="5800" y="33111"/>
                  </a:cubicBezTo>
                  <a:cubicBezTo>
                    <a:pt x="5943" y="31176"/>
                    <a:pt x="6077" y="29239"/>
                    <a:pt x="6081" y="27298"/>
                  </a:cubicBezTo>
                  <a:cubicBezTo>
                    <a:pt x="6083" y="26085"/>
                    <a:pt x="6047" y="24871"/>
                    <a:pt x="5990" y="23659"/>
                  </a:cubicBezTo>
                  <a:cubicBezTo>
                    <a:pt x="5935" y="22475"/>
                    <a:pt x="5842" y="21295"/>
                    <a:pt x="5751" y="20114"/>
                  </a:cubicBezTo>
                  <a:cubicBezTo>
                    <a:pt x="5627" y="18481"/>
                    <a:pt x="5521" y="16845"/>
                    <a:pt x="5350" y="15217"/>
                  </a:cubicBezTo>
                  <a:cubicBezTo>
                    <a:pt x="5225" y="14011"/>
                    <a:pt x="5034" y="12810"/>
                    <a:pt x="4822" y="11616"/>
                  </a:cubicBezTo>
                  <a:cubicBezTo>
                    <a:pt x="4700" y="10932"/>
                    <a:pt x="4488" y="10262"/>
                    <a:pt x="4298" y="9593"/>
                  </a:cubicBezTo>
                  <a:cubicBezTo>
                    <a:pt x="4114" y="8952"/>
                    <a:pt x="3897" y="8321"/>
                    <a:pt x="3709" y="7682"/>
                  </a:cubicBezTo>
                  <a:cubicBezTo>
                    <a:pt x="3296" y="6283"/>
                    <a:pt x="2856" y="4902"/>
                    <a:pt x="2135" y="3616"/>
                  </a:cubicBezTo>
                  <a:cubicBezTo>
                    <a:pt x="1616" y="2693"/>
                    <a:pt x="1206" y="1707"/>
                    <a:pt x="741" y="753"/>
                  </a:cubicBezTo>
                  <a:cubicBezTo>
                    <a:pt x="614" y="492"/>
                    <a:pt x="514" y="206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319657" y="2888281"/>
              <a:ext cx="30152" cy="492519"/>
            </a:xfrm>
            <a:custGeom>
              <a:rect b="b" l="l" r="r" t="t"/>
              <a:pathLst>
                <a:path extrusionOk="0" h="27328" w="1673">
                  <a:moveTo>
                    <a:pt x="409" y="1"/>
                  </a:moveTo>
                  <a:cubicBezTo>
                    <a:pt x="0" y="361"/>
                    <a:pt x="104" y="746"/>
                    <a:pt x="91" y="1100"/>
                  </a:cubicBezTo>
                  <a:cubicBezTo>
                    <a:pt x="17" y="2896"/>
                    <a:pt x="294" y="4675"/>
                    <a:pt x="333" y="6465"/>
                  </a:cubicBezTo>
                  <a:cubicBezTo>
                    <a:pt x="375" y="8401"/>
                    <a:pt x="625" y="10331"/>
                    <a:pt x="439" y="12271"/>
                  </a:cubicBezTo>
                  <a:cubicBezTo>
                    <a:pt x="427" y="12422"/>
                    <a:pt x="431" y="12574"/>
                    <a:pt x="454" y="12726"/>
                  </a:cubicBezTo>
                  <a:cubicBezTo>
                    <a:pt x="672" y="14295"/>
                    <a:pt x="514" y="15877"/>
                    <a:pt x="604" y="17451"/>
                  </a:cubicBezTo>
                  <a:cubicBezTo>
                    <a:pt x="656" y="18356"/>
                    <a:pt x="626" y="19268"/>
                    <a:pt x="600" y="20177"/>
                  </a:cubicBezTo>
                  <a:cubicBezTo>
                    <a:pt x="560" y="21599"/>
                    <a:pt x="782" y="23029"/>
                    <a:pt x="474" y="24443"/>
                  </a:cubicBezTo>
                  <a:cubicBezTo>
                    <a:pt x="456" y="24532"/>
                    <a:pt x="450" y="24625"/>
                    <a:pt x="459" y="24715"/>
                  </a:cubicBezTo>
                  <a:cubicBezTo>
                    <a:pt x="511" y="25296"/>
                    <a:pt x="447" y="25865"/>
                    <a:pt x="319" y="26431"/>
                  </a:cubicBezTo>
                  <a:cubicBezTo>
                    <a:pt x="288" y="26579"/>
                    <a:pt x="275" y="26730"/>
                    <a:pt x="281" y="26881"/>
                  </a:cubicBezTo>
                  <a:cubicBezTo>
                    <a:pt x="289" y="27112"/>
                    <a:pt x="467" y="27309"/>
                    <a:pt x="661" y="27327"/>
                  </a:cubicBezTo>
                  <a:cubicBezTo>
                    <a:pt x="671" y="27328"/>
                    <a:pt x="680" y="27328"/>
                    <a:pt x="690" y="27328"/>
                  </a:cubicBezTo>
                  <a:cubicBezTo>
                    <a:pt x="877" y="27328"/>
                    <a:pt x="1100" y="27173"/>
                    <a:pt x="1146" y="26991"/>
                  </a:cubicBezTo>
                  <a:cubicBezTo>
                    <a:pt x="1169" y="26904"/>
                    <a:pt x="1168" y="26810"/>
                    <a:pt x="1180" y="26720"/>
                  </a:cubicBezTo>
                  <a:cubicBezTo>
                    <a:pt x="1217" y="26450"/>
                    <a:pt x="1257" y="26181"/>
                    <a:pt x="1293" y="25911"/>
                  </a:cubicBezTo>
                  <a:cubicBezTo>
                    <a:pt x="1444" y="24769"/>
                    <a:pt x="1673" y="23631"/>
                    <a:pt x="1454" y="22472"/>
                  </a:cubicBezTo>
                  <a:cubicBezTo>
                    <a:pt x="1432" y="22354"/>
                    <a:pt x="1460" y="22228"/>
                    <a:pt x="1449" y="22109"/>
                  </a:cubicBezTo>
                  <a:cubicBezTo>
                    <a:pt x="1361" y="21229"/>
                    <a:pt x="1521" y="20348"/>
                    <a:pt x="1478" y="19476"/>
                  </a:cubicBezTo>
                  <a:cubicBezTo>
                    <a:pt x="1393" y="17752"/>
                    <a:pt x="1670" y="16024"/>
                    <a:pt x="1399" y="14303"/>
                  </a:cubicBezTo>
                  <a:cubicBezTo>
                    <a:pt x="1375" y="14159"/>
                    <a:pt x="1427" y="14002"/>
                    <a:pt x="1433" y="13851"/>
                  </a:cubicBezTo>
                  <a:cubicBezTo>
                    <a:pt x="1444" y="13549"/>
                    <a:pt x="1465" y="13244"/>
                    <a:pt x="1450" y="12942"/>
                  </a:cubicBezTo>
                  <a:cubicBezTo>
                    <a:pt x="1396" y="11854"/>
                    <a:pt x="1327" y="10765"/>
                    <a:pt x="1264" y="9677"/>
                  </a:cubicBezTo>
                  <a:cubicBezTo>
                    <a:pt x="1193" y="8435"/>
                    <a:pt x="1116" y="7194"/>
                    <a:pt x="1052" y="5952"/>
                  </a:cubicBezTo>
                  <a:cubicBezTo>
                    <a:pt x="968" y="4346"/>
                    <a:pt x="903" y="2739"/>
                    <a:pt x="811" y="1134"/>
                  </a:cubicBezTo>
                  <a:cubicBezTo>
                    <a:pt x="790" y="751"/>
                    <a:pt x="722" y="363"/>
                    <a:pt x="4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98978" y="2086604"/>
              <a:ext cx="126806" cy="259866"/>
            </a:xfrm>
            <a:custGeom>
              <a:rect b="b" l="l" r="r" t="t"/>
              <a:pathLst>
                <a:path extrusionOk="0" h="14419" w="7036">
                  <a:moveTo>
                    <a:pt x="6776" y="0"/>
                  </a:moveTo>
                  <a:cubicBezTo>
                    <a:pt x="6686" y="0"/>
                    <a:pt x="6590" y="21"/>
                    <a:pt x="6534" y="69"/>
                  </a:cubicBezTo>
                  <a:cubicBezTo>
                    <a:pt x="6426" y="165"/>
                    <a:pt x="6343" y="308"/>
                    <a:pt x="6292" y="447"/>
                  </a:cubicBezTo>
                  <a:cubicBezTo>
                    <a:pt x="6078" y="1013"/>
                    <a:pt x="5879" y="1585"/>
                    <a:pt x="5678" y="2155"/>
                  </a:cubicBezTo>
                  <a:cubicBezTo>
                    <a:pt x="5227" y="3440"/>
                    <a:pt x="4847" y="4756"/>
                    <a:pt x="4101" y="5914"/>
                  </a:cubicBezTo>
                  <a:cubicBezTo>
                    <a:pt x="3426" y="6963"/>
                    <a:pt x="3020" y="8145"/>
                    <a:pt x="2435" y="9239"/>
                  </a:cubicBezTo>
                  <a:cubicBezTo>
                    <a:pt x="2163" y="9745"/>
                    <a:pt x="1979" y="10310"/>
                    <a:pt x="1645" y="10767"/>
                  </a:cubicBezTo>
                  <a:cubicBezTo>
                    <a:pt x="972" y="11687"/>
                    <a:pt x="725" y="12808"/>
                    <a:pt x="139" y="13765"/>
                  </a:cubicBezTo>
                  <a:cubicBezTo>
                    <a:pt x="1" y="13990"/>
                    <a:pt x="124" y="14278"/>
                    <a:pt x="340" y="14385"/>
                  </a:cubicBezTo>
                  <a:cubicBezTo>
                    <a:pt x="386" y="14407"/>
                    <a:pt x="432" y="14418"/>
                    <a:pt x="478" y="14418"/>
                  </a:cubicBezTo>
                  <a:cubicBezTo>
                    <a:pt x="611" y="14418"/>
                    <a:pt x="744" y="14326"/>
                    <a:pt x="855" y="14136"/>
                  </a:cubicBezTo>
                  <a:cubicBezTo>
                    <a:pt x="1036" y="13822"/>
                    <a:pt x="1157" y="13467"/>
                    <a:pt x="1370" y="13179"/>
                  </a:cubicBezTo>
                  <a:cubicBezTo>
                    <a:pt x="2115" y="12169"/>
                    <a:pt x="2484" y="10964"/>
                    <a:pt x="3098" y="9889"/>
                  </a:cubicBezTo>
                  <a:cubicBezTo>
                    <a:pt x="3294" y="9548"/>
                    <a:pt x="3467" y="9195"/>
                    <a:pt x="3617" y="8832"/>
                  </a:cubicBezTo>
                  <a:cubicBezTo>
                    <a:pt x="4138" y="7568"/>
                    <a:pt x="4829" y="6396"/>
                    <a:pt x="5503" y="5213"/>
                  </a:cubicBezTo>
                  <a:cubicBezTo>
                    <a:pt x="5651" y="4953"/>
                    <a:pt x="5762" y="4669"/>
                    <a:pt x="5859" y="4385"/>
                  </a:cubicBezTo>
                  <a:cubicBezTo>
                    <a:pt x="6182" y="3441"/>
                    <a:pt x="6504" y="2496"/>
                    <a:pt x="6802" y="1543"/>
                  </a:cubicBezTo>
                  <a:cubicBezTo>
                    <a:pt x="6920" y="1171"/>
                    <a:pt x="6976" y="779"/>
                    <a:pt x="7036" y="503"/>
                  </a:cubicBezTo>
                  <a:cubicBezTo>
                    <a:pt x="7022" y="328"/>
                    <a:pt x="7033" y="262"/>
                    <a:pt x="7008" y="210"/>
                  </a:cubicBezTo>
                  <a:cubicBezTo>
                    <a:pt x="6973" y="132"/>
                    <a:pt x="6921" y="16"/>
                    <a:pt x="6862" y="7"/>
                  </a:cubicBezTo>
                  <a:cubicBezTo>
                    <a:pt x="6835" y="2"/>
                    <a:pt x="6806" y="0"/>
                    <a:pt x="6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669798" y="1870604"/>
              <a:ext cx="140233" cy="182820"/>
            </a:xfrm>
            <a:custGeom>
              <a:rect b="b" l="l" r="r" t="t"/>
              <a:pathLst>
                <a:path extrusionOk="0" h="10144" w="7781">
                  <a:moveTo>
                    <a:pt x="244" y="0"/>
                  </a:moveTo>
                  <a:cubicBezTo>
                    <a:pt x="119" y="0"/>
                    <a:pt x="17" y="84"/>
                    <a:pt x="1" y="317"/>
                  </a:cubicBezTo>
                  <a:cubicBezTo>
                    <a:pt x="229" y="482"/>
                    <a:pt x="496" y="675"/>
                    <a:pt x="763" y="865"/>
                  </a:cubicBezTo>
                  <a:cubicBezTo>
                    <a:pt x="959" y="1005"/>
                    <a:pt x="1173" y="1126"/>
                    <a:pt x="1354" y="1285"/>
                  </a:cubicBezTo>
                  <a:cubicBezTo>
                    <a:pt x="2125" y="1969"/>
                    <a:pt x="2912" y="2638"/>
                    <a:pt x="3641" y="3367"/>
                  </a:cubicBezTo>
                  <a:cubicBezTo>
                    <a:pt x="4047" y="3775"/>
                    <a:pt x="4392" y="4240"/>
                    <a:pt x="4666" y="4746"/>
                  </a:cubicBezTo>
                  <a:cubicBezTo>
                    <a:pt x="5181" y="5704"/>
                    <a:pt x="5752" y="6637"/>
                    <a:pt x="6080" y="7690"/>
                  </a:cubicBezTo>
                  <a:cubicBezTo>
                    <a:pt x="6243" y="8208"/>
                    <a:pt x="6460" y="8711"/>
                    <a:pt x="6643" y="9224"/>
                  </a:cubicBezTo>
                  <a:cubicBezTo>
                    <a:pt x="6757" y="9545"/>
                    <a:pt x="6906" y="9837"/>
                    <a:pt x="7167" y="10062"/>
                  </a:cubicBezTo>
                  <a:cubicBezTo>
                    <a:pt x="7233" y="10118"/>
                    <a:pt x="7310" y="10144"/>
                    <a:pt x="7388" y="10144"/>
                  </a:cubicBezTo>
                  <a:cubicBezTo>
                    <a:pt x="7544" y="10144"/>
                    <a:pt x="7698" y="10038"/>
                    <a:pt x="7737" y="9863"/>
                  </a:cubicBezTo>
                  <a:cubicBezTo>
                    <a:pt x="7756" y="9775"/>
                    <a:pt x="7781" y="9678"/>
                    <a:pt x="7761" y="9595"/>
                  </a:cubicBezTo>
                  <a:cubicBezTo>
                    <a:pt x="7602" y="8949"/>
                    <a:pt x="7476" y="8299"/>
                    <a:pt x="7158" y="7695"/>
                  </a:cubicBezTo>
                  <a:cubicBezTo>
                    <a:pt x="6678" y="6784"/>
                    <a:pt x="6266" y="5837"/>
                    <a:pt x="5787" y="4925"/>
                  </a:cubicBezTo>
                  <a:cubicBezTo>
                    <a:pt x="5435" y="4257"/>
                    <a:pt x="5037" y="3604"/>
                    <a:pt x="4503" y="3063"/>
                  </a:cubicBezTo>
                  <a:cubicBezTo>
                    <a:pt x="3779" y="2331"/>
                    <a:pt x="3025" y="1627"/>
                    <a:pt x="2273" y="923"/>
                  </a:cubicBezTo>
                  <a:cubicBezTo>
                    <a:pt x="1724" y="410"/>
                    <a:pt x="1032" y="176"/>
                    <a:pt x="319" y="9"/>
                  </a:cubicBezTo>
                  <a:cubicBezTo>
                    <a:pt x="293" y="4"/>
                    <a:pt x="268" y="0"/>
                    <a:pt x="2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640223" y="1897764"/>
              <a:ext cx="87373" cy="138088"/>
            </a:xfrm>
            <a:custGeom>
              <a:rect b="b" l="l" r="r" t="t"/>
              <a:pathLst>
                <a:path extrusionOk="0" h="7662" w="4848">
                  <a:moveTo>
                    <a:pt x="235" y="0"/>
                  </a:moveTo>
                  <a:cubicBezTo>
                    <a:pt x="148" y="46"/>
                    <a:pt x="67" y="63"/>
                    <a:pt x="49" y="105"/>
                  </a:cubicBezTo>
                  <a:cubicBezTo>
                    <a:pt x="19" y="182"/>
                    <a:pt x="1" y="281"/>
                    <a:pt x="24" y="356"/>
                  </a:cubicBezTo>
                  <a:cubicBezTo>
                    <a:pt x="51" y="438"/>
                    <a:pt x="121" y="511"/>
                    <a:pt x="187" y="571"/>
                  </a:cubicBezTo>
                  <a:cubicBezTo>
                    <a:pt x="678" y="1022"/>
                    <a:pt x="1163" y="1480"/>
                    <a:pt x="1670" y="1913"/>
                  </a:cubicBezTo>
                  <a:cubicBezTo>
                    <a:pt x="1998" y="2195"/>
                    <a:pt x="2279" y="2501"/>
                    <a:pt x="2448" y="2903"/>
                  </a:cubicBezTo>
                  <a:cubicBezTo>
                    <a:pt x="2671" y="3432"/>
                    <a:pt x="2874" y="3971"/>
                    <a:pt x="3119" y="4490"/>
                  </a:cubicBezTo>
                  <a:cubicBezTo>
                    <a:pt x="3379" y="5041"/>
                    <a:pt x="3603" y="5599"/>
                    <a:pt x="3722" y="6199"/>
                  </a:cubicBezTo>
                  <a:cubicBezTo>
                    <a:pt x="3787" y="6525"/>
                    <a:pt x="3891" y="6845"/>
                    <a:pt x="3986" y="7164"/>
                  </a:cubicBezTo>
                  <a:cubicBezTo>
                    <a:pt x="4020" y="7276"/>
                    <a:pt x="4063" y="7397"/>
                    <a:pt x="4135" y="7487"/>
                  </a:cubicBezTo>
                  <a:cubicBezTo>
                    <a:pt x="4223" y="7595"/>
                    <a:pt x="4333" y="7661"/>
                    <a:pt x="4462" y="7661"/>
                  </a:cubicBezTo>
                  <a:cubicBezTo>
                    <a:pt x="4512" y="7661"/>
                    <a:pt x="4565" y="7651"/>
                    <a:pt x="4620" y="7629"/>
                  </a:cubicBezTo>
                  <a:cubicBezTo>
                    <a:pt x="4788" y="7564"/>
                    <a:pt x="4848" y="7412"/>
                    <a:pt x="4821" y="7262"/>
                  </a:cubicBezTo>
                  <a:cubicBezTo>
                    <a:pt x="4691" y="6549"/>
                    <a:pt x="4632" y="5818"/>
                    <a:pt x="4348" y="5143"/>
                  </a:cubicBezTo>
                  <a:cubicBezTo>
                    <a:pt x="4080" y="4502"/>
                    <a:pt x="3748" y="3884"/>
                    <a:pt x="3524" y="3229"/>
                  </a:cubicBezTo>
                  <a:cubicBezTo>
                    <a:pt x="3121" y="2050"/>
                    <a:pt x="2238" y="1272"/>
                    <a:pt x="1361" y="485"/>
                  </a:cubicBezTo>
                  <a:cubicBezTo>
                    <a:pt x="1039" y="197"/>
                    <a:pt x="628" y="75"/>
                    <a:pt x="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493718" y="1925825"/>
              <a:ext cx="31774" cy="151155"/>
            </a:xfrm>
            <a:custGeom>
              <a:rect b="b" l="l" r="r" t="t"/>
              <a:pathLst>
                <a:path extrusionOk="0" h="8387" w="1763">
                  <a:moveTo>
                    <a:pt x="1663" y="1"/>
                  </a:moveTo>
                  <a:cubicBezTo>
                    <a:pt x="1477" y="57"/>
                    <a:pt x="1287" y="63"/>
                    <a:pt x="1175" y="160"/>
                  </a:cubicBezTo>
                  <a:cubicBezTo>
                    <a:pt x="939" y="361"/>
                    <a:pt x="849" y="654"/>
                    <a:pt x="791" y="961"/>
                  </a:cubicBezTo>
                  <a:cubicBezTo>
                    <a:pt x="636" y="1793"/>
                    <a:pt x="471" y="2623"/>
                    <a:pt x="286" y="3447"/>
                  </a:cubicBezTo>
                  <a:cubicBezTo>
                    <a:pt x="92" y="4311"/>
                    <a:pt x="93" y="5193"/>
                    <a:pt x="32" y="6067"/>
                  </a:cubicBezTo>
                  <a:cubicBezTo>
                    <a:pt x="1" y="6516"/>
                    <a:pt x="57" y="6977"/>
                    <a:pt x="128" y="7425"/>
                  </a:cubicBezTo>
                  <a:cubicBezTo>
                    <a:pt x="174" y="7717"/>
                    <a:pt x="303" y="8000"/>
                    <a:pt x="431" y="8269"/>
                  </a:cubicBezTo>
                  <a:cubicBezTo>
                    <a:pt x="463" y="8334"/>
                    <a:pt x="602" y="8386"/>
                    <a:pt x="700" y="8386"/>
                  </a:cubicBezTo>
                  <a:cubicBezTo>
                    <a:pt x="715" y="8386"/>
                    <a:pt x="730" y="8385"/>
                    <a:pt x="743" y="8382"/>
                  </a:cubicBezTo>
                  <a:cubicBezTo>
                    <a:pt x="835" y="8362"/>
                    <a:pt x="955" y="8241"/>
                    <a:pt x="973" y="8148"/>
                  </a:cubicBezTo>
                  <a:cubicBezTo>
                    <a:pt x="1007" y="7969"/>
                    <a:pt x="1007" y="7787"/>
                    <a:pt x="969" y="7608"/>
                  </a:cubicBezTo>
                  <a:cubicBezTo>
                    <a:pt x="844" y="7005"/>
                    <a:pt x="879" y="6407"/>
                    <a:pt x="966" y="5804"/>
                  </a:cubicBezTo>
                  <a:cubicBezTo>
                    <a:pt x="1004" y="5537"/>
                    <a:pt x="980" y="5259"/>
                    <a:pt x="1002" y="4989"/>
                  </a:cubicBezTo>
                  <a:cubicBezTo>
                    <a:pt x="1036" y="4597"/>
                    <a:pt x="1063" y="4203"/>
                    <a:pt x="1134" y="3818"/>
                  </a:cubicBezTo>
                  <a:cubicBezTo>
                    <a:pt x="1286" y="2985"/>
                    <a:pt x="1462" y="2155"/>
                    <a:pt x="1637" y="1326"/>
                  </a:cubicBezTo>
                  <a:cubicBezTo>
                    <a:pt x="1725" y="908"/>
                    <a:pt x="1762" y="495"/>
                    <a:pt x="16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256398" y="2231613"/>
              <a:ext cx="73604" cy="143207"/>
            </a:xfrm>
            <a:custGeom>
              <a:rect b="b" l="l" r="r" t="t"/>
              <a:pathLst>
                <a:path extrusionOk="0" h="7946" w="4084">
                  <a:moveTo>
                    <a:pt x="3853" y="1"/>
                  </a:moveTo>
                  <a:cubicBezTo>
                    <a:pt x="3784" y="1"/>
                    <a:pt x="3687" y="45"/>
                    <a:pt x="3654" y="97"/>
                  </a:cubicBezTo>
                  <a:cubicBezTo>
                    <a:pt x="3556" y="247"/>
                    <a:pt x="3489" y="418"/>
                    <a:pt x="3411" y="581"/>
                  </a:cubicBezTo>
                  <a:cubicBezTo>
                    <a:pt x="2942" y="1562"/>
                    <a:pt x="2525" y="2573"/>
                    <a:pt x="1991" y="3517"/>
                  </a:cubicBezTo>
                  <a:cubicBezTo>
                    <a:pt x="1324" y="4701"/>
                    <a:pt x="690" y="5900"/>
                    <a:pt x="134" y="7140"/>
                  </a:cubicBezTo>
                  <a:cubicBezTo>
                    <a:pt x="85" y="7249"/>
                    <a:pt x="1" y="7375"/>
                    <a:pt x="21" y="7475"/>
                  </a:cubicBezTo>
                  <a:cubicBezTo>
                    <a:pt x="54" y="7630"/>
                    <a:pt x="163" y="7770"/>
                    <a:pt x="255" y="7946"/>
                  </a:cubicBezTo>
                  <a:cubicBezTo>
                    <a:pt x="414" y="7875"/>
                    <a:pt x="543" y="7851"/>
                    <a:pt x="620" y="7775"/>
                  </a:cubicBezTo>
                  <a:cubicBezTo>
                    <a:pt x="724" y="7671"/>
                    <a:pt x="794" y="7531"/>
                    <a:pt x="866" y="7399"/>
                  </a:cubicBezTo>
                  <a:cubicBezTo>
                    <a:pt x="1431" y="6371"/>
                    <a:pt x="1943" y="5308"/>
                    <a:pt x="2570" y="4318"/>
                  </a:cubicBezTo>
                  <a:cubicBezTo>
                    <a:pt x="3346" y="3092"/>
                    <a:pt x="3739" y="1743"/>
                    <a:pt x="4068" y="359"/>
                  </a:cubicBezTo>
                  <a:cubicBezTo>
                    <a:pt x="4081" y="303"/>
                    <a:pt x="4083" y="229"/>
                    <a:pt x="4056" y="182"/>
                  </a:cubicBezTo>
                  <a:cubicBezTo>
                    <a:pt x="4013" y="110"/>
                    <a:pt x="3949" y="19"/>
                    <a:pt x="3879" y="3"/>
                  </a:cubicBezTo>
                  <a:cubicBezTo>
                    <a:pt x="3871" y="1"/>
                    <a:pt x="3862" y="1"/>
                    <a:pt x="38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439867" y="1989246"/>
              <a:ext cx="18996" cy="113668"/>
            </a:xfrm>
            <a:custGeom>
              <a:rect b="b" l="l" r="r" t="t"/>
              <a:pathLst>
                <a:path extrusionOk="0" h="6307" w="1054">
                  <a:moveTo>
                    <a:pt x="791" y="1"/>
                  </a:moveTo>
                  <a:cubicBezTo>
                    <a:pt x="708" y="1"/>
                    <a:pt x="584" y="74"/>
                    <a:pt x="529" y="145"/>
                  </a:cubicBezTo>
                  <a:cubicBezTo>
                    <a:pt x="298" y="440"/>
                    <a:pt x="244" y="801"/>
                    <a:pt x="200" y="1165"/>
                  </a:cubicBezTo>
                  <a:cubicBezTo>
                    <a:pt x="88" y="2090"/>
                    <a:pt x="69" y="3020"/>
                    <a:pt x="18" y="3951"/>
                  </a:cubicBezTo>
                  <a:cubicBezTo>
                    <a:pt x="18" y="4432"/>
                    <a:pt x="0" y="4916"/>
                    <a:pt x="27" y="5398"/>
                  </a:cubicBezTo>
                  <a:cubicBezTo>
                    <a:pt x="40" y="5630"/>
                    <a:pt x="107" y="5874"/>
                    <a:pt x="208" y="6085"/>
                  </a:cubicBezTo>
                  <a:cubicBezTo>
                    <a:pt x="259" y="6193"/>
                    <a:pt x="432" y="6291"/>
                    <a:pt x="559" y="6304"/>
                  </a:cubicBezTo>
                  <a:cubicBezTo>
                    <a:pt x="571" y="6306"/>
                    <a:pt x="582" y="6306"/>
                    <a:pt x="593" y="6306"/>
                  </a:cubicBezTo>
                  <a:cubicBezTo>
                    <a:pt x="782" y="6306"/>
                    <a:pt x="881" y="6134"/>
                    <a:pt x="908" y="5962"/>
                  </a:cubicBezTo>
                  <a:cubicBezTo>
                    <a:pt x="941" y="5755"/>
                    <a:pt x="926" y="5541"/>
                    <a:pt x="927" y="5331"/>
                  </a:cubicBezTo>
                  <a:cubicBezTo>
                    <a:pt x="935" y="3823"/>
                    <a:pt x="805" y="2314"/>
                    <a:pt x="1027" y="810"/>
                  </a:cubicBezTo>
                  <a:cubicBezTo>
                    <a:pt x="1053" y="632"/>
                    <a:pt x="1050" y="449"/>
                    <a:pt x="1016" y="271"/>
                  </a:cubicBezTo>
                  <a:cubicBezTo>
                    <a:pt x="997" y="168"/>
                    <a:pt x="907" y="28"/>
                    <a:pt x="821" y="5"/>
                  </a:cubicBezTo>
                  <a:cubicBezTo>
                    <a:pt x="812" y="2"/>
                    <a:pt x="802" y="1"/>
                    <a:pt x="7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292010" y="3052358"/>
              <a:ext cx="597284" cy="96601"/>
            </a:xfrm>
            <a:custGeom>
              <a:rect b="b" l="l" r="r" t="t"/>
              <a:pathLst>
                <a:path extrusionOk="0" h="5360" w="33141">
                  <a:moveTo>
                    <a:pt x="28959" y="22"/>
                  </a:moveTo>
                  <a:cubicBezTo>
                    <a:pt x="28843" y="22"/>
                    <a:pt x="28726" y="23"/>
                    <a:pt x="28610" y="24"/>
                  </a:cubicBezTo>
                  <a:cubicBezTo>
                    <a:pt x="26552" y="44"/>
                    <a:pt x="24489" y="0"/>
                    <a:pt x="22435" y="211"/>
                  </a:cubicBezTo>
                  <a:cubicBezTo>
                    <a:pt x="21563" y="301"/>
                    <a:pt x="20690" y="395"/>
                    <a:pt x="19821" y="521"/>
                  </a:cubicBezTo>
                  <a:cubicBezTo>
                    <a:pt x="19013" y="639"/>
                    <a:pt x="18213" y="818"/>
                    <a:pt x="17406" y="942"/>
                  </a:cubicBezTo>
                  <a:cubicBezTo>
                    <a:pt x="16209" y="1127"/>
                    <a:pt x="15008" y="1290"/>
                    <a:pt x="13808" y="1456"/>
                  </a:cubicBezTo>
                  <a:cubicBezTo>
                    <a:pt x="13508" y="1498"/>
                    <a:pt x="13206" y="1526"/>
                    <a:pt x="12902" y="1537"/>
                  </a:cubicBezTo>
                  <a:cubicBezTo>
                    <a:pt x="11529" y="1592"/>
                    <a:pt x="10203" y="1876"/>
                    <a:pt x="8899" y="2303"/>
                  </a:cubicBezTo>
                  <a:cubicBezTo>
                    <a:pt x="8326" y="2491"/>
                    <a:pt x="7745" y="2692"/>
                    <a:pt x="7151" y="2782"/>
                  </a:cubicBezTo>
                  <a:cubicBezTo>
                    <a:pt x="5470" y="3037"/>
                    <a:pt x="3807" y="3353"/>
                    <a:pt x="2189" y="3879"/>
                  </a:cubicBezTo>
                  <a:cubicBezTo>
                    <a:pt x="1642" y="4057"/>
                    <a:pt x="1106" y="4269"/>
                    <a:pt x="573" y="4483"/>
                  </a:cubicBezTo>
                  <a:cubicBezTo>
                    <a:pt x="407" y="4549"/>
                    <a:pt x="236" y="4649"/>
                    <a:pt x="123" y="4780"/>
                  </a:cubicBezTo>
                  <a:cubicBezTo>
                    <a:pt x="40" y="4873"/>
                    <a:pt x="1" y="5056"/>
                    <a:pt x="28" y="5179"/>
                  </a:cubicBezTo>
                  <a:cubicBezTo>
                    <a:pt x="59" y="5315"/>
                    <a:pt x="186" y="5360"/>
                    <a:pt x="320" y="5360"/>
                  </a:cubicBezTo>
                  <a:cubicBezTo>
                    <a:pt x="346" y="5360"/>
                    <a:pt x="373" y="5358"/>
                    <a:pt x="400" y="5355"/>
                  </a:cubicBezTo>
                  <a:cubicBezTo>
                    <a:pt x="490" y="5345"/>
                    <a:pt x="579" y="5322"/>
                    <a:pt x="663" y="5288"/>
                  </a:cubicBezTo>
                  <a:cubicBezTo>
                    <a:pt x="1642" y="4876"/>
                    <a:pt x="2648" y="4558"/>
                    <a:pt x="3691" y="4359"/>
                  </a:cubicBezTo>
                  <a:cubicBezTo>
                    <a:pt x="3749" y="4348"/>
                    <a:pt x="3806" y="4320"/>
                    <a:pt x="3861" y="4295"/>
                  </a:cubicBezTo>
                  <a:cubicBezTo>
                    <a:pt x="4646" y="3934"/>
                    <a:pt x="5495" y="3828"/>
                    <a:pt x="6335" y="3726"/>
                  </a:cubicBezTo>
                  <a:cubicBezTo>
                    <a:pt x="7004" y="3646"/>
                    <a:pt x="7646" y="3493"/>
                    <a:pt x="8280" y="3283"/>
                  </a:cubicBezTo>
                  <a:cubicBezTo>
                    <a:pt x="9316" y="2939"/>
                    <a:pt x="10360" y="2621"/>
                    <a:pt x="11443" y="2457"/>
                  </a:cubicBezTo>
                  <a:cubicBezTo>
                    <a:pt x="12430" y="2305"/>
                    <a:pt x="13421" y="2074"/>
                    <a:pt x="14411" y="2074"/>
                  </a:cubicBezTo>
                  <a:cubicBezTo>
                    <a:pt x="16071" y="2073"/>
                    <a:pt x="17658" y="1676"/>
                    <a:pt x="19257" y="1357"/>
                  </a:cubicBezTo>
                  <a:cubicBezTo>
                    <a:pt x="19878" y="1233"/>
                    <a:pt x="20506" y="1051"/>
                    <a:pt x="21124" y="1014"/>
                  </a:cubicBezTo>
                  <a:cubicBezTo>
                    <a:pt x="22423" y="936"/>
                    <a:pt x="23720" y="812"/>
                    <a:pt x="25019" y="752"/>
                  </a:cubicBezTo>
                  <a:cubicBezTo>
                    <a:pt x="26652" y="678"/>
                    <a:pt x="28290" y="716"/>
                    <a:pt x="29925" y="692"/>
                  </a:cubicBezTo>
                  <a:cubicBezTo>
                    <a:pt x="30833" y="677"/>
                    <a:pt x="31742" y="640"/>
                    <a:pt x="32648" y="591"/>
                  </a:cubicBezTo>
                  <a:cubicBezTo>
                    <a:pt x="32806" y="583"/>
                    <a:pt x="32957" y="465"/>
                    <a:pt x="33140" y="385"/>
                  </a:cubicBezTo>
                  <a:cubicBezTo>
                    <a:pt x="32884" y="122"/>
                    <a:pt x="32616" y="102"/>
                    <a:pt x="32339" y="96"/>
                  </a:cubicBezTo>
                  <a:cubicBezTo>
                    <a:pt x="31213" y="73"/>
                    <a:pt x="30086" y="22"/>
                    <a:pt x="28959" y="2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314592" y="2764538"/>
              <a:ext cx="513371" cy="81588"/>
            </a:xfrm>
            <a:custGeom>
              <a:rect b="b" l="l" r="r" t="t"/>
              <a:pathLst>
                <a:path extrusionOk="0" h="4527" w="28485">
                  <a:moveTo>
                    <a:pt x="28104" y="1"/>
                  </a:moveTo>
                  <a:cubicBezTo>
                    <a:pt x="28088" y="1"/>
                    <a:pt x="28071" y="2"/>
                    <a:pt x="28055" y="4"/>
                  </a:cubicBezTo>
                  <a:cubicBezTo>
                    <a:pt x="27006" y="154"/>
                    <a:pt x="25957" y="308"/>
                    <a:pt x="24911" y="478"/>
                  </a:cubicBezTo>
                  <a:cubicBezTo>
                    <a:pt x="24254" y="584"/>
                    <a:pt x="23608" y="762"/>
                    <a:pt x="22950" y="834"/>
                  </a:cubicBezTo>
                  <a:cubicBezTo>
                    <a:pt x="22049" y="932"/>
                    <a:pt x="21146" y="960"/>
                    <a:pt x="20242" y="960"/>
                  </a:cubicBezTo>
                  <a:cubicBezTo>
                    <a:pt x="19573" y="960"/>
                    <a:pt x="18903" y="944"/>
                    <a:pt x="18234" y="930"/>
                  </a:cubicBezTo>
                  <a:cubicBezTo>
                    <a:pt x="18082" y="927"/>
                    <a:pt x="17930" y="926"/>
                    <a:pt x="17778" y="926"/>
                  </a:cubicBezTo>
                  <a:cubicBezTo>
                    <a:pt x="16234" y="926"/>
                    <a:pt x="14698" y="1079"/>
                    <a:pt x="13157" y="1108"/>
                  </a:cubicBezTo>
                  <a:cubicBezTo>
                    <a:pt x="13037" y="1112"/>
                    <a:pt x="12915" y="1114"/>
                    <a:pt x="12794" y="1125"/>
                  </a:cubicBezTo>
                  <a:cubicBezTo>
                    <a:pt x="11768" y="1216"/>
                    <a:pt x="10744" y="1337"/>
                    <a:pt x="9716" y="1390"/>
                  </a:cubicBezTo>
                  <a:cubicBezTo>
                    <a:pt x="8771" y="1439"/>
                    <a:pt x="7841" y="1560"/>
                    <a:pt x="6933" y="1811"/>
                  </a:cubicBezTo>
                  <a:cubicBezTo>
                    <a:pt x="5792" y="2128"/>
                    <a:pt x="4641" y="2386"/>
                    <a:pt x="3472" y="2564"/>
                  </a:cubicBezTo>
                  <a:cubicBezTo>
                    <a:pt x="2308" y="2741"/>
                    <a:pt x="1280" y="3243"/>
                    <a:pt x="323" y="3909"/>
                  </a:cubicBezTo>
                  <a:cubicBezTo>
                    <a:pt x="178" y="4010"/>
                    <a:pt x="1" y="4124"/>
                    <a:pt x="100" y="4343"/>
                  </a:cubicBezTo>
                  <a:cubicBezTo>
                    <a:pt x="164" y="4483"/>
                    <a:pt x="285" y="4527"/>
                    <a:pt x="409" y="4527"/>
                  </a:cubicBezTo>
                  <a:cubicBezTo>
                    <a:pt x="466" y="4527"/>
                    <a:pt x="523" y="4518"/>
                    <a:pt x="576" y="4504"/>
                  </a:cubicBezTo>
                  <a:cubicBezTo>
                    <a:pt x="895" y="4423"/>
                    <a:pt x="1227" y="4341"/>
                    <a:pt x="1508" y="4179"/>
                  </a:cubicBezTo>
                  <a:cubicBezTo>
                    <a:pt x="2284" y="3737"/>
                    <a:pt x="3107" y="3435"/>
                    <a:pt x="3984" y="3326"/>
                  </a:cubicBezTo>
                  <a:cubicBezTo>
                    <a:pt x="5310" y="3161"/>
                    <a:pt x="6589" y="2774"/>
                    <a:pt x="7900" y="2541"/>
                  </a:cubicBezTo>
                  <a:cubicBezTo>
                    <a:pt x="8346" y="2462"/>
                    <a:pt x="8792" y="2340"/>
                    <a:pt x="9242" y="2319"/>
                  </a:cubicBezTo>
                  <a:cubicBezTo>
                    <a:pt x="10330" y="2266"/>
                    <a:pt x="11422" y="2276"/>
                    <a:pt x="12487" y="1995"/>
                  </a:cubicBezTo>
                  <a:cubicBezTo>
                    <a:pt x="12544" y="1980"/>
                    <a:pt x="12606" y="1980"/>
                    <a:pt x="12667" y="1980"/>
                  </a:cubicBezTo>
                  <a:lnTo>
                    <a:pt x="12667" y="1980"/>
                  </a:lnTo>
                  <a:cubicBezTo>
                    <a:pt x="12698" y="1980"/>
                    <a:pt x="12729" y="1980"/>
                    <a:pt x="12759" y="1978"/>
                  </a:cubicBezTo>
                  <a:cubicBezTo>
                    <a:pt x="13878" y="1914"/>
                    <a:pt x="14995" y="1849"/>
                    <a:pt x="16114" y="1785"/>
                  </a:cubicBezTo>
                  <a:cubicBezTo>
                    <a:pt x="16326" y="1773"/>
                    <a:pt x="16536" y="1738"/>
                    <a:pt x="16747" y="1730"/>
                  </a:cubicBezTo>
                  <a:cubicBezTo>
                    <a:pt x="16808" y="1728"/>
                    <a:pt x="16869" y="1727"/>
                    <a:pt x="16930" y="1727"/>
                  </a:cubicBezTo>
                  <a:cubicBezTo>
                    <a:pt x="17107" y="1727"/>
                    <a:pt x="17285" y="1734"/>
                    <a:pt x="17462" y="1734"/>
                  </a:cubicBezTo>
                  <a:cubicBezTo>
                    <a:pt x="18533" y="1739"/>
                    <a:pt x="19605" y="1778"/>
                    <a:pt x="20676" y="1778"/>
                  </a:cubicBezTo>
                  <a:cubicBezTo>
                    <a:pt x="21271" y="1778"/>
                    <a:pt x="21867" y="1766"/>
                    <a:pt x="22460" y="1730"/>
                  </a:cubicBezTo>
                  <a:cubicBezTo>
                    <a:pt x="23599" y="1660"/>
                    <a:pt x="24722" y="1327"/>
                    <a:pt x="25852" y="1112"/>
                  </a:cubicBezTo>
                  <a:cubicBezTo>
                    <a:pt x="26267" y="1033"/>
                    <a:pt x="26686" y="966"/>
                    <a:pt x="27096" y="867"/>
                  </a:cubicBezTo>
                  <a:cubicBezTo>
                    <a:pt x="27476" y="779"/>
                    <a:pt x="27851" y="668"/>
                    <a:pt x="28219" y="534"/>
                  </a:cubicBezTo>
                  <a:cubicBezTo>
                    <a:pt x="28403" y="467"/>
                    <a:pt x="28485" y="294"/>
                    <a:pt x="28383" y="52"/>
                  </a:cubicBezTo>
                  <a:cubicBezTo>
                    <a:pt x="28300" y="38"/>
                    <a:pt x="28201" y="1"/>
                    <a:pt x="28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3270131" y="2908862"/>
              <a:ext cx="601032" cy="106513"/>
            </a:xfrm>
            <a:custGeom>
              <a:rect b="b" l="l" r="r" t="t"/>
              <a:pathLst>
                <a:path extrusionOk="0" h="5910" w="33349">
                  <a:moveTo>
                    <a:pt x="30206" y="1"/>
                  </a:moveTo>
                  <a:cubicBezTo>
                    <a:pt x="29391" y="1"/>
                    <a:pt x="28576" y="34"/>
                    <a:pt x="27762" y="83"/>
                  </a:cubicBezTo>
                  <a:cubicBezTo>
                    <a:pt x="25979" y="190"/>
                    <a:pt x="24201" y="384"/>
                    <a:pt x="22420" y="522"/>
                  </a:cubicBezTo>
                  <a:cubicBezTo>
                    <a:pt x="21846" y="567"/>
                    <a:pt x="21264" y="521"/>
                    <a:pt x="20695" y="587"/>
                  </a:cubicBezTo>
                  <a:cubicBezTo>
                    <a:pt x="19671" y="702"/>
                    <a:pt x="18655" y="874"/>
                    <a:pt x="17634" y="1015"/>
                  </a:cubicBezTo>
                  <a:cubicBezTo>
                    <a:pt x="16613" y="1157"/>
                    <a:pt x="15603" y="1369"/>
                    <a:pt x="14565" y="1385"/>
                  </a:cubicBezTo>
                  <a:cubicBezTo>
                    <a:pt x="14236" y="1390"/>
                    <a:pt x="13907" y="1475"/>
                    <a:pt x="13578" y="1536"/>
                  </a:cubicBezTo>
                  <a:cubicBezTo>
                    <a:pt x="12865" y="1670"/>
                    <a:pt x="12155" y="1897"/>
                    <a:pt x="11436" y="1932"/>
                  </a:cubicBezTo>
                  <a:cubicBezTo>
                    <a:pt x="10387" y="1984"/>
                    <a:pt x="9408" y="2272"/>
                    <a:pt x="8421" y="2574"/>
                  </a:cubicBezTo>
                  <a:cubicBezTo>
                    <a:pt x="8219" y="2635"/>
                    <a:pt x="8010" y="2673"/>
                    <a:pt x="7801" y="2712"/>
                  </a:cubicBezTo>
                  <a:cubicBezTo>
                    <a:pt x="6246" y="3008"/>
                    <a:pt x="4734" y="3431"/>
                    <a:pt x="3334" y="4198"/>
                  </a:cubicBezTo>
                  <a:cubicBezTo>
                    <a:pt x="2854" y="4459"/>
                    <a:pt x="2341" y="4654"/>
                    <a:pt x="1809" y="4777"/>
                  </a:cubicBezTo>
                  <a:cubicBezTo>
                    <a:pt x="1338" y="4886"/>
                    <a:pt x="874" y="5036"/>
                    <a:pt x="415" y="5188"/>
                  </a:cubicBezTo>
                  <a:cubicBezTo>
                    <a:pt x="274" y="5235"/>
                    <a:pt x="149" y="5323"/>
                    <a:pt x="57" y="5439"/>
                  </a:cubicBezTo>
                  <a:cubicBezTo>
                    <a:pt x="0" y="5513"/>
                    <a:pt x="6" y="5665"/>
                    <a:pt x="38" y="5765"/>
                  </a:cubicBezTo>
                  <a:cubicBezTo>
                    <a:pt x="59" y="5831"/>
                    <a:pt x="172" y="5888"/>
                    <a:pt x="253" y="5905"/>
                  </a:cubicBezTo>
                  <a:cubicBezTo>
                    <a:pt x="267" y="5908"/>
                    <a:pt x="282" y="5909"/>
                    <a:pt x="297" y="5909"/>
                  </a:cubicBezTo>
                  <a:cubicBezTo>
                    <a:pt x="368" y="5909"/>
                    <a:pt x="445" y="5883"/>
                    <a:pt x="518" y="5869"/>
                  </a:cubicBezTo>
                  <a:cubicBezTo>
                    <a:pt x="2019" y="5584"/>
                    <a:pt x="3410" y="4986"/>
                    <a:pt x="4773" y="4324"/>
                  </a:cubicBezTo>
                  <a:cubicBezTo>
                    <a:pt x="5243" y="4096"/>
                    <a:pt x="5715" y="3917"/>
                    <a:pt x="6221" y="3808"/>
                  </a:cubicBezTo>
                  <a:cubicBezTo>
                    <a:pt x="7110" y="3616"/>
                    <a:pt x="8007" y="3461"/>
                    <a:pt x="8880" y="3214"/>
                  </a:cubicBezTo>
                  <a:cubicBezTo>
                    <a:pt x="10577" y="2734"/>
                    <a:pt x="12318" y="2514"/>
                    <a:pt x="14054" y="2259"/>
                  </a:cubicBezTo>
                  <a:cubicBezTo>
                    <a:pt x="14562" y="2185"/>
                    <a:pt x="15068" y="2039"/>
                    <a:pt x="15577" y="2032"/>
                  </a:cubicBezTo>
                  <a:cubicBezTo>
                    <a:pt x="16706" y="2016"/>
                    <a:pt x="17803" y="1785"/>
                    <a:pt x="18912" y="1626"/>
                  </a:cubicBezTo>
                  <a:cubicBezTo>
                    <a:pt x="19330" y="1567"/>
                    <a:pt x="19748" y="1500"/>
                    <a:pt x="20169" y="1447"/>
                  </a:cubicBezTo>
                  <a:cubicBezTo>
                    <a:pt x="20648" y="1387"/>
                    <a:pt x="21136" y="1372"/>
                    <a:pt x="21609" y="1281"/>
                  </a:cubicBezTo>
                  <a:cubicBezTo>
                    <a:pt x="22178" y="1174"/>
                    <a:pt x="22745" y="1123"/>
                    <a:pt x="23321" y="1094"/>
                  </a:cubicBezTo>
                  <a:cubicBezTo>
                    <a:pt x="24470" y="1035"/>
                    <a:pt x="25615" y="920"/>
                    <a:pt x="26763" y="853"/>
                  </a:cubicBezTo>
                  <a:cubicBezTo>
                    <a:pt x="28318" y="761"/>
                    <a:pt x="29867" y="568"/>
                    <a:pt x="31427" y="568"/>
                  </a:cubicBezTo>
                  <a:cubicBezTo>
                    <a:pt x="31597" y="568"/>
                    <a:pt x="31768" y="570"/>
                    <a:pt x="31938" y="575"/>
                  </a:cubicBezTo>
                  <a:cubicBezTo>
                    <a:pt x="32042" y="578"/>
                    <a:pt x="32146" y="580"/>
                    <a:pt x="32251" y="580"/>
                  </a:cubicBezTo>
                  <a:cubicBezTo>
                    <a:pt x="32599" y="580"/>
                    <a:pt x="32959" y="556"/>
                    <a:pt x="33348" y="451"/>
                  </a:cubicBezTo>
                  <a:cubicBezTo>
                    <a:pt x="33197" y="96"/>
                    <a:pt x="32953" y="150"/>
                    <a:pt x="32761" y="130"/>
                  </a:cubicBezTo>
                  <a:cubicBezTo>
                    <a:pt x="31910" y="37"/>
                    <a:pt x="31058" y="1"/>
                    <a:pt x="30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82422" y="3212542"/>
              <a:ext cx="612152" cy="84922"/>
            </a:xfrm>
            <a:custGeom>
              <a:rect b="b" l="l" r="r" t="t"/>
              <a:pathLst>
                <a:path extrusionOk="0" h="4712" w="33966">
                  <a:moveTo>
                    <a:pt x="27961" y="0"/>
                  </a:moveTo>
                  <a:cubicBezTo>
                    <a:pt x="27719" y="0"/>
                    <a:pt x="27477" y="6"/>
                    <a:pt x="27236" y="18"/>
                  </a:cubicBezTo>
                  <a:cubicBezTo>
                    <a:pt x="25967" y="80"/>
                    <a:pt x="24694" y="74"/>
                    <a:pt x="23426" y="278"/>
                  </a:cubicBezTo>
                  <a:cubicBezTo>
                    <a:pt x="22175" y="478"/>
                    <a:pt x="20896" y="522"/>
                    <a:pt x="19627" y="604"/>
                  </a:cubicBezTo>
                  <a:cubicBezTo>
                    <a:pt x="17691" y="729"/>
                    <a:pt x="15751" y="793"/>
                    <a:pt x="13827" y="1067"/>
                  </a:cubicBezTo>
                  <a:cubicBezTo>
                    <a:pt x="12507" y="1254"/>
                    <a:pt x="11184" y="1428"/>
                    <a:pt x="9872" y="1656"/>
                  </a:cubicBezTo>
                  <a:cubicBezTo>
                    <a:pt x="8768" y="1846"/>
                    <a:pt x="7682" y="2135"/>
                    <a:pt x="6579" y="2328"/>
                  </a:cubicBezTo>
                  <a:cubicBezTo>
                    <a:pt x="5649" y="2491"/>
                    <a:pt x="4725" y="2644"/>
                    <a:pt x="3843" y="2993"/>
                  </a:cubicBezTo>
                  <a:cubicBezTo>
                    <a:pt x="3675" y="3060"/>
                    <a:pt x="3490" y="3086"/>
                    <a:pt x="3313" y="3124"/>
                  </a:cubicBezTo>
                  <a:cubicBezTo>
                    <a:pt x="2542" y="3291"/>
                    <a:pt x="1773" y="3455"/>
                    <a:pt x="1003" y="3618"/>
                  </a:cubicBezTo>
                  <a:cubicBezTo>
                    <a:pt x="597" y="3705"/>
                    <a:pt x="278" y="3928"/>
                    <a:pt x="53" y="4268"/>
                  </a:cubicBezTo>
                  <a:cubicBezTo>
                    <a:pt x="0" y="4348"/>
                    <a:pt x="0" y="4525"/>
                    <a:pt x="56" y="4598"/>
                  </a:cubicBezTo>
                  <a:cubicBezTo>
                    <a:pt x="102" y="4660"/>
                    <a:pt x="225" y="4712"/>
                    <a:pt x="317" y="4712"/>
                  </a:cubicBezTo>
                  <a:cubicBezTo>
                    <a:pt x="337" y="4712"/>
                    <a:pt x="356" y="4709"/>
                    <a:pt x="371" y="4704"/>
                  </a:cubicBezTo>
                  <a:cubicBezTo>
                    <a:pt x="718" y="4591"/>
                    <a:pt x="1057" y="4458"/>
                    <a:pt x="1386" y="4305"/>
                  </a:cubicBezTo>
                  <a:cubicBezTo>
                    <a:pt x="1798" y="4114"/>
                    <a:pt x="2233" y="3983"/>
                    <a:pt x="2681" y="3916"/>
                  </a:cubicBezTo>
                  <a:cubicBezTo>
                    <a:pt x="3878" y="3731"/>
                    <a:pt x="5066" y="3506"/>
                    <a:pt x="6243" y="3200"/>
                  </a:cubicBezTo>
                  <a:cubicBezTo>
                    <a:pt x="7414" y="2893"/>
                    <a:pt x="8605" y="2656"/>
                    <a:pt x="9796" y="2427"/>
                  </a:cubicBezTo>
                  <a:cubicBezTo>
                    <a:pt x="10748" y="2243"/>
                    <a:pt x="11708" y="2099"/>
                    <a:pt x="12670" y="1973"/>
                  </a:cubicBezTo>
                  <a:cubicBezTo>
                    <a:pt x="14143" y="1780"/>
                    <a:pt x="15615" y="1561"/>
                    <a:pt x="17096" y="1462"/>
                  </a:cubicBezTo>
                  <a:cubicBezTo>
                    <a:pt x="18362" y="1377"/>
                    <a:pt x="19634" y="1319"/>
                    <a:pt x="20904" y="1269"/>
                  </a:cubicBezTo>
                  <a:cubicBezTo>
                    <a:pt x="22383" y="1211"/>
                    <a:pt x="23857" y="958"/>
                    <a:pt x="25333" y="790"/>
                  </a:cubicBezTo>
                  <a:cubicBezTo>
                    <a:pt x="25653" y="754"/>
                    <a:pt x="25974" y="686"/>
                    <a:pt x="26293" y="686"/>
                  </a:cubicBezTo>
                  <a:cubicBezTo>
                    <a:pt x="26304" y="686"/>
                    <a:pt x="26314" y="686"/>
                    <a:pt x="26324" y="686"/>
                  </a:cubicBezTo>
                  <a:cubicBezTo>
                    <a:pt x="28323" y="715"/>
                    <a:pt x="30324" y="766"/>
                    <a:pt x="32324" y="801"/>
                  </a:cubicBezTo>
                  <a:cubicBezTo>
                    <a:pt x="32389" y="802"/>
                    <a:pt x="32454" y="803"/>
                    <a:pt x="32519" y="803"/>
                  </a:cubicBezTo>
                  <a:cubicBezTo>
                    <a:pt x="32967" y="803"/>
                    <a:pt x="33428" y="758"/>
                    <a:pt x="33965" y="428"/>
                  </a:cubicBezTo>
                  <a:cubicBezTo>
                    <a:pt x="33703" y="336"/>
                    <a:pt x="33600" y="275"/>
                    <a:pt x="33492" y="267"/>
                  </a:cubicBezTo>
                  <a:cubicBezTo>
                    <a:pt x="33069" y="235"/>
                    <a:pt x="32645" y="224"/>
                    <a:pt x="32222" y="196"/>
                  </a:cubicBezTo>
                  <a:cubicBezTo>
                    <a:pt x="32074" y="187"/>
                    <a:pt x="31926" y="183"/>
                    <a:pt x="31778" y="183"/>
                  </a:cubicBezTo>
                  <a:cubicBezTo>
                    <a:pt x="31483" y="183"/>
                    <a:pt x="31188" y="196"/>
                    <a:pt x="30892" y="196"/>
                  </a:cubicBezTo>
                  <a:cubicBezTo>
                    <a:pt x="30642" y="196"/>
                    <a:pt x="30391" y="187"/>
                    <a:pt x="30138" y="152"/>
                  </a:cubicBezTo>
                  <a:cubicBezTo>
                    <a:pt x="29420" y="53"/>
                    <a:pt x="28689" y="0"/>
                    <a:pt x="279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369309" y="2705226"/>
              <a:ext cx="143027" cy="29323"/>
            </a:xfrm>
            <a:custGeom>
              <a:rect b="b" l="l" r="r" t="t"/>
              <a:pathLst>
                <a:path extrusionOk="0" h="1627" w="7936">
                  <a:moveTo>
                    <a:pt x="5830" y="1"/>
                  </a:moveTo>
                  <a:cubicBezTo>
                    <a:pt x="5267" y="1"/>
                    <a:pt x="4703" y="35"/>
                    <a:pt x="4141" y="60"/>
                  </a:cubicBezTo>
                  <a:cubicBezTo>
                    <a:pt x="3199" y="100"/>
                    <a:pt x="2304" y="405"/>
                    <a:pt x="1384" y="575"/>
                  </a:cubicBezTo>
                  <a:cubicBezTo>
                    <a:pt x="1034" y="639"/>
                    <a:pt x="694" y="795"/>
                    <a:pt x="371" y="952"/>
                  </a:cubicBezTo>
                  <a:cubicBezTo>
                    <a:pt x="144" y="1061"/>
                    <a:pt x="1" y="1264"/>
                    <a:pt x="107" y="1548"/>
                  </a:cubicBezTo>
                  <a:cubicBezTo>
                    <a:pt x="327" y="1600"/>
                    <a:pt x="447" y="1627"/>
                    <a:pt x="548" y="1627"/>
                  </a:cubicBezTo>
                  <a:cubicBezTo>
                    <a:pt x="668" y="1627"/>
                    <a:pt x="762" y="1588"/>
                    <a:pt x="968" y="1506"/>
                  </a:cubicBezTo>
                  <a:cubicBezTo>
                    <a:pt x="1701" y="1211"/>
                    <a:pt x="2467" y="1051"/>
                    <a:pt x="3251" y="958"/>
                  </a:cubicBezTo>
                  <a:cubicBezTo>
                    <a:pt x="4307" y="830"/>
                    <a:pt x="5351" y="602"/>
                    <a:pt x="6421" y="602"/>
                  </a:cubicBezTo>
                  <a:cubicBezTo>
                    <a:pt x="6563" y="602"/>
                    <a:pt x="6706" y="606"/>
                    <a:pt x="6850" y="615"/>
                  </a:cubicBezTo>
                  <a:cubicBezTo>
                    <a:pt x="6878" y="616"/>
                    <a:pt x="6906" y="617"/>
                    <a:pt x="6934" y="617"/>
                  </a:cubicBezTo>
                  <a:cubicBezTo>
                    <a:pt x="7173" y="617"/>
                    <a:pt x="7418" y="561"/>
                    <a:pt x="7657" y="519"/>
                  </a:cubicBezTo>
                  <a:cubicBezTo>
                    <a:pt x="7727" y="506"/>
                    <a:pt x="7784" y="423"/>
                    <a:pt x="7936" y="301"/>
                  </a:cubicBezTo>
                  <a:cubicBezTo>
                    <a:pt x="7729" y="220"/>
                    <a:pt x="7651" y="176"/>
                    <a:pt x="7568" y="158"/>
                  </a:cubicBezTo>
                  <a:cubicBezTo>
                    <a:pt x="6991" y="37"/>
                    <a:pt x="6411" y="1"/>
                    <a:pt x="5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344347" y="2625801"/>
              <a:ext cx="84471" cy="20077"/>
            </a:xfrm>
            <a:custGeom>
              <a:rect b="b" l="l" r="r" t="t"/>
              <a:pathLst>
                <a:path extrusionOk="0" h="1114" w="4687">
                  <a:moveTo>
                    <a:pt x="3388" y="1"/>
                  </a:moveTo>
                  <a:cubicBezTo>
                    <a:pt x="2330" y="1"/>
                    <a:pt x="1302" y="214"/>
                    <a:pt x="300" y="600"/>
                  </a:cubicBezTo>
                  <a:cubicBezTo>
                    <a:pt x="196" y="640"/>
                    <a:pt x="109" y="740"/>
                    <a:pt x="32" y="826"/>
                  </a:cubicBezTo>
                  <a:cubicBezTo>
                    <a:pt x="2" y="861"/>
                    <a:pt x="1" y="945"/>
                    <a:pt x="20" y="993"/>
                  </a:cubicBezTo>
                  <a:cubicBezTo>
                    <a:pt x="38" y="1038"/>
                    <a:pt x="94" y="1089"/>
                    <a:pt x="143" y="1099"/>
                  </a:cubicBezTo>
                  <a:cubicBezTo>
                    <a:pt x="191" y="1109"/>
                    <a:pt x="239" y="1114"/>
                    <a:pt x="288" y="1114"/>
                  </a:cubicBezTo>
                  <a:cubicBezTo>
                    <a:pt x="328" y="1114"/>
                    <a:pt x="369" y="1111"/>
                    <a:pt x="410" y="1104"/>
                  </a:cubicBezTo>
                  <a:cubicBezTo>
                    <a:pt x="1800" y="844"/>
                    <a:pt x="3182" y="543"/>
                    <a:pt x="4600" y="476"/>
                  </a:cubicBezTo>
                  <a:cubicBezTo>
                    <a:pt x="4622" y="475"/>
                    <a:pt x="4643" y="443"/>
                    <a:pt x="4687" y="407"/>
                  </a:cubicBezTo>
                  <a:cubicBezTo>
                    <a:pt x="4666" y="340"/>
                    <a:pt x="4667" y="221"/>
                    <a:pt x="4617" y="191"/>
                  </a:cubicBezTo>
                  <a:cubicBezTo>
                    <a:pt x="4490" y="118"/>
                    <a:pt x="4343" y="57"/>
                    <a:pt x="4198" y="43"/>
                  </a:cubicBezTo>
                  <a:cubicBezTo>
                    <a:pt x="3926" y="15"/>
                    <a:pt x="3656" y="1"/>
                    <a:pt x="33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747547" y="2695404"/>
              <a:ext cx="62881" cy="13174"/>
            </a:xfrm>
            <a:custGeom>
              <a:rect b="b" l="l" r="r" t="t"/>
              <a:pathLst>
                <a:path extrusionOk="0" h="731" w="3489">
                  <a:moveTo>
                    <a:pt x="2723" y="0"/>
                  </a:moveTo>
                  <a:cubicBezTo>
                    <a:pt x="2706" y="0"/>
                    <a:pt x="2689" y="1"/>
                    <a:pt x="2672" y="1"/>
                  </a:cubicBezTo>
                  <a:cubicBezTo>
                    <a:pt x="2135" y="23"/>
                    <a:pt x="1597" y="47"/>
                    <a:pt x="1061" y="100"/>
                  </a:cubicBezTo>
                  <a:cubicBezTo>
                    <a:pt x="795" y="128"/>
                    <a:pt x="535" y="192"/>
                    <a:pt x="286" y="290"/>
                  </a:cubicBezTo>
                  <a:cubicBezTo>
                    <a:pt x="183" y="330"/>
                    <a:pt x="129" y="491"/>
                    <a:pt x="0" y="669"/>
                  </a:cubicBezTo>
                  <a:cubicBezTo>
                    <a:pt x="211" y="695"/>
                    <a:pt x="346" y="730"/>
                    <a:pt x="467" y="730"/>
                  </a:cubicBezTo>
                  <a:cubicBezTo>
                    <a:pt x="486" y="730"/>
                    <a:pt x="503" y="730"/>
                    <a:pt x="521" y="728"/>
                  </a:cubicBezTo>
                  <a:cubicBezTo>
                    <a:pt x="1473" y="632"/>
                    <a:pt x="2424" y="526"/>
                    <a:pt x="3373" y="415"/>
                  </a:cubicBezTo>
                  <a:cubicBezTo>
                    <a:pt x="3415" y="410"/>
                    <a:pt x="3448" y="330"/>
                    <a:pt x="3488" y="280"/>
                  </a:cubicBezTo>
                  <a:cubicBezTo>
                    <a:pt x="3264" y="97"/>
                    <a:pt x="3006" y="0"/>
                    <a:pt x="2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299958" y="2560578"/>
              <a:ext cx="59204" cy="15589"/>
            </a:xfrm>
            <a:custGeom>
              <a:rect b="b" l="l" r="r" t="t"/>
              <a:pathLst>
                <a:path extrusionOk="0" h="865" w="3285">
                  <a:moveTo>
                    <a:pt x="2430" y="1"/>
                  </a:moveTo>
                  <a:cubicBezTo>
                    <a:pt x="2386" y="1"/>
                    <a:pt x="2341" y="5"/>
                    <a:pt x="2289" y="13"/>
                  </a:cubicBezTo>
                  <a:cubicBezTo>
                    <a:pt x="1608" y="116"/>
                    <a:pt x="933" y="260"/>
                    <a:pt x="259" y="392"/>
                  </a:cubicBezTo>
                  <a:cubicBezTo>
                    <a:pt x="200" y="407"/>
                    <a:pt x="148" y="441"/>
                    <a:pt x="111" y="489"/>
                  </a:cubicBezTo>
                  <a:cubicBezTo>
                    <a:pt x="64" y="553"/>
                    <a:pt x="1" y="645"/>
                    <a:pt x="15" y="708"/>
                  </a:cubicBezTo>
                  <a:cubicBezTo>
                    <a:pt x="30" y="772"/>
                    <a:pt x="126" y="840"/>
                    <a:pt x="198" y="857"/>
                  </a:cubicBezTo>
                  <a:cubicBezTo>
                    <a:pt x="220" y="862"/>
                    <a:pt x="243" y="864"/>
                    <a:pt x="267" y="864"/>
                  </a:cubicBezTo>
                  <a:cubicBezTo>
                    <a:pt x="332" y="864"/>
                    <a:pt x="401" y="848"/>
                    <a:pt x="460" y="826"/>
                  </a:cubicBezTo>
                  <a:cubicBezTo>
                    <a:pt x="1035" y="614"/>
                    <a:pt x="1627" y="537"/>
                    <a:pt x="2233" y="537"/>
                  </a:cubicBezTo>
                  <a:cubicBezTo>
                    <a:pt x="2292" y="537"/>
                    <a:pt x="2350" y="537"/>
                    <a:pt x="2408" y="539"/>
                  </a:cubicBezTo>
                  <a:cubicBezTo>
                    <a:pt x="2417" y="539"/>
                    <a:pt x="2426" y="539"/>
                    <a:pt x="2435" y="539"/>
                  </a:cubicBezTo>
                  <a:cubicBezTo>
                    <a:pt x="2651" y="539"/>
                    <a:pt x="2875" y="473"/>
                    <a:pt x="3285" y="410"/>
                  </a:cubicBezTo>
                  <a:cubicBezTo>
                    <a:pt x="2789" y="103"/>
                    <a:pt x="2637" y="1"/>
                    <a:pt x="2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268437" y="3244351"/>
              <a:ext cx="636302" cy="80561"/>
            </a:xfrm>
            <a:custGeom>
              <a:rect b="b" l="l" r="r" t="t"/>
              <a:pathLst>
                <a:path extrusionOk="0" h="4470" w="35306">
                  <a:moveTo>
                    <a:pt x="26324" y="1"/>
                  </a:moveTo>
                  <a:cubicBezTo>
                    <a:pt x="25930" y="1"/>
                    <a:pt x="25537" y="16"/>
                    <a:pt x="25143" y="33"/>
                  </a:cubicBezTo>
                  <a:cubicBezTo>
                    <a:pt x="24673" y="52"/>
                    <a:pt x="24202" y="89"/>
                    <a:pt x="23732" y="108"/>
                  </a:cubicBezTo>
                  <a:cubicBezTo>
                    <a:pt x="23357" y="123"/>
                    <a:pt x="22979" y="105"/>
                    <a:pt x="22603" y="130"/>
                  </a:cubicBezTo>
                  <a:cubicBezTo>
                    <a:pt x="22124" y="163"/>
                    <a:pt x="21646" y="237"/>
                    <a:pt x="21165" y="269"/>
                  </a:cubicBezTo>
                  <a:cubicBezTo>
                    <a:pt x="20750" y="297"/>
                    <a:pt x="20331" y="272"/>
                    <a:pt x="19916" y="306"/>
                  </a:cubicBezTo>
                  <a:cubicBezTo>
                    <a:pt x="19791" y="317"/>
                    <a:pt x="19673" y="367"/>
                    <a:pt x="19543" y="367"/>
                  </a:cubicBezTo>
                  <a:cubicBezTo>
                    <a:pt x="19510" y="367"/>
                    <a:pt x="19475" y="364"/>
                    <a:pt x="19440" y="355"/>
                  </a:cubicBezTo>
                  <a:cubicBezTo>
                    <a:pt x="19401" y="346"/>
                    <a:pt x="19361" y="343"/>
                    <a:pt x="19321" y="343"/>
                  </a:cubicBezTo>
                  <a:cubicBezTo>
                    <a:pt x="19237" y="343"/>
                    <a:pt x="19150" y="357"/>
                    <a:pt x="19067" y="366"/>
                  </a:cubicBezTo>
                  <a:cubicBezTo>
                    <a:pt x="18912" y="381"/>
                    <a:pt x="18760" y="414"/>
                    <a:pt x="18606" y="428"/>
                  </a:cubicBezTo>
                  <a:cubicBezTo>
                    <a:pt x="18165" y="465"/>
                    <a:pt x="17722" y="473"/>
                    <a:pt x="17285" y="535"/>
                  </a:cubicBezTo>
                  <a:cubicBezTo>
                    <a:pt x="16795" y="605"/>
                    <a:pt x="16314" y="729"/>
                    <a:pt x="15825" y="814"/>
                  </a:cubicBezTo>
                  <a:cubicBezTo>
                    <a:pt x="15496" y="872"/>
                    <a:pt x="15161" y="900"/>
                    <a:pt x="14830" y="944"/>
                  </a:cubicBezTo>
                  <a:cubicBezTo>
                    <a:pt x="14401" y="1003"/>
                    <a:pt x="13974" y="1063"/>
                    <a:pt x="13545" y="1125"/>
                  </a:cubicBezTo>
                  <a:cubicBezTo>
                    <a:pt x="13456" y="1138"/>
                    <a:pt x="13350" y="1199"/>
                    <a:pt x="13272" y="1199"/>
                  </a:cubicBezTo>
                  <a:cubicBezTo>
                    <a:pt x="13256" y="1199"/>
                    <a:pt x="13240" y="1196"/>
                    <a:pt x="13227" y="1190"/>
                  </a:cubicBezTo>
                  <a:cubicBezTo>
                    <a:pt x="13105" y="1131"/>
                    <a:pt x="12984" y="1110"/>
                    <a:pt x="12865" y="1110"/>
                  </a:cubicBezTo>
                  <a:cubicBezTo>
                    <a:pt x="12602" y="1110"/>
                    <a:pt x="12344" y="1212"/>
                    <a:pt x="12085" y="1228"/>
                  </a:cubicBezTo>
                  <a:cubicBezTo>
                    <a:pt x="11645" y="1255"/>
                    <a:pt x="11212" y="1370"/>
                    <a:pt x="10775" y="1441"/>
                  </a:cubicBezTo>
                  <a:cubicBezTo>
                    <a:pt x="10579" y="1473"/>
                    <a:pt x="10382" y="1494"/>
                    <a:pt x="10184" y="1514"/>
                  </a:cubicBezTo>
                  <a:cubicBezTo>
                    <a:pt x="9985" y="1534"/>
                    <a:pt x="9782" y="1537"/>
                    <a:pt x="9582" y="1566"/>
                  </a:cubicBezTo>
                  <a:cubicBezTo>
                    <a:pt x="9400" y="1591"/>
                    <a:pt x="9223" y="1657"/>
                    <a:pt x="9042" y="1675"/>
                  </a:cubicBezTo>
                  <a:cubicBezTo>
                    <a:pt x="9006" y="1679"/>
                    <a:pt x="8969" y="1680"/>
                    <a:pt x="8932" y="1680"/>
                  </a:cubicBezTo>
                  <a:cubicBezTo>
                    <a:pt x="8810" y="1680"/>
                    <a:pt x="8680" y="1664"/>
                    <a:pt x="8525" y="1657"/>
                  </a:cubicBezTo>
                  <a:cubicBezTo>
                    <a:pt x="8382" y="1679"/>
                    <a:pt x="8197" y="1701"/>
                    <a:pt x="8017" y="1741"/>
                  </a:cubicBezTo>
                  <a:cubicBezTo>
                    <a:pt x="7854" y="1779"/>
                    <a:pt x="7701" y="1858"/>
                    <a:pt x="7539" y="1885"/>
                  </a:cubicBezTo>
                  <a:cubicBezTo>
                    <a:pt x="6909" y="1987"/>
                    <a:pt x="6262" y="1990"/>
                    <a:pt x="5661" y="2239"/>
                  </a:cubicBezTo>
                  <a:cubicBezTo>
                    <a:pt x="5435" y="2332"/>
                    <a:pt x="5222" y="2495"/>
                    <a:pt x="4991" y="2522"/>
                  </a:cubicBezTo>
                  <a:cubicBezTo>
                    <a:pt x="4517" y="2577"/>
                    <a:pt x="4159" y="2866"/>
                    <a:pt x="3744" y="3037"/>
                  </a:cubicBezTo>
                  <a:cubicBezTo>
                    <a:pt x="3556" y="3114"/>
                    <a:pt x="3358" y="3166"/>
                    <a:pt x="3159" y="3210"/>
                  </a:cubicBezTo>
                  <a:cubicBezTo>
                    <a:pt x="2796" y="3291"/>
                    <a:pt x="2429" y="3349"/>
                    <a:pt x="2065" y="3432"/>
                  </a:cubicBezTo>
                  <a:cubicBezTo>
                    <a:pt x="1780" y="3499"/>
                    <a:pt x="1502" y="3598"/>
                    <a:pt x="1217" y="3667"/>
                  </a:cubicBezTo>
                  <a:cubicBezTo>
                    <a:pt x="933" y="3735"/>
                    <a:pt x="641" y="3776"/>
                    <a:pt x="356" y="3845"/>
                  </a:cubicBezTo>
                  <a:cubicBezTo>
                    <a:pt x="169" y="3890"/>
                    <a:pt x="1" y="4124"/>
                    <a:pt x="56" y="4269"/>
                  </a:cubicBezTo>
                  <a:cubicBezTo>
                    <a:pt x="109" y="4411"/>
                    <a:pt x="218" y="4470"/>
                    <a:pt x="350" y="4470"/>
                  </a:cubicBezTo>
                  <a:cubicBezTo>
                    <a:pt x="389" y="4470"/>
                    <a:pt x="429" y="4465"/>
                    <a:pt x="470" y="4456"/>
                  </a:cubicBezTo>
                  <a:cubicBezTo>
                    <a:pt x="846" y="4375"/>
                    <a:pt x="1221" y="4282"/>
                    <a:pt x="1600" y="4211"/>
                  </a:cubicBezTo>
                  <a:cubicBezTo>
                    <a:pt x="2293" y="4082"/>
                    <a:pt x="3005" y="4044"/>
                    <a:pt x="3677" y="3801"/>
                  </a:cubicBezTo>
                  <a:cubicBezTo>
                    <a:pt x="3851" y="3738"/>
                    <a:pt x="4032" y="3698"/>
                    <a:pt x="4210" y="3649"/>
                  </a:cubicBezTo>
                  <a:cubicBezTo>
                    <a:pt x="4549" y="3554"/>
                    <a:pt x="4888" y="3462"/>
                    <a:pt x="5225" y="3362"/>
                  </a:cubicBezTo>
                  <a:cubicBezTo>
                    <a:pt x="5805" y="3191"/>
                    <a:pt x="6379" y="2998"/>
                    <a:pt x="6963" y="2844"/>
                  </a:cubicBezTo>
                  <a:cubicBezTo>
                    <a:pt x="7254" y="2768"/>
                    <a:pt x="7567" y="2772"/>
                    <a:pt x="7863" y="2711"/>
                  </a:cubicBezTo>
                  <a:cubicBezTo>
                    <a:pt x="8260" y="2630"/>
                    <a:pt x="8649" y="2498"/>
                    <a:pt x="9049" y="2429"/>
                  </a:cubicBezTo>
                  <a:cubicBezTo>
                    <a:pt x="9477" y="2355"/>
                    <a:pt x="9914" y="2326"/>
                    <a:pt x="10348" y="2285"/>
                  </a:cubicBezTo>
                  <a:cubicBezTo>
                    <a:pt x="10388" y="2282"/>
                    <a:pt x="10428" y="2280"/>
                    <a:pt x="10468" y="2280"/>
                  </a:cubicBezTo>
                  <a:cubicBezTo>
                    <a:pt x="10548" y="2280"/>
                    <a:pt x="10628" y="2285"/>
                    <a:pt x="10708" y="2285"/>
                  </a:cubicBezTo>
                  <a:cubicBezTo>
                    <a:pt x="10755" y="2285"/>
                    <a:pt x="10802" y="2283"/>
                    <a:pt x="10849" y="2278"/>
                  </a:cubicBezTo>
                  <a:cubicBezTo>
                    <a:pt x="11226" y="2237"/>
                    <a:pt x="11601" y="2172"/>
                    <a:pt x="11979" y="2132"/>
                  </a:cubicBezTo>
                  <a:cubicBezTo>
                    <a:pt x="12326" y="2093"/>
                    <a:pt x="12678" y="2085"/>
                    <a:pt x="13025" y="2038"/>
                  </a:cubicBezTo>
                  <a:cubicBezTo>
                    <a:pt x="13254" y="2008"/>
                    <a:pt x="13475" y="1919"/>
                    <a:pt x="13704" y="1880"/>
                  </a:cubicBezTo>
                  <a:cubicBezTo>
                    <a:pt x="14154" y="1806"/>
                    <a:pt x="14605" y="1734"/>
                    <a:pt x="15058" y="1690"/>
                  </a:cubicBezTo>
                  <a:cubicBezTo>
                    <a:pt x="15407" y="1657"/>
                    <a:pt x="15760" y="1681"/>
                    <a:pt x="16110" y="1660"/>
                  </a:cubicBezTo>
                  <a:cubicBezTo>
                    <a:pt x="16459" y="1639"/>
                    <a:pt x="16806" y="1594"/>
                    <a:pt x="17154" y="1559"/>
                  </a:cubicBezTo>
                  <a:cubicBezTo>
                    <a:pt x="17170" y="1558"/>
                    <a:pt x="17184" y="1555"/>
                    <a:pt x="17199" y="1553"/>
                  </a:cubicBezTo>
                  <a:cubicBezTo>
                    <a:pt x="17706" y="1453"/>
                    <a:pt x="18214" y="1351"/>
                    <a:pt x="18723" y="1253"/>
                  </a:cubicBezTo>
                  <a:cubicBezTo>
                    <a:pt x="18739" y="1250"/>
                    <a:pt x="18756" y="1249"/>
                    <a:pt x="18773" y="1249"/>
                  </a:cubicBezTo>
                  <a:cubicBezTo>
                    <a:pt x="18807" y="1249"/>
                    <a:pt x="18842" y="1253"/>
                    <a:pt x="18877" y="1253"/>
                  </a:cubicBezTo>
                  <a:cubicBezTo>
                    <a:pt x="19135" y="1247"/>
                    <a:pt x="19395" y="1255"/>
                    <a:pt x="19652" y="1233"/>
                  </a:cubicBezTo>
                  <a:cubicBezTo>
                    <a:pt x="19894" y="1211"/>
                    <a:pt x="20133" y="1135"/>
                    <a:pt x="20376" y="1126"/>
                  </a:cubicBezTo>
                  <a:cubicBezTo>
                    <a:pt x="20425" y="1124"/>
                    <a:pt x="20473" y="1123"/>
                    <a:pt x="20522" y="1123"/>
                  </a:cubicBezTo>
                  <a:cubicBezTo>
                    <a:pt x="20791" y="1123"/>
                    <a:pt x="21062" y="1146"/>
                    <a:pt x="21332" y="1146"/>
                  </a:cubicBezTo>
                  <a:cubicBezTo>
                    <a:pt x="21387" y="1146"/>
                    <a:pt x="21443" y="1145"/>
                    <a:pt x="21499" y="1143"/>
                  </a:cubicBezTo>
                  <a:cubicBezTo>
                    <a:pt x="22040" y="1119"/>
                    <a:pt x="22582" y="1076"/>
                    <a:pt x="23120" y="1019"/>
                  </a:cubicBezTo>
                  <a:cubicBezTo>
                    <a:pt x="23388" y="990"/>
                    <a:pt x="23658" y="975"/>
                    <a:pt x="23929" y="975"/>
                  </a:cubicBezTo>
                  <a:cubicBezTo>
                    <a:pt x="24115" y="975"/>
                    <a:pt x="24301" y="982"/>
                    <a:pt x="24487" y="996"/>
                  </a:cubicBezTo>
                  <a:cubicBezTo>
                    <a:pt x="24492" y="996"/>
                    <a:pt x="24497" y="997"/>
                    <a:pt x="24503" y="997"/>
                  </a:cubicBezTo>
                  <a:cubicBezTo>
                    <a:pt x="24556" y="997"/>
                    <a:pt x="24611" y="979"/>
                    <a:pt x="24664" y="973"/>
                  </a:cubicBezTo>
                  <a:cubicBezTo>
                    <a:pt x="25092" y="929"/>
                    <a:pt x="25521" y="870"/>
                    <a:pt x="25950" y="848"/>
                  </a:cubicBezTo>
                  <a:cubicBezTo>
                    <a:pt x="25993" y="846"/>
                    <a:pt x="26035" y="845"/>
                    <a:pt x="26078" y="845"/>
                  </a:cubicBezTo>
                  <a:cubicBezTo>
                    <a:pt x="26332" y="845"/>
                    <a:pt x="26588" y="878"/>
                    <a:pt x="26842" y="887"/>
                  </a:cubicBezTo>
                  <a:cubicBezTo>
                    <a:pt x="26872" y="888"/>
                    <a:pt x="26901" y="888"/>
                    <a:pt x="26930" y="888"/>
                  </a:cubicBezTo>
                  <a:cubicBezTo>
                    <a:pt x="27045" y="888"/>
                    <a:pt x="27159" y="882"/>
                    <a:pt x="27274" y="882"/>
                  </a:cubicBezTo>
                  <a:cubicBezTo>
                    <a:pt x="27347" y="882"/>
                    <a:pt x="27420" y="885"/>
                    <a:pt x="27493" y="892"/>
                  </a:cubicBezTo>
                  <a:cubicBezTo>
                    <a:pt x="27921" y="935"/>
                    <a:pt x="28342" y="1024"/>
                    <a:pt x="28770" y="1051"/>
                  </a:cubicBezTo>
                  <a:cubicBezTo>
                    <a:pt x="28860" y="1057"/>
                    <a:pt x="28951" y="1059"/>
                    <a:pt x="29041" y="1059"/>
                  </a:cubicBezTo>
                  <a:cubicBezTo>
                    <a:pt x="29338" y="1059"/>
                    <a:pt x="29635" y="1036"/>
                    <a:pt x="29931" y="1034"/>
                  </a:cubicBezTo>
                  <a:cubicBezTo>
                    <a:pt x="29936" y="1034"/>
                    <a:pt x="29941" y="1034"/>
                    <a:pt x="29946" y="1034"/>
                  </a:cubicBezTo>
                  <a:cubicBezTo>
                    <a:pt x="30099" y="1034"/>
                    <a:pt x="30252" y="1052"/>
                    <a:pt x="30405" y="1065"/>
                  </a:cubicBezTo>
                  <a:cubicBezTo>
                    <a:pt x="30737" y="1093"/>
                    <a:pt x="31068" y="1126"/>
                    <a:pt x="31401" y="1149"/>
                  </a:cubicBezTo>
                  <a:cubicBezTo>
                    <a:pt x="31608" y="1164"/>
                    <a:pt x="31820" y="1147"/>
                    <a:pt x="32027" y="1176"/>
                  </a:cubicBezTo>
                  <a:cubicBezTo>
                    <a:pt x="32380" y="1227"/>
                    <a:pt x="32729" y="1302"/>
                    <a:pt x="33080" y="1369"/>
                  </a:cubicBezTo>
                  <a:cubicBezTo>
                    <a:pt x="33218" y="1396"/>
                    <a:pt x="33351" y="1455"/>
                    <a:pt x="33488" y="1462"/>
                  </a:cubicBezTo>
                  <a:cubicBezTo>
                    <a:pt x="33831" y="1479"/>
                    <a:pt x="34174" y="1474"/>
                    <a:pt x="34517" y="1476"/>
                  </a:cubicBezTo>
                  <a:cubicBezTo>
                    <a:pt x="34600" y="1477"/>
                    <a:pt x="34684" y="1483"/>
                    <a:pt x="34767" y="1483"/>
                  </a:cubicBezTo>
                  <a:cubicBezTo>
                    <a:pt x="34831" y="1483"/>
                    <a:pt x="34894" y="1480"/>
                    <a:pt x="34955" y="1467"/>
                  </a:cubicBezTo>
                  <a:cubicBezTo>
                    <a:pt x="35172" y="1426"/>
                    <a:pt x="35305" y="1222"/>
                    <a:pt x="35265" y="1042"/>
                  </a:cubicBezTo>
                  <a:cubicBezTo>
                    <a:pt x="35215" y="817"/>
                    <a:pt x="34924" y="548"/>
                    <a:pt x="34752" y="548"/>
                  </a:cubicBezTo>
                  <a:cubicBezTo>
                    <a:pt x="34748" y="548"/>
                    <a:pt x="34744" y="548"/>
                    <a:pt x="34740" y="548"/>
                  </a:cubicBezTo>
                  <a:cubicBezTo>
                    <a:pt x="34435" y="570"/>
                    <a:pt x="34129" y="592"/>
                    <a:pt x="33823" y="593"/>
                  </a:cubicBezTo>
                  <a:cubicBezTo>
                    <a:pt x="33691" y="593"/>
                    <a:pt x="33559" y="537"/>
                    <a:pt x="33426" y="518"/>
                  </a:cubicBezTo>
                  <a:cubicBezTo>
                    <a:pt x="33013" y="461"/>
                    <a:pt x="32596" y="413"/>
                    <a:pt x="32182" y="358"/>
                  </a:cubicBezTo>
                  <a:cubicBezTo>
                    <a:pt x="32066" y="342"/>
                    <a:pt x="31952" y="300"/>
                    <a:pt x="31835" y="291"/>
                  </a:cubicBezTo>
                  <a:cubicBezTo>
                    <a:pt x="31588" y="272"/>
                    <a:pt x="31338" y="282"/>
                    <a:pt x="31092" y="253"/>
                  </a:cubicBezTo>
                  <a:cubicBezTo>
                    <a:pt x="30718" y="210"/>
                    <a:pt x="30348" y="119"/>
                    <a:pt x="29973" y="93"/>
                  </a:cubicBezTo>
                  <a:cubicBezTo>
                    <a:pt x="29479" y="60"/>
                    <a:pt x="28982" y="70"/>
                    <a:pt x="28486" y="64"/>
                  </a:cubicBezTo>
                  <a:cubicBezTo>
                    <a:pt x="28446" y="64"/>
                    <a:pt x="28407" y="64"/>
                    <a:pt x="28367" y="64"/>
                  </a:cubicBezTo>
                  <a:cubicBezTo>
                    <a:pt x="28215" y="64"/>
                    <a:pt x="28063" y="67"/>
                    <a:pt x="27912" y="67"/>
                  </a:cubicBezTo>
                  <a:cubicBezTo>
                    <a:pt x="27819" y="67"/>
                    <a:pt x="27726" y="66"/>
                    <a:pt x="27633" y="62"/>
                  </a:cubicBezTo>
                  <a:cubicBezTo>
                    <a:pt x="27245" y="48"/>
                    <a:pt x="26858" y="6"/>
                    <a:pt x="26471" y="1"/>
                  </a:cubicBezTo>
                  <a:cubicBezTo>
                    <a:pt x="26422" y="1"/>
                    <a:pt x="26373" y="1"/>
                    <a:pt x="263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265066" y="3091322"/>
              <a:ext cx="627075" cy="94294"/>
            </a:xfrm>
            <a:custGeom>
              <a:rect b="b" l="l" r="r" t="t"/>
              <a:pathLst>
                <a:path extrusionOk="0" h="5232" w="34794">
                  <a:moveTo>
                    <a:pt x="31267" y="0"/>
                  </a:moveTo>
                  <a:cubicBezTo>
                    <a:pt x="30791" y="0"/>
                    <a:pt x="30316" y="17"/>
                    <a:pt x="29841" y="22"/>
                  </a:cubicBezTo>
                  <a:cubicBezTo>
                    <a:pt x="29180" y="28"/>
                    <a:pt x="28518" y="22"/>
                    <a:pt x="27857" y="39"/>
                  </a:cubicBezTo>
                  <a:cubicBezTo>
                    <a:pt x="27668" y="43"/>
                    <a:pt x="27482" y="138"/>
                    <a:pt x="27292" y="149"/>
                  </a:cubicBezTo>
                  <a:cubicBezTo>
                    <a:pt x="26433" y="198"/>
                    <a:pt x="25570" y="226"/>
                    <a:pt x="24710" y="270"/>
                  </a:cubicBezTo>
                  <a:cubicBezTo>
                    <a:pt x="24124" y="300"/>
                    <a:pt x="23540" y="352"/>
                    <a:pt x="22955" y="382"/>
                  </a:cubicBezTo>
                  <a:cubicBezTo>
                    <a:pt x="22899" y="386"/>
                    <a:pt x="22844" y="387"/>
                    <a:pt x="22788" y="387"/>
                  </a:cubicBezTo>
                  <a:cubicBezTo>
                    <a:pt x="22655" y="387"/>
                    <a:pt x="22522" y="381"/>
                    <a:pt x="22390" y="381"/>
                  </a:cubicBezTo>
                  <a:cubicBezTo>
                    <a:pt x="22269" y="381"/>
                    <a:pt x="22149" y="386"/>
                    <a:pt x="22031" y="405"/>
                  </a:cubicBezTo>
                  <a:cubicBezTo>
                    <a:pt x="21528" y="489"/>
                    <a:pt x="21025" y="539"/>
                    <a:pt x="20517" y="543"/>
                  </a:cubicBezTo>
                  <a:cubicBezTo>
                    <a:pt x="20421" y="544"/>
                    <a:pt x="20326" y="571"/>
                    <a:pt x="20230" y="579"/>
                  </a:cubicBezTo>
                  <a:cubicBezTo>
                    <a:pt x="19944" y="599"/>
                    <a:pt x="19655" y="601"/>
                    <a:pt x="19371" y="635"/>
                  </a:cubicBezTo>
                  <a:cubicBezTo>
                    <a:pt x="18862" y="696"/>
                    <a:pt x="18357" y="787"/>
                    <a:pt x="17848" y="845"/>
                  </a:cubicBezTo>
                  <a:cubicBezTo>
                    <a:pt x="17331" y="905"/>
                    <a:pt x="16811" y="935"/>
                    <a:pt x="16293" y="989"/>
                  </a:cubicBezTo>
                  <a:cubicBezTo>
                    <a:pt x="16123" y="1007"/>
                    <a:pt x="15957" y="1067"/>
                    <a:pt x="15787" y="1094"/>
                  </a:cubicBezTo>
                  <a:cubicBezTo>
                    <a:pt x="15410" y="1154"/>
                    <a:pt x="15023" y="1170"/>
                    <a:pt x="14657" y="1268"/>
                  </a:cubicBezTo>
                  <a:cubicBezTo>
                    <a:pt x="14113" y="1412"/>
                    <a:pt x="13585" y="1619"/>
                    <a:pt x="13047" y="1785"/>
                  </a:cubicBezTo>
                  <a:cubicBezTo>
                    <a:pt x="12696" y="1895"/>
                    <a:pt x="12336" y="1978"/>
                    <a:pt x="11982" y="2081"/>
                  </a:cubicBezTo>
                  <a:cubicBezTo>
                    <a:pt x="11420" y="2244"/>
                    <a:pt x="10858" y="2384"/>
                    <a:pt x="10268" y="2384"/>
                  </a:cubicBezTo>
                  <a:cubicBezTo>
                    <a:pt x="10229" y="2384"/>
                    <a:pt x="10190" y="2383"/>
                    <a:pt x="10150" y="2382"/>
                  </a:cubicBezTo>
                  <a:cubicBezTo>
                    <a:pt x="10059" y="2379"/>
                    <a:pt x="9968" y="2378"/>
                    <a:pt x="9876" y="2378"/>
                  </a:cubicBezTo>
                  <a:cubicBezTo>
                    <a:pt x="9606" y="2378"/>
                    <a:pt x="9335" y="2391"/>
                    <a:pt x="9069" y="2427"/>
                  </a:cubicBezTo>
                  <a:cubicBezTo>
                    <a:pt x="8490" y="2506"/>
                    <a:pt x="7918" y="2625"/>
                    <a:pt x="7344" y="2728"/>
                  </a:cubicBezTo>
                  <a:cubicBezTo>
                    <a:pt x="7137" y="2765"/>
                    <a:pt x="6930" y="2807"/>
                    <a:pt x="6724" y="2847"/>
                  </a:cubicBezTo>
                  <a:cubicBezTo>
                    <a:pt x="6721" y="2830"/>
                    <a:pt x="6717" y="2812"/>
                    <a:pt x="6715" y="2795"/>
                  </a:cubicBezTo>
                  <a:cubicBezTo>
                    <a:pt x="6292" y="2865"/>
                    <a:pt x="5867" y="2931"/>
                    <a:pt x="5446" y="3009"/>
                  </a:cubicBezTo>
                  <a:cubicBezTo>
                    <a:pt x="5269" y="3042"/>
                    <a:pt x="5096" y="3094"/>
                    <a:pt x="4924" y="3149"/>
                  </a:cubicBezTo>
                  <a:cubicBezTo>
                    <a:pt x="4606" y="3252"/>
                    <a:pt x="4294" y="3368"/>
                    <a:pt x="3975" y="3467"/>
                  </a:cubicBezTo>
                  <a:cubicBezTo>
                    <a:pt x="3744" y="3537"/>
                    <a:pt x="3503" y="3573"/>
                    <a:pt x="3275" y="3652"/>
                  </a:cubicBezTo>
                  <a:cubicBezTo>
                    <a:pt x="2898" y="3783"/>
                    <a:pt x="2529" y="3934"/>
                    <a:pt x="2155" y="4078"/>
                  </a:cubicBezTo>
                  <a:cubicBezTo>
                    <a:pt x="1628" y="4282"/>
                    <a:pt x="1101" y="4490"/>
                    <a:pt x="572" y="4693"/>
                  </a:cubicBezTo>
                  <a:cubicBezTo>
                    <a:pt x="453" y="4738"/>
                    <a:pt x="323" y="4762"/>
                    <a:pt x="208" y="4817"/>
                  </a:cubicBezTo>
                  <a:cubicBezTo>
                    <a:pt x="35" y="4898"/>
                    <a:pt x="0" y="5049"/>
                    <a:pt x="157" y="5150"/>
                  </a:cubicBezTo>
                  <a:cubicBezTo>
                    <a:pt x="239" y="5202"/>
                    <a:pt x="358" y="5231"/>
                    <a:pt x="469" y="5231"/>
                  </a:cubicBezTo>
                  <a:cubicBezTo>
                    <a:pt x="514" y="5231"/>
                    <a:pt x="559" y="5226"/>
                    <a:pt x="598" y="5216"/>
                  </a:cubicBezTo>
                  <a:cubicBezTo>
                    <a:pt x="975" y="5118"/>
                    <a:pt x="1340" y="4976"/>
                    <a:pt x="1710" y="4853"/>
                  </a:cubicBezTo>
                  <a:cubicBezTo>
                    <a:pt x="2104" y="4722"/>
                    <a:pt x="2493" y="4580"/>
                    <a:pt x="2891" y="4465"/>
                  </a:cubicBezTo>
                  <a:cubicBezTo>
                    <a:pt x="3431" y="4311"/>
                    <a:pt x="3977" y="4173"/>
                    <a:pt x="4520" y="4036"/>
                  </a:cubicBezTo>
                  <a:cubicBezTo>
                    <a:pt x="5025" y="3909"/>
                    <a:pt x="5530" y="3784"/>
                    <a:pt x="6038" y="3677"/>
                  </a:cubicBezTo>
                  <a:cubicBezTo>
                    <a:pt x="6382" y="3605"/>
                    <a:pt x="6734" y="3570"/>
                    <a:pt x="7082" y="3506"/>
                  </a:cubicBezTo>
                  <a:cubicBezTo>
                    <a:pt x="7507" y="3430"/>
                    <a:pt x="7930" y="3332"/>
                    <a:pt x="8357" y="3263"/>
                  </a:cubicBezTo>
                  <a:cubicBezTo>
                    <a:pt x="8387" y="3258"/>
                    <a:pt x="8418" y="3256"/>
                    <a:pt x="8448" y="3256"/>
                  </a:cubicBezTo>
                  <a:cubicBezTo>
                    <a:pt x="8556" y="3256"/>
                    <a:pt x="8668" y="3279"/>
                    <a:pt x="8777" y="3279"/>
                  </a:cubicBezTo>
                  <a:cubicBezTo>
                    <a:pt x="8792" y="3279"/>
                    <a:pt x="8807" y="3278"/>
                    <a:pt x="8822" y="3277"/>
                  </a:cubicBezTo>
                  <a:cubicBezTo>
                    <a:pt x="9144" y="3255"/>
                    <a:pt x="9467" y="3223"/>
                    <a:pt x="9787" y="3179"/>
                  </a:cubicBezTo>
                  <a:cubicBezTo>
                    <a:pt x="10264" y="3114"/>
                    <a:pt x="10746" y="3067"/>
                    <a:pt x="11211" y="2953"/>
                  </a:cubicBezTo>
                  <a:cubicBezTo>
                    <a:pt x="11761" y="2817"/>
                    <a:pt x="12331" y="2798"/>
                    <a:pt x="12866" y="2562"/>
                  </a:cubicBezTo>
                  <a:cubicBezTo>
                    <a:pt x="13257" y="2390"/>
                    <a:pt x="13707" y="2355"/>
                    <a:pt x="14124" y="2237"/>
                  </a:cubicBezTo>
                  <a:cubicBezTo>
                    <a:pt x="14524" y="2123"/>
                    <a:pt x="14924" y="2026"/>
                    <a:pt x="15338" y="1973"/>
                  </a:cubicBezTo>
                  <a:cubicBezTo>
                    <a:pt x="15988" y="1889"/>
                    <a:pt x="16633" y="1769"/>
                    <a:pt x="17281" y="1674"/>
                  </a:cubicBezTo>
                  <a:cubicBezTo>
                    <a:pt x="17608" y="1626"/>
                    <a:pt x="17940" y="1605"/>
                    <a:pt x="18268" y="1563"/>
                  </a:cubicBezTo>
                  <a:cubicBezTo>
                    <a:pt x="18506" y="1534"/>
                    <a:pt x="18740" y="1474"/>
                    <a:pt x="18977" y="1455"/>
                  </a:cubicBezTo>
                  <a:cubicBezTo>
                    <a:pt x="19301" y="1428"/>
                    <a:pt x="19629" y="1445"/>
                    <a:pt x="19951" y="1409"/>
                  </a:cubicBezTo>
                  <a:cubicBezTo>
                    <a:pt x="20345" y="1365"/>
                    <a:pt x="20734" y="1264"/>
                    <a:pt x="21129" y="1227"/>
                  </a:cubicBezTo>
                  <a:cubicBezTo>
                    <a:pt x="21651" y="1178"/>
                    <a:pt x="22176" y="1174"/>
                    <a:pt x="22698" y="1136"/>
                  </a:cubicBezTo>
                  <a:cubicBezTo>
                    <a:pt x="23281" y="1094"/>
                    <a:pt x="23862" y="1025"/>
                    <a:pt x="24445" y="987"/>
                  </a:cubicBezTo>
                  <a:cubicBezTo>
                    <a:pt x="25089" y="945"/>
                    <a:pt x="25733" y="922"/>
                    <a:pt x="26378" y="898"/>
                  </a:cubicBezTo>
                  <a:cubicBezTo>
                    <a:pt x="26766" y="884"/>
                    <a:pt x="27154" y="889"/>
                    <a:pt x="27542" y="878"/>
                  </a:cubicBezTo>
                  <a:cubicBezTo>
                    <a:pt x="28286" y="854"/>
                    <a:pt x="29030" y="814"/>
                    <a:pt x="29774" y="799"/>
                  </a:cubicBezTo>
                  <a:cubicBezTo>
                    <a:pt x="29834" y="797"/>
                    <a:pt x="29893" y="797"/>
                    <a:pt x="29952" y="797"/>
                  </a:cubicBezTo>
                  <a:cubicBezTo>
                    <a:pt x="30298" y="797"/>
                    <a:pt x="30645" y="814"/>
                    <a:pt x="30990" y="814"/>
                  </a:cubicBezTo>
                  <a:cubicBezTo>
                    <a:pt x="31101" y="814"/>
                    <a:pt x="31211" y="812"/>
                    <a:pt x="31322" y="808"/>
                  </a:cubicBezTo>
                  <a:cubicBezTo>
                    <a:pt x="31412" y="804"/>
                    <a:pt x="31503" y="803"/>
                    <a:pt x="31594" y="803"/>
                  </a:cubicBezTo>
                  <a:cubicBezTo>
                    <a:pt x="31704" y="803"/>
                    <a:pt x="31814" y="804"/>
                    <a:pt x="31925" y="804"/>
                  </a:cubicBezTo>
                  <a:cubicBezTo>
                    <a:pt x="32217" y="804"/>
                    <a:pt x="32509" y="794"/>
                    <a:pt x="32796" y="716"/>
                  </a:cubicBezTo>
                  <a:cubicBezTo>
                    <a:pt x="32830" y="709"/>
                    <a:pt x="32864" y="705"/>
                    <a:pt x="32898" y="705"/>
                  </a:cubicBezTo>
                  <a:cubicBezTo>
                    <a:pt x="32924" y="705"/>
                    <a:pt x="32949" y="707"/>
                    <a:pt x="32974" y="711"/>
                  </a:cubicBezTo>
                  <a:cubicBezTo>
                    <a:pt x="33403" y="765"/>
                    <a:pt x="33830" y="822"/>
                    <a:pt x="34258" y="879"/>
                  </a:cubicBezTo>
                  <a:cubicBezTo>
                    <a:pt x="34286" y="882"/>
                    <a:pt x="34313" y="884"/>
                    <a:pt x="34339" y="884"/>
                  </a:cubicBezTo>
                  <a:cubicBezTo>
                    <a:pt x="34545" y="884"/>
                    <a:pt x="34705" y="777"/>
                    <a:pt x="34743" y="606"/>
                  </a:cubicBezTo>
                  <a:cubicBezTo>
                    <a:pt x="34793" y="378"/>
                    <a:pt x="34687" y="194"/>
                    <a:pt x="34422" y="156"/>
                  </a:cubicBezTo>
                  <a:cubicBezTo>
                    <a:pt x="33986" y="92"/>
                    <a:pt x="33546" y="50"/>
                    <a:pt x="33106" y="31"/>
                  </a:cubicBezTo>
                  <a:cubicBezTo>
                    <a:pt x="33053" y="28"/>
                    <a:pt x="33000" y="28"/>
                    <a:pt x="32947" y="28"/>
                  </a:cubicBezTo>
                  <a:cubicBezTo>
                    <a:pt x="32646" y="28"/>
                    <a:pt x="32345" y="57"/>
                    <a:pt x="32045" y="57"/>
                  </a:cubicBezTo>
                  <a:cubicBezTo>
                    <a:pt x="32035" y="57"/>
                    <a:pt x="32026" y="57"/>
                    <a:pt x="32016" y="57"/>
                  </a:cubicBezTo>
                  <a:cubicBezTo>
                    <a:pt x="31794" y="55"/>
                    <a:pt x="31572" y="1"/>
                    <a:pt x="31350" y="0"/>
                  </a:cubicBezTo>
                  <a:cubicBezTo>
                    <a:pt x="31322" y="0"/>
                    <a:pt x="31294" y="0"/>
                    <a:pt x="312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274708" y="3176803"/>
              <a:ext cx="618785" cy="73640"/>
            </a:xfrm>
            <a:custGeom>
              <a:rect b="b" l="l" r="r" t="t"/>
              <a:pathLst>
                <a:path extrusionOk="0" h="4086" w="34334">
                  <a:moveTo>
                    <a:pt x="26345" y="1"/>
                  </a:moveTo>
                  <a:cubicBezTo>
                    <a:pt x="26341" y="1"/>
                    <a:pt x="26337" y="1"/>
                    <a:pt x="26333" y="1"/>
                  </a:cubicBezTo>
                  <a:cubicBezTo>
                    <a:pt x="25860" y="5"/>
                    <a:pt x="25386" y="29"/>
                    <a:pt x="24912" y="42"/>
                  </a:cubicBezTo>
                  <a:cubicBezTo>
                    <a:pt x="24579" y="51"/>
                    <a:pt x="24246" y="63"/>
                    <a:pt x="23913" y="63"/>
                  </a:cubicBezTo>
                  <a:cubicBezTo>
                    <a:pt x="23864" y="63"/>
                    <a:pt x="23815" y="63"/>
                    <a:pt x="23766" y="63"/>
                  </a:cubicBezTo>
                  <a:cubicBezTo>
                    <a:pt x="23441" y="58"/>
                    <a:pt x="23116" y="20"/>
                    <a:pt x="22790" y="14"/>
                  </a:cubicBezTo>
                  <a:cubicBezTo>
                    <a:pt x="22771" y="14"/>
                    <a:pt x="22751" y="14"/>
                    <a:pt x="22732" y="14"/>
                  </a:cubicBezTo>
                  <a:cubicBezTo>
                    <a:pt x="22500" y="14"/>
                    <a:pt x="22268" y="37"/>
                    <a:pt x="22034" y="42"/>
                  </a:cubicBezTo>
                  <a:cubicBezTo>
                    <a:pt x="21999" y="43"/>
                    <a:pt x="21964" y="43"/>
                    <a:pt x="21928" y="43"/>
                  </a:cubicBezTo>
                  <a:cubicBezTo>
                    <a:pt x="21812" y="43"/>
                    <a:pt x="21696" y="40"/>
                    <a:pt x="21580" y="40"/>
                  </a:cubicBezTo>
                  <a:cubicBezTo>
                    <a:pt x="21491" y="40"/>
                    <a:pt x="21403" y="42"/>
                    <a:pt x="21315" y="49"/>
                  </a:cubicBezTo>
                  <a:cubicBezTo>
                    <a:pt x="20889" y="83"/>
                    <a:pt x="20465" y="139"/>
                    <a:pt x="20039" y="179"/>
                  </a:cubicBezTo>
                  <a:cubicBezTo>
                    <a:pt x="19829" y="198"/>
                    <a:pt x="19606" y="211"/>
                    <a:pt x="19411" y="239"/>
                  </a:cubicBezTo>
                  <a:cubicBezTo>
                    <a:pt x="19058" y="288"/>
                    <a:pt x="18712" y="357"/>
                    <a:pt x="18349" y="363"/>
                  </a:cubicBezTo>
                  <a:cubicBezTo>
                    <a:pt x="17927" y="369"/>
                    <a:pt x="17505" y="437"/>
                    <a:pt x="17084" y="486"/>
                  </a:cubicBezTo>
                  <a:cubicBezTo>
                    <a:pt x="16606" y="542"/>
                    <a:pt x="16129" y="610"/>
                    <a:pt x="15651" y="667"/>
                  </a:cubicBezTo>
                  <a:cubicBezTo>
                    <a:pt x="15260" y="714"/>
                    <a:pt x="14865" y="747"/>
                    <a:pt x="14474" y="797"/>
                  </a:cubicBezTo>
                  <a:cubicBezTo>
                    <a:pt x="14136" y="840"/>
                    <a:pt x="13801" y="907"/>
                    <a:pt x="13464" y="945"/>
                  </a:cubicBezTo>
                  <a:cubicBezTo>
                    <a:pt x="12920" y="1007"/>
                    <a:pt x="12373" y="1037"/>
                    <a:pt x="11830" y="1109"/>
                  </a:cubicBezTo>
                  <a:cubicBezTo>
                    <a:pt x="11294" y="1179"/>
                    <a:pt x="10763" y="1284"/>
                    <a:pt x="10231" y="1378"/>
                  </a:cubicBezTo>
                  <a:cubicBezTo>
                    <a:pt x="9769" y="1460"/>
                    <a:pt x="9308" y="1556"/>
                    <a:pt x="8845" y="1630"/>
                  </a:cubicBezTo>
                  <a:cubicBezTo>
                    <a:pt x="8185" y="1736"/>
                    <a:pt x="7521" y="1814"/>
                    <a:pt x="6863" y="1929"/>
                  </a:cubicBezTo>
                  <a:cubicBezTo>
                    <a:pt x="6144" y="2055"/>
                    <a:pt x="5428" y="2195"/>
                    <a:pt x="4717" y="2357"/>
                  </a:cubicBezTo>
                  <a:cubicBezTo>
                    <a:pt x="4162" y="2483"/>
                    <a:pt x="3619" y="2654"/>
                    <a:pt x="3069" y="2799"/>
                  </a:cubicBezTo>
                  <a:cubicBezTo>
                    <a:pt x="2408" y="2972"/>
                    <a:pt x="1739" y="3122"/>
                    <a:pt x="1084" y="3314"/>
                  </a:cubicBezTo>
                  <a:cubicBezTo>
                    <a:pt x="761" y="3409"/>
                    <a:pt x="455" y="3563"/>
                    <a:pt x="154" y="3717"/>
                  </a:cubicBezTo>
                  <a:cubicBezTo>
                    <a:pt x="79" y="3755"/>
                    <a:pt x="52" y="3890"/>
                    <a:pt x="1" y="3982"/>
                  </a:cubicBezTo>
                  <a:cubicBezTo>
                    <a:pt x="107" y="4018"/>
                    <a:pt x="212" y="4064"/>
                    <a:pt x="321" y="4084"/>
                  </a:cubicBezTo>
                  <a:cubicBezTo>
                    <a:pt x="327" y="4085"/>
                    <a:pt x="332" y="4086"/>
                    <a:pt x="338" y="4086"/>
                  </a:cubicBezTo>
                  <a:cubicBezTo>
                    <a:pt x="387" y="4086"/>
                    <a:pt x="442" y="4052"/>
                    <a:pt x="495" y="4037"/>
                  </a:cubicBezTo>
                  <a:cubicBezTo>
                    <a:pt x="1220" y="3835"/>
                    <a:pt x="1941" y="3616"/>
                    <a:pt x="2670" y="3435"/>
                  </a:cubicBezTo>
                  <a:cubicBezTo>
                    <a:pt x="3410" y="3251"/>
                    <a:pt x="4157" y="3094"/>
                    <a:pt x="4903" y="2941"/>
                  </a:cubicBezTo>
                  <a:cubicBezTo>
                    <a:pt x="5560" y="2805"/>
                    <a:pt x="6222" y="2690"/>
                    <a:pt x="6880" y="2566"/>
                  </a:cubicBezTo>
                  <a:cubicBezTo>
                    <a:pt x="7140" y="2517"/>
                    <a:pt x="7398" y="2450"/>
                    <a:pt x="7660" y="2417"/>
                  </a:cubicBezTo>
                  <a:cubicBezTo>
                    <a:pt x="8030" y="2371"/>
                    <a:pt x="8405" y="2367"/>
                    <a:pt x="8773" y="2314"/>
                  </a:cubicBezTo>
                  <a:cubicBezTo>
                    <a:pt x="9272" y="2241"/>
                    <a:pt x="9766" y="2138"/>
                    <a:pt x="10264" y="2052"/>
                  </a:cubicBezTo>
                  <a:cubicBezTo>
                    <a:pt x="10744" y="1969"/>
                    <a:pt x="11226" y="1882"/>
                    <a:pt x="11708" y="1812"/>
                  </a:cubicBezTo>
                  <a:cubicBezTo>
                    <a:pt x="12184" y="1744"/>
                    <a:pt x="12664" y="1697"/>
                    <a:pt x="13142" y="1637"/>
                  </a:cubicBezTo>
                  <a:cubicBezTo>
                    <a:pt x="13674" y="1572"/>
                    <a:pt x="14204" y="1499"/>
                    <a:pt x="14736" y="1436"/>
                  </a:cubicBezTo>
                  <a:cubicBezTo>
                    <a:pt x="15139" y="1388"/>
                    <a:pt x="15544" y="1352"/>
                    <a:pt x="15946" y="1305"/>
                  </a:cubicBezTo>
                  <a:cubicBezTo>
                    <a:pt x="16327" y="1261"/>
                    <a:pt x="16705" y="1203"/>
                    <a:pt x="17087" y="1170"/>
                  </a:cubicBezTo>
                  <a:cubicBezTo>
                    <a:pt x="17101" y="1169"/>
                    <a:pt x="17116" y="1168"/>
                    <a:pt x="17131" y="1168"/>
                  </a:cubicBezTo>
                  <a:cubicBezTo>
                    <a:pt x="17253" y="1168"/>
                    <a:pt x="17379" y="1207"/>
                    <a:pt x="17500" y="1207"/>
                  </a:cubicBezTo>
                  <a:cubicBezTo>
                    <a:pt x="17519" y="1207"/>
                    <a:pt x="17538" y="1206"/>
                    <a:pt x="17557" y="1204"/>
                  </a:cubicBezTo>
                  <a:cubicBezTo>
                    <a:pt x="18022" y="1150"/>
                    <a:pt x="18481" y="1057"/>
                    <a:pt x="18945" y="1008"/>
                  </a:cubicBezTo>
                  <a:cubicBezTo>
                    <a:pt x="19503" y="947"/>
                    <a:pt x="20063" y="906"/>
                    <a:pt x="20623" y="875"/>
                  </a:cubicBezTo>
                  <a:cubicBezTo>
                    <a:pt x="21392" y="833"/>
                    <a:pt x="22162" y="795"/>
                    <a:pt x="22931" y="776"/>
                  </a:cubicBezTo>
                  <a:cubicBezTo>
                    <a:pt x="23106" y="773"/>
                    <a:pt x="23282" y="771"/>
                    <a:pt x="23457" y="771"/>
                  </a:cubicBezTo>
                  <a:cubicBezTo>
                    <a:pt x="23912" y="771"/>
                    <a:pt x="24367" y="781"/>
                    <a:pt x="24822" y="788"/>
                  </a:cubicBezTo>
                  <a:cubicBezTo>
                    <a:pt x="25220" y="795"/>
                    <a:pt x="25618" y="808"/>
                    <a:pt x="26015" y="828"/>
                  </a:cubicBezTo>
                  <a:cubicBezTo>
                    <a:pt x="26184" y="837"/>
                    <a:pt x="26354" y="899"/>
                    <a:pt x="26523" y="899"/>
                  </a:cubicBezTo>
                  <a:cubicBezTo>
                    <a:pt x="27038" y="897"/>
                    <a:pt x="27555" y="866"/>
                    <a:pt x="28070" y="866"/>
                  </a:cubicBezTo>
                  <a:cubicBezTo>
                    <a:pt x="28328" y="866"/>
                    <a:pt x="28587" y="907"/>
                    <a:pt x="28845" y="933"/>
                  </a:cubicBezTo>
                  <a:cubicBezTo>
                    <a:pt x="29114" y="959"/>
                    <a:pt x="29383" y="1001"/>
                    <a:pt x="29652" y="1013"/>
                  </a:cubicBezTo>
                  <a:cubicBezTo>
                    <a:pt x="30098" y="1036"/>
                    <a:pt x="30547" y="1018"/>
                    <a:pt x="30991" y="1057"/>
                  </a:cubicBezTo>
                  <a:cubicBezTo>
                    <a:pt x="31645" y="1115"/>
                    <a:pt x="32296" y="1205"/>
                    <a:pt x="32948" y="1289"/>
                  </a:cubicBezTo>
                  <a:cubicBezTo>
                    <a:pt x="33276" y="1331"/>
                    <a:pt x="33603" y="1387"/>
                    <a:pt x="33929" y="1444"/>
                  </a:cubicBezTo>
                  <a:cubicBezTo>
                    <a:pt x="33965" y="1450"/>
                    <a:pt x="34000" y="1455"/>
                    <a:pt x="34031" y="1455"/>
                  </a:cubicBezTo>
                  <a:cubicBezTo>
                    <a:pt x="34106" y="1455"/>
                    <a:pt x="34165" y="1427"/>
                    <a:pt x="34197" y="1321"/>
                  </a:cubicBezTo>
                  <a:cubicBezTo>
                    <a:pt x="34213" y="1268"/>
                    <a:pt x="34266" y="1228"/>
                    <a:pt x="34334" y="1140"/>
                  </a:cubicBezTo>
                  <a:cubicBezTo>
                    <a:pt x="34225" y="1018"/>
                    <a:pt x="34133" y="822"/>
                    <a:pt x="33990" y="772"/>
                  </a:cubicBezTo>
                  <a:cubicBezTo>
                    <a:pt x="33594" y="633"/>
                    <a:pt x="33179" y="543"/>
                    <a:pt x="32766" y="461"/>
                  </a:cubicBezTo>
                  <a:cubicBezTo>
                    <a:pt x="32713" y="450"/>
                    <a:pt x="32658" y="447"/>
                    <a:pt x="32602" y="447"/>
                  </a:cubicBezTo>
                  <a:cubicBezTo>
                    <a:pt x="32508" y="447"/>
                    <a:pt x="32412" y="456"/>
                    <a:pt x="32318" y="456"/>
                  </a:cubicBezTo>
                  <a:cubicBezTo>
                    <a:pt x="32280" y="456"/>
                    <a:pt x="32243" y="455"/>
                    <a:pt x="32206" y="451"/>
                  </a:cubicBezTo>
                  <a:cubicBezTo>
                    <a:pt x="31824" y="407"/>
                    <a:pt x="31444" y="331"/>
                    <a:pt x="31063" y="287"/>
                  </a:cubicBezTo>
                  <a:cubicBezTo>
                    <a:pt x="30719" y="246"/>
                    <a:pt x="30373" y="231"/>
                    <a:pt x="30027" y="205"/>
                  </a:cubicBezTo>
                  <a:cubicBezTo>
                    <a:pt x="29961" y="198"/>
                    <a:pt x="29895" y="195"/>
                    <a:pt x="29829" y="193"/>
                  </a:cubicBezTo>
                  <a:cubicBezTo>
                    <a:pt x="29465" y="205"/>
                    <a:pt x="29099" y="237"/>
                    <a:pt x="28735" y="237"/>
                  </a:cubicBezTo>
                  <a:cubicBezTo>
                    <a:pt x="28647" y="237"/>
                    <a:pt x="28560" y="235"/>
                    <a:pt x="28473" y="231"/>
                  </a:cubicBezTo>
                  <a:cubicBezTo>
                    <a:pt x="27925" y="205"/>
                    <a:pt x="27380" y="122"/>
                    <a:pt x="26834" y="61"/>
                  </a:cubicBezTo>
                  <a:cubicBezTo>
                    <a:pt x="26670" y="44"/>
                    <a:pt x="26508" y="1"/>
                    <a:pt x="263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281791" y="2932688"/>
              <a:ext cx="579261" cy="97015"/>
            </a:xfrm>
            <a:custGeom>
              <a:rect b="b" l="l" r="r" t="t"/>
              <a:pathLst>
                <a:path extrusionOk="0" h="5383" w="32141">
                  <a:moveTo>
                    <a:pt x="28572" y="0"/>
                  </a:moveTo>
                  <a:cubicBezTo>
                    <a:pt x="27991" y="0"/>
                    <a:pt x="27409" y="16"/>
                    <a:pt x="26829" y="24"/>
                  </a:cubicBezTo>
                  <a:cubicBezTo>
                    <a:pt x="26378" y="30"/>
                    <a:pt x="25927" y="44"/>
                    <a:pt x="25474" y="52"/>
                  </a:cubicBezTo>
                  <a:cubicBezTo>
                    <a:pt x="25463" y="52"/>
                    <a:pt x="25451" y="52"/>
                    <a:pt x="25440" y="52"/>
                  </a:cubicBezTo>
                  <a:cubicBezTo>
                    <a:pt x="25357" y="52"/>
                    <a:pt x="25274" y="48"/>
                    <a:pt x="25191" y="48"/>
                  </a:cubicBezTo>
                  <a:cubicBezTo>
                    <a:pt x="25151" y="48"/>
                    <a:pt x="25111" y="49"/>
                    <a:pt x="25071" y="52"/>
                  </a:cubicBezTo>
                  <a:cubicBezTo>
                    <a:pt x="24642" y="82"/>
                    <a:pt x="24216" y="126"/>
                    <a:pt x="23787" y="154"/>
                  </a:cubicBezTo>
                  <a:cubicBezTo>
                    <a:pt x="23699" y="160"/>
                    <a:pt x="23609" y="162"/>
                    <a:pt x="23519" y="162"/>
                  </a:cubicBezTo>
                  <a:cubicBezTo>
                    <a:pt x="23422" y="162"/>
                    <a:pt x="23325" y="160"/>
                    <a:pt x="23229" y="160"/>
                  </a:cubicBezTo>
                  <a:cubicBezTo>
                    <a:pt x="23006" y="160"/>
                    <a:pt x="22786" y="170"/>
                    <a:pt x="22582" y="232"/>
                  </a:cubicBezTo>
                  <a:cubicBezTo>
                    <a:pt x="22380" y="294"/>
                    <a:pt x="22181" y="305"/>
                    <a:pt x="21982" y="305"/>
                  </a:cubicBezTo>
                  <a:cubicBezTo>
                    <a:pt x="21876" y="305"/>
                    <a:pt x="21771" y="302"/>
                    <a:pt x="21665" y="302"/>
                  </a:cubicBezTo>
                  <a:cubicBezTo>
                    <a:pt x="21536" y="302"/>
                    <a:pt x="21406" y="306"/>
                    <a:pt x="21277" y="327"/>
                  </a:cubicBezTo>
                  <a:cubicBezTo>
                    <a:pt x="20870" y="391"/>
                    <a:pt x="20450" y="386"/>
                    <a:pt x="20040" y="438"/>
                  </a:cubicBezTo>
                  <a:cubicBezTo>
                    <a:pt x="19581" y="495"/>
                    <a:pt x="19126" y="630"/>
                    <a:pt x="18667" y="646"/>
                  </a:cubicBezTo>
                  <a:cubicBezTo>
                    <a:pt x="18014" y="669"/>
                    <a:pt x="17368" y="691"/>
                    <a:pt x="16732" y="857"/>
                  </a:cubicBezTo>
                  <a:cubicBezTo>
                    <a:pt x="16530" y="910"/>
                    <a:pt x="16320" y="926"/>
                    <a:pt x="16117" y="973"/>
                  </a:cubicBezTo>
                  <a:cubicBezTo>
                    <a:pt x="15656" y="1079"/>
                    <a:pt x="15199" y="1198"/>
                    <a:pt x="14739" y="1305"/>
                  </a:cubicBezTo>
                  <a:cubicBezTo>
                    <a:pt x="14181" y="1434"/>
                    <a:pt x="13622" y="1553"/>
                    <a:pt x="13065" y="1686"/>
                  </a:cubicBezTo>
                  <a:cubicBezTo>
                    <a:pt x="12669" y="1781"/>
                    <a:pt x="12278" y="1901"/>
                    <a:pt x="11881" y="1990"/>
                  </a:cubicBezTo>
                  <a:cubicBezTo>
                    <a:pt x="11553" y="2065"/>
                    <a:pt x="11218" y="2110"/>
                    <a:pt x="10886" y="2168"/>
                  </a:cubicBezTo>
                  <a:cubicBezTo>
                    <a:pt x="10429" y="2249"/>
                    <a:pt x="9973" y="2329"/>
                    <a:pt x="9517" y="2410"/>
                  </a:cubicBezTo>
                  <a:cubicBezTo>
                    <a:pt x="9514" y="2395"/>
                    <a:pt x="9512" y="2381"/>
                    <a:pt x="9509" y="2366"/>
                  </a:cubicBezTo>
                  <a:cubicBezTo>
                    <a:pt x="9423" y="2383"/>
                    <a:pt x="9336" y="2398"/>
                    <a:pt x="9249" y="2416"/>
                  </a:cubicBezTo>
                  <a:cubicBezTo>
                    <a:pt x="8859" y="2499"/>
                    <a:pt x="8470" y="2585"/>
                    <a:pt x="8080" y="2666"/>
                  </a:cubicBezTo>
                  <a:cubicBezTo>
                    <a:pt x="7535" y="2778"/>
                    <a:pt x="6984" y="2863"/>
                    <a:pt x="6447" y="3001"/>
                  </a:cubicBezTo>
                  <a:cubicBezTo>
                    <a:pt x="5775" y="3173"/>
                    <a:pt x="5111" y="3379"/>
                    <a:pt x="4449" y="3585"/>
                  </a:cubicBezTo>
                  <a:cubicBezTo>
                    <a:pt x="3609" y="3849"/>
                    <a:pt x="2771" y="4121"/>
                    <a:pt x="1937" y="4403"/>
                  </a:cubicBezTo>
                  <a:cubicBezTo>
                    <a:pt x="1331" y="4608"/>
                    <a:pt x="731" y="4832"/>
                    <a:pt x="132" y="5059"/>
                  </a:cubicBezTo>
                  <a:cubicBezTo>
                    <a:pt x="73" y="5082"/>
                    <a:pt x="12" y="5174"/>
                    <a:pt x="5" y="5240"/>
                  </a:cubicBezTo>
                  <a:cubicBezTo>
                    <a:pt x="0" y="5278"/>
                    <a:pt x="101" y="5362"/>
                    <a:pt x="157" y="5367"/>
                  </a:cubicBezTo>
                  <a:cubicBezTo>
                    <a:pt x="261" y="5374"/>
                    <a:pt x="368" y="5382"/>
                    <a:pt x="473" y="5382"/>
                  </a:cubicBezTo>
                  <a:cubicBezTo>
                    <a:pt x="565" y="5382"/>
                    <a:pt x="655" y="5376"/>
                    <a:pt x="743" y="5356"/>
                  </a:cubicBezTo>
                  <a:cubicBezTo>
                    <a:pt x="1103" y="5275"/>
                    <a:pt x="1456" y="5156"/>
                    <a:pt x="1809" y="5046"/>
                  </a:cubicBezTo>
                  <a:cubicBezTo>
                    <a:pt x="1973" y="4995"/>
                    <a:pt x="2127" y="4914"/>
                    <a:pt x="2292" y="4867"/>
                  </a:cubicBezTo>
                  <a:cubicBezTo>
                    <a:pt x="3180" y="4616"/>
                    <a:pt x="4071" y="4376"/>
                    <a:pt x="4958" y="4121"/>
                  </a:cubicBezTo>
                  <a:cubicBezTo>
                    <a:pt x="5308" y="4019"/>
                    <a:pt x="5643" y="3868"/>
                    <a:pt x="5995" y="3777"/>
                  </a:cubicBezTo>
                  <a:cubicBezTo>
                    <a:pt x="6467" y="3654"/>
                    <a:pt x="6948" y="3561"/>
                    <a:pt x="7427" y="3464"/>
                  </a:cubicBezTo>
                  <a:cubicBezTo>
                    <a:pt x="7920" y="3364"/>
                    <a:pt x="8415" y="3281"/>
                    <a:pt x="8906" y="3180"/>
                  </a:cubicBezTo>
                  <a:cubicBezTo>
                    <a:pt x="9424" y="3074"/>
                    <a:pt x="9937" y="2945"/>
                    <a:pt x="10456" y="2848"/>
                  </a:cubicBezTo>
                  <a:cubicBezTo>
                    <a:pt x="11015" y="2744"/>
                    <a:pt x="11583" y="2682"/>
                    <a:pt x="12141" y="2575"/>
                  </a:cubicBezTo>
                  <a:cubicBezTo>
                    <a:pt x="12796" y="2448"/>
                    <a:pt x="13448" y="2297"/>
                    <a:pt x="14100" y="2152"/>
                  </a:cubicBezTo>
                  <a:cubicBezTo>
                    <a:pt x="14396" y="2084"/>
                    <a:pt x="14690" y="1996"/>
                    <a:pt x="14987" y="1930"/>
                  </a:cubicBezTo>
                  <a:cubicBezTo>
                    <a:pt x="15285" y="1862"/>
                    <a:pt x="15587" y="1808"/>
                    <a:pt x="15888" y="1745"/>
                  </a:cubicBezTo>
                  <a:cubicBezTo>
                    <a:pt x="16278" y="1665"/>
                    <a:pt x="16663" y="1564"/>
                    <a:pt x="17056" y="1502"/>
                  </a:cubicBezTo>
                  <a:cubicBezTo>
                    <a:pt x="17514" y="1430"/>
                    <a:pt x="17976" y="1388"/>
                    <a:pt x="18437" y="1337"/>
                  </a:cubicBezTo>
                  <a:cubicBezTo>
                    <a:pt x="18882" y="1288"/>
                    <a:pt x="19327" y="1242"/>
                    <a:pt x="19771" y="1196"/>
                  </a:cubicBezTo>
                  <a:cubicBezTo>
                    <a:pt x="20244" y="1148"/>
                    <a:pt x="20716" y="1107"/>
                    <a:pt x="21188" y="1053"/>
                  </a:cubicBezTo>
                  <a:cubicBezTo>
                    <a:pt x="21435" y="1024"/>
                    <a:pt x="21682" y="935"/>
                    <a:pt x="21924" y="935"/>
                  </a:cubicBezTo>
                  <a:cubicBezTo>
                    <a:pt x="21946" y="935"/>
                    <a:pt x="21968" y="936"/>
                    <a:pt x="21990" y="937"/>
                  </a:cubicBezTo>
                  <a:cubicBezTo>
                    <a:pt x="22030" y="940"/>
                    <a:pt x="22071" y="941"/>
                    <a:pt x="22111" y="941"/>
                  </a:cubicBezTo>
                  <a:cubicBezTo>
                    <a:pt x="22431" y="941"/>
                    <a:pt x="22743" y="861"/>
                    <a:pt x="23066" y="861"/>
                  </a:cubicBezTo>
                  <a:cubicBezTo>
                    <a:pt x="23148" y="861"/>
                    <a:pt x="23230" y="866"/>
                    <a:pt x="23313" y="878"/>
                  </a:cubicBezTo>
                  <a:cubicBezTo>
                    <a:pt x="23370" y="887"/>
                    <a:pt x="23429" y="891"/>
                    <a:pt x="23488" y="891"/>
                  </a:cubicBezTo>
                  <a:cubicBezTo>
                    <a:pt x="23771" y="891"/>
                    <a:pt x="24065" y="804"/>
                    <a:pt x="24353" y="774"/>
                  </a:cubicBezTo>
                  <a:cubicBezTo>
                    <a:pt x="24387" y="770"/>
                    <a:pt x="24421" y="769"/>
                    <a:pt x="24455" y="769"/>
                  </a:cubicBezTo>
                  <a:cubicBezTo>
                    <a:pt x="24510" y="769"/>
                    <a:pt x="24564" y="772"/>
                    <a:pt x="24619" y="772"/>
                  </a:cubicBezTo>
                  <a:cubicBezTo>
                    <a:pt x="24629" y="772"/>
                    <a:pt x="24640" y="772"/>
                    <a:pt x="24650" y="771"/>
                  </a:cubicBezTo>
                  <a:cubicBezTo>
                    <a:pt x="24965" y="767"/>
                    <a:pt x="25279" y="769"/>
                    <a:pt x="25594" y="751"/>
                  </a:cubicBezTo>
                  <a:cubicBezTo>
                    <a:pt x="25839" y="737"/>
                    <a:pt x="26082" y="672"/>
                    <a:pt x="26327" y="672"/>
                  </a:cubicBezTo>
                  <a:cubicBezTo>
                    <a:pt x="26331" y="672"/>
                    <a:pt x="26336" y="672"/>
                    <a:pt x="26340" y="672"/>
                  </a:cubicBezTo>
                  <a:cubicBezTo>
                    <a:pt x="26720" y="672"/>
                    <a:pt x="27101" y="721"/>
                    <a:pt x="27481" y="721"/>
                  </a:cubicBezTo>
                  <a:cubicBezTo>
                    <a:pt x="28188" y="721"/>
                    <a:pt x="28894" y="693"/>
                    <a:pt x="29602" y="693"/>
                  </a:cubicBezTo>
                  <a:cubicBezTo>
                    <a:pt x="29641" y="693"/>
                    <a:pt x="29680" y="693"/>
                    <a:pt x="29719" y="694"/>
                  </a:cubicBezTo>
                  <a:cubicBezTo>
                    <a:pt x="30194" y="696"/>
                    <a:pt x="30669" y="740"/>
                    <a:pt x="31144" y="762"/>
                  </a:cubicBezTo>
                  <a:cubicBezTo>
                    <a:pt x="31271" y="768"/>
                    <a:pt x="31401" y="783"/>
                    <a:pt x="31528" y="783"/>
                  </a:cubicBezTo>
                  <a:cubicBezTo>
                    <a:pt x="31596" y="783"/>
                    <a:pt x="31663" y="779"/>
                    <a:pt x="31728" y="767"/>
                  </a:cubicBezTo>
                  <a:cubicBezTo>
                    <a:pt x="31849" y="744"/>
                    <a:pt x="31981" y="641"/>
                    <a:pt x="32053" y="534"/>
                  </a:cubicBezTo>
                  <a:cubicBezTo>
                    <a:pt x="32141" y="405"/>
                    <a:pt x="32081" y="237"/>
                    <a:pt x="31957" y="161"/>
                  </a:cubicBezTo>
                  <a:cubicBezTo>
                    <a:pt x="31828" y="87"/>
                    <a:pt x="31682" y="47"/>
                    <a:pt x="31533" y="47"/>
                  </a:cubicBezTo>
                  <a:cubicBezTo>
                    <a:pt x="31254" y="49"/>
                    <a:pt x="30973" y="106"/>
                    <a:pt x="30695" y="106"/>
                  </a:cubicBezTo>
                  <a:cubicBezTo>
                    <a:pt x="30675" y="106"/>
                    <a:pt x="30656" y="105"/>
                    <a:pt x="30636" y="105"/>
                  </a:cubicBezTo>
                  <a:cubicBezTo>
                    <a:pt x="30112" y="89"/>
                    <a:pt x="29587" y="13"/>
                    <a:pt x="29063" y="4"/>
                  </a:cubicBezTo>
                  <a:cubicBezTo>
                    <a:pt x="28899" y="1"/>
                    <a:pt x="28735" y="0"/>
                    <a:pt x="285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280079" y="2872169"/>
              <a:ext cx="582109" cy="106819"/>
            </a:xfrm>
            <a:custGeom>
              <a:rect b="b" l="l" r="r" t="t"/>
              <a:pathLst>
                <a:path extrusionOk="0" h="5927" w="32299">
                  <a:moveTo>
                    <a:pt x="27649" y="1"/>
                  </a:moveTo>
                  <a:cubicBezTo>
                    <a:pt x="27228" y="1"/>
                    <a:pt x="26811" y="43"/>
                    <a:pt x="26390" y="66"/>
                  </a:cubicBezTo>
                  <a:cubicBezTo>
                    <a:pt x="25886" y="92"/>
                    <a:pt x="25385" y="148"/>
                    <a:pt x="24880" y="170"/>
                  </a:cubicBezTo>
                  <a:cubicBezTo>
                    <a:pt x="24853" y="171"/>
                    <a:pt x="24825" y="171"/>
                    <a:pt x="24797" y="171"/>
                  </a:cubicBezTo>
                  <a:cubicBezTo>
                    <a:pt x="24579" y="171"/>
                    <a:pt x="24359" y="142"/>
                    <a:pt x="24141" y="142"/>
                  </a:cubicBezTo>
                  <a:cubicBezTo>
                    <a:pt x="24096" y="142"/>
                    <a:pt x="24052" y="143"/>
                    <a:pt x="24008" y="146"/>
                  </a:cubicBezTo>
                  <a:cubicBezTo>
                    <a:pt x="23500" y="176"/>
                    <a:pt x="22994" y="241"/>
                    <a:pt x="22487" y="290"/>
                  </a:cubicBezTo>
                  <a:cubicBezTo>
                    <a:pt x="21976" y="340"/>
                    <a:pt x="21466" y="395"/>
                    <a:pt x="20954" y="438"/>
                  </a:cubicBezTo>
                  <a:cubicBezTo>
                    <a:pt x="20334" y="489"/>
                    <a:pt x="19714" y="525"/>
                    <a:pt x="19095" y="572"/>
                  </a:cubicBezTo>
                  <a:cubicBezTo>
                    <a:pt x="18963" y="582"/>
                    <a:pt x="18832" y="617"/>
                    <a:pt x="18699" y="626"/>
                  </a:cubicBezTo>
                  <a:cubicBezTo>
                    <a:pt x="18046" y="669"/>
                    <a:pt x="17390" y="675"/>
                    <a:pt x="16741" y="756"/>
                  </a:cubicBezTo>
                  <a:cubicBezTo>
                    <a:pt x="15948" y="854"/>
                    <a:pt x="15161" y="1012"/>
                    <a:pt x="14373" y="1148"/>
                  </a:cubicBezTo>
                  <a:cubicBezTo>
                    <a:pt x="13845" y="1239"/>
                    <a:pt x="13320" y="1345"/>
                    <a:pt x="12791" y="1427"/>
                  </a:cubicBezTo>
                  <a:cubicBezTo>
                    <a:pt x="12336" y="1497"/>
                    <a:pt x="11878" y="1540"/>
                    <a:pt x="11423" y="1599"/>
                  </a:cubicBezTo>
                  <a:cubicBezTo>
                    <a:pt x="10540" y="1711"/>
                    <a:pt x="9679" y="1936"/>
                    <a:pt x="8821" y="2167"/>
                  </a:cubicBezTo>
                  <a:cubicBezTo>
                    <a:pt x="8697" y="2200"/>
                    <a:pt x="8574" y="2239"/>
                    <a:pt x="8449" y="2270"/>
                  </a:cubicBezTo>
                  <a:cubicBezTo>
                    <a:pt x="8091" y="2354"/>
                    <a:pt x="7732" y="2432"/>
                    <a:pt x="7374" y="2520"/>
                  </a:cubicBezTo>
                  <a:cubicBezTo>
                    <a:pt x="7236" y="2554"/>
                    <a:pt x="7106" y="2616"/>
                    <a:pt x="6968" y="2652"/>
                  </a:cubicBezTo>
                  <a:cubicBezTo>
                    <a:pt x="6506" y="2773"/>
                    <a:pt x="6034" y="2867"/>
                    <a:pt x="5579" y="3009"/>
                  </a:cubicBezTo>
                  <a:cubicBezTo>
                    <a:pt x="5060" y="3171"/>
                    <a:pt x="4555" y="3375"/>
                    <a:pt x="4042" y="3554"/>
                  </a:cubicBezTo>
                  <a:cubicBezTo>
                    <a:pt x="3915" y="3598"/>
                    <a:pt x="3774" y="3599"/>
                    <a:pt x="3651" y="3651"/>
                  </a:cubicBezTo>
                  <a:cubicBezTo>
                    <a:pt x="3320" y="3790"/>
                    <a:pt x="2994" y="3944"/>
                    <a:pt x="2666" y="4093"/>
                  </a:cubicBezTo>
                  <a:cubicBezTo>
                    <a:pt x="2502" y="4168"/>
                    <a:pt x="2328" y="4227"/>
                    <a:pt x="2180" y="4324"/>
                  </a:cubicBezTo>
                  <a:cubicBezTo>
                    <a:pt x="1511" y="4761"/>
                    <a:pt x="928" y="5339"/>
                    <a:pt x="126" y="5551"/>
                  </a:cubicBezTo>
                  <a:cubicBezTo>
                    <a:pt x="118" y="5554"/>
                    <a:pt x="108" y="5557"/>
                    <a:pt x="106" y="5562"/>
                  </a:cubicBezTo>
                  <a:cubicBezTo>
                    <a:pt x="72" y="5651"/>
                    <a:pt x="1" y="5744"/>
                    <a:pt x="12" y="5827"/>
                  </a:cubicBezTo>
                  <a:cubicBezTo>
                    <a:pt x="23" y="5902"/>
                    <a:pt x="57" y="5926"/>
                    <a:pt x="101" y="5926"/>
                  </a:cubicBezTo>
                  <a:cubicBezTo>
                    <a:pt x="144" y="5926"/>
                    <a:pt x="195" y="5903"/>
                    <a:pt x="241" y="5883"/>
                  </a:cubicBezTo>
                  <a:cubicBezTo>
                    <a:pt x="655" y="5700"/>
                    <a:pt x="1071" y="5521"/>
                    <a:pt x="1481" y="5333"/>
                  </a:cubicBezTo>
                  <a:cubicBezTo>
                    <a:pt x="1811" y="5182"/>
                    <a:pt x="2146" y="5036"/>
                    <a:pt x="2459" y="4853"/>
                  </a:cubicBezTo>
                  <a:cubicBezTo>
                    <a:pt x="3066" y="4501"/>
                    <a:pt x="3717" y="4273"/>
                    <a:pt x="4384" y="4079"/>
                  </a:cubicBezTo>
                  <a:cubicBezTo>
                    <a:pt x="4759" y="3969"/>
                    <a:pt x="5129" y="3850"/>
                    <a:pt x="5497" y="3720"/>
                  </a:cubicBezTo>
                  <a:cubicBezTo>
                    <a:pt x="5751" y="3631"/>
                    <a:pt x="5987" y="3481"/>
                    <a:pt x="6245" y="3415"/>
                  </a:cubicBezTo>
                  <a:cubicBezTo>
                    <a:pt x="6871" y="3258"/>
                    <a:pt x="7507" y="3139"/>
                    <a:pt x="8134" y="2993"/>
                  </a:cubicBezTo>
                  <a:cubicBezTo>
                    <a:pt x="8529" y="2900"/>
                    <a:pt x="8920" y="2787"/>
                    <a:pt x="9310" y="2678"/>
                  </a:cubicBezTo>
                  <a:cubicBezTo>
                    <a:pt x="9758" y="2552"/>
                    <a:pt x="10201" y="2405"/>
                    <a:pt x="10652" y="2296"/>
                  </a:cubicBezTo>
                  <a:cubicBezTo>
                    <a:pt x="10934" y="2227"/>
                    <a:pt x="11230" y="2214"/>
                    <a:pt x="11517" y="2167"/>
                  </a:cubicBezTo>
                  <a:cubicBezTo>
                    <a:pt x="11873" y="2107"/>
                    <a:pt x="12225" y="2015"/>
                    <a:pt x="12582" y="1976"/>
                  </a:cubicBezTo>
                  <a:cubicBezTo>
                    <a:pt x="13038" y="1927"/>
                    <a:pt x="13498" y="1932"/>
                    <a:pt x="13955" y="1887"/>
                  </a:cubicBezTo>
                  <a:cubicBezTo>
                    <a:pt x="14260" y="1857"/>
                    <a:pt x="14560" y="1773"/>
                    <a:pt x="14866" y="1726"/>
                  </a:cubicBezTo>
                  <a:cubicBezTo>
                    <a:pt x="15455" y="1634"/>
                    <a:pt x="16044" y="1548"/>
                    <a:pt x="16634" y="1464"/>
                  </a:cubicBezTo>
                  <a:cubicBezTo>
                    <a:pt x="17154" y="1391"/>
                    <a:pt x="17673" y="1305"/>
                    <a:pt x="18195" y="1258"/>
                  </a:cubicBezTo>
                  <a:cubicBezTo>
                    <a:pt x="18767" y="1207"/>
                    <a:pt x="19343" y="1203"/>
                    <a:pt x="19917" y="1164"/>
                  </a:cubicBezTo>
                  <a:cubicBezTo>
                    <a:pt x="20495" y="1126"/>
                    <a:pt x="21072" y="1070"/>
                    <a:pt x="21649" y="1021"/>
                  </a:cubicBezTo>
                  <a:cubicBezTo>
                    <a:pt x="22025" y="990"/>
                    <a:pt x="22400" y="958"/>
                    <a:pt x="22777" y="929"/>
                  </a:cubicBezTo>
                  <a:cubicBezTo>
                    <a:pt x="23287" y="887"/>
                    <a:pt x="23795" y="842"/>
                    <a:pt x="24305" y="810"/>
                  </a:cubicBezTo>
                  <a:cubicBezTo>
                    <a:pt x="24733" y="783"/>
                    <a:pt x="25168" y="818"/>
                    <a:pt x="25585" y="746"/>
                  </a:cubicBezTo>
                  <a:cubicBezTo>
                    <a:pt x="25800" y="709"/>
                    <a:pt x="26014" y="696"/>
                    <a:pt x="26226" y="696"/>
                  </a:cubicBezTo>
                  <a:cubicBezTo>
                    <a:pt x="26650" y="696"/>
                    <a:pt x="27070" y="747"/>
                    <a:pt x="27492" y="761"/>
                  </a:cubicBezTo>
                  <a:cubicBezTo>
                    <a:pt x="27949" y="775"/>
                    <a:pt x="28406" y="828"/>
                    <a:pt x="28862" y="828"/>
                  </a:cubicBezTo>
                  <a:cubicBezTo>
                    <a:pt x="28900" y="828"/>
                    <a:pt x="28938" y="828"/>
                    <a:pt x="28975" y="827"/>
                  </a:cubicBezTo>
                  <a:cubicBezTo>
                    <a:pt x="29067" y="825"/>
                    <a:pt x="29159" y="824"/>
                    <a:pt x="29250" y="824"/>
                  </a:cubicBezTo>
                  <a:cubicBezTo>
                    <a:pt x="29778" y="824"/>
                    <a:pt x="30302" y="857"/>
                    <a:pt x="30824" y="942"/>
                  </a:cubicBezTo>
                  <a:cubicBezTo>
                    <a:pt x="31165" y="999"/>
                    <a:pt x="31509" y="1034"/>
                    <a:pt x="31873" y="1080"/>
                  </a:cubicBezTo>
                  <a:cubicBezTo>
                    <a:pt x="32023" y="1057"/>
                    <a:pt x="32221" y="1071"/>
                    <a:pt x="32264" y="842"/>
                  </a:cubicBezTo>
                  <a:cubicBezTo>
                    <a:pt x="32299" y="655"/>
                    <a:pt x="32174" y="511"/>
                    <a:pt x="31933" y="453"/>
                  </a:cubicBezTo>
                  <a:cubicBezTo>
                    <a:pt x="31811" y="422"/>
                    <a:pt x="31682" y="417"/>
                    <a:pt x="31558" y="390"/>
                  </a:cubicBezTo>
                  <a:cubicBezTo>
                    <a:pt x="31259" y="322"/>
                    <a:pt x="30962" y="237"/>
                    <a:pt x="30661" y="181"/>
                  </a:cubicBezTo>
                  <a:cubicBezTo>
                    <a:pt x="30426" y="138"/>
                    <a:pt x="30187" y="113"/>
                    <a:pt x="29946" y="104"/>
                  </a:cubicBezTo>
                  <a:cubicBezTo>
                    <a:pt x="29792" y="98"/>
                    <a:pt x="29638" y="97"/>
                    <a:pt x="29483" y="97"/>
                  </a:cubicBezTo>
                  <a:cubicBezTo>
                    <a:pt x="29412" y="97"/>
                    <a:pt x="29341" y="97"/>
                    <a:pt x="29270" y="97"/>
                  </a:cubicBezTo>
                  <a:cubicBezTo>
                    <a:pt x="28954" y="97"/>
                    <a:pt x="28638" y="93"/>
                    <a:pt x="28329" y="47"/>
                  </a:cubicBezTo>
                  <a:cubicBezTo>
                    <a:pt x="28101" y="13"/>
                    <a:pt x="27875" y="1"/>
                    <a:pt x="2764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308357" y="2782254"/>
              <a:ext cx="518778" cy="86941"/>
            </a:xfrm>
            <a:custGeom>
              <a:rect b="b" l="l" r="r" t="t"/>
              <a:pathLst>
                <a:path extrusionOk="0" h="4824" w="28785">
                  <a:moveTo>
                    <a:pt x="28471" y="0"/>
                  </a:moveTo>
                  <a:cubicBezTo>
                    <a:pt x="28464" y="0"/>
                    <a:pt x="28458" y="1"/>
                    <a:pt x="28452" y="1"/>
                  </a:cubicBezTo>
                  <a:cubicBezTo>
                    <a:pt x="28082" y="51"/>
                    <a:pt x="27716" y="138"/>
                    <a:pt x="27352" y="226"/>
                  </a:cubicBezTo>
                  <a:cubicBezTo>
                    <a:pt x="27188" y="265"/>
                    <a:pt x="27032" y="347"/>
                    <a:pt x="26867" y="393"/>
                  </a:cubicBezTo>
                  <a:cubicBezTo>
                    <a:pt x="26602" y="467"/>
                    <a:pt x="26333" y="525"/>
                    <a:pt x="26065" y="595"/>
                  </a:cubicBezTo>
                  <a:cubicBezTo>
                    <a:pt x="25567" y="725"/>
                    <a:pt x="25070" y="862"/>
                    <a:pt x="24570" y="992"/>
                  </a:cubicBezTo>
                  <a:cubicBezTo>
                    <a:pt x="24385" y="1039"/>
                    <a:pt x="24198" y="1095"/>
                    <a:pt x="24009" y="1104"/>
                  </a:cubicBezTo>
                  <a:cubicBezTo>
                    <a:pt x="23871" y="1111"/>
                    <a:pt x="23732" y="1113"/>
                    <a:pt x="23592" y="1113"/>
                  </a:cubicBezTo>
                  <a:cubicBezTo>
                    <a:pt x="23468" y="1113"/>
                    <a:pt x="23344" y="1112"/>
                    <a:pt x="23220" y="1112"/>
                  </a:cubicBezTo>
                  <a:cubicBezTo>
                    <a:pt x="23097" y="1112"/>
                    <a:pt x="22975" y="1113"/>
                    <a:pt x="22852" y="1118"/>
                  </a:cubicBezTo>
                  <a:cubicBezTo>
                    <a:pt x="22501" y="1131"/>
                    <a:pt x="22150" y="1188"/>
                    <a:pt x="21798" y="1197"/>
                  </a:cubicBezTo>
                  <a:cubicBezTo>
                    <a:pt x="21121" y="1215"/>
                    <a:pt x="20443" y="1205"/>
                    <a:pt x="19766" y="1222"/>
                  </a:cubicBezTo>
                  <a:cubicBezTo>
                    <a:pt x="19341" y="1233"/>
                    <a:pt x="18915" y="1287"/>
                    <a:pt x="18490" y="1299"/>
                  </a:cubicBezTo>
                  <a:cubicBezTo>
                    <a:pt x="18208" y="1307"/>
                    <a:pt x="17926" y="1307"/>
                    <a:pt x="17644" y="1307"/>
                  </a:cubicBezTo>
                  <a:cubicBezTo>
                    <a:pt x="17593" y="1307"/>
                    <a:pt x="17542" y="1307"/>
                    <a:pt x="17491" y="1307"/>
                  </a:cubicBezTo>
                  <a:cubicBezTo>
                    <a:pt x="17260" y="1307"/>
                    <a:pt x="17029" y="1308"/>
                    <a:pt x="16799" y="1312"/>
                  </a:cubicBezTo>
                  <a:cubicBezTo>
                    <a:pt x="16009" y="1325"/>
                    <a:pt x="15217" y="1330"/>
                    <a:pt x="14429" y="1376"/>
                  </a:cubicBezTo>
                  <a:cubicBezTo>
                    <a:pt x="13847" y="1411"/>
                    <a:pt x="13269" y="1508"/>
                    <a:pt x="12688" y="1579"/>
                  </a:cubicBezTo>
                  <a:cubicBezTo>
                    <a:pt x="12545" y="1598"/>
                    <a:pt x="12400" y="1649"/>
                    <a:pt x="12258" y="1649"/>
                  </a:cubicBezTo>
                  <a:cubicBezTo>
                    <a:pt x="12245" y="1649"/>
                    <a:pt x="12232" y="1649"/>
                    <a:pt x="12219" y="1648"/>
                  </a:cubicBezTo>
                  <a:cubicBezTo>
                    <a:pt x="12148" y="1643"/>
                    <a:pt x="12078" y="1640"/>
                    <a:pt x="12009" y="1640"/>
                  </a:cubicBezTo>
                  <a:cubicBezTo>
                    <a:pt x="11702" y="1640"/>
                    <a:pt x="11407" y="1691"/>
                    <a:pt x="11112" y="1805"/>
                  </a:cubicBezTo>
                  <a:cubicBezTo>
                    <a:pt x="10841" y="1910"/>
                    <a:pt x="10551" y="1967"/>
                    <a:pt x="10265" y="2028"/>
                  </a:cubicBezTo>
                  <a:cubicBezTo>
                    <a:pt x="10229" y="2036"/>
                    <a:pt x="10191" y="2038"/>
                    <a:pt x="10154" y="2038"/>
                  </a:cubicBezTo>
                  <a:cubicBezTo>
                    <a:pt x="10095" y="2038"/>
                    <a:pt x="10036" y="2033"/>
                    <a:pt x="9977" y="2033"/>
                  </a:cubicBezTo>
                  <a:cubicBezTo>
                    <a:pt x="9948" y="2033"/>
                    <a:pt x="9919" y="2034"/>
                    <a:pt x="9891" y="2038"/>
                  </a:cubicBezTo>
                  <a:cubicBezTo>
                    <a:pt x="9540" y="2091"/>
                    <a:pt x="9191" y="2152"/>
                    <a:pt x="8842" y="2219"/>
                  </a:cubicBezTo>
                  <a:cubicBezTo>
                    <a:pt x="8215" y="2337"/>
                    <a:pt x="7587" y="2450"/>
                    <a:pt x="6963" y="2590"/>
                  </a:cubicBezTo>
                  <a:cubicBezTo>
                    <a:pt x="6377" y="2722"/>
                    <a:pt x="5798" y="2893"/>
                    <a:pt x="5213" y="3032"/>
                  </a:cubicBezTo>
                  <a:cubicBezTo>
                    <a:pt x="4896" y="3106"/>
                    <a:pt x="4561" y="3112"/>
                    <a:pt x="4254" y="3209"/>
                  </a:cubicBezTo>
                  <a:cubicBezTo>
                    <a:pt x="3072" y="3583"/>
                    <a:pt x="1898" y="3982"/>
                    <a:pt x="722" y="4373"/>
                  </a:cubicBezTo>
                  <a:cubicBezTo>
                    <a:pt x="536" y="4435"/>
                    <a:pt x="346" y="4489"/>
                    <a:pt x="166" y="4569"/>
                  </a:cubicBezTo>
                  <a:cubicBezTo>
                    <a:pt x="97" y="4599"/>
                    <a:pt x="56" y="4692"/>
                    <a:pt x="0" y="4756"/>
                  </a:cubicBezTo>
                  <a:cubicBezTo>
                    <a:pt x="67" y="4778"/>
                    <a:pt x="137" y="4823"/>
                    <a:pt x="201" y="4823"/>
                  </a:cubicBezTo>
                  <a:cubicBezTo>
                    <a:pt x="207" y="4823"/>
                    <a:pt x="214" y="4823"/>
                    <a:pt x="220" y="4822"/>
                  </a:cubicBezTo>
                  <a:cubicBezTo>
                    <a:pt x="459" y="4785"/>
                    <a:pt x="696" y="4735"/>
                    <a:pt x="932" y="4677"/>
                  </a:cubicBezTo>
                  <a:cubicBezTo>
                    <a:pt x="1715" y="4489"/>
                    <a:pt x="2497" y="4297"/>
                    <a:pt x="3280" y="4103"/>
                  </a:cubicBezTo>
                  <a:cubicBezTo>
                    <a:pt x="3801" y="3973"/>
                    <a:pt x="4321" y="3835"/>
                    <a:pt x="4844" y="3715"/>
                  </a:cubicBezTo>
                  <a:cubicBezTo>
                    <a:pt x="5194" y="3635"/>
                    <a:pt x="5550" y="3587"/>
                    <a:pt x="5901" y="3511"/>
                  </a:cubicBezTo>
                  <a:cubicBezTo>
                    <a:pt x="6570" y="3367"/>
                    <a:pt x="7236" y="3205"/>
                    <a:pt x="7906" y="3064"/>
                  </a:cubicBezTo>
                  <a:cubicBezTo>
                    <a:pt x="8484" y="2944"/>
                    <a:pt x="9063" y="2841"/>
                    <a:pt x="9643" y="2731"/>
                  </a:cubicBezTo>
                  <a:cubicBezTo>
                    <a:pt x="9864" y="2689"/>
                    <a:pt x="10086" y="2645"/>
                    <a:pt x="10308" y="2607"/>
                  </a:cubicBezTo>
                  <a:cubicBezTo>
                    <a:pt x="10608" y="2555"/>
                    <a:pt x="10909" y="2513"/>
                    <a:pt x="11208" y="2459"/>
                  </a:cubicBezTo>
                  <a:cubicBezTo>
                    <a:pt x="11667" y="2377"/>
                    <a:pt x="12122" y="2268"/>
                    <a:pt x="12583" y="2207"/>
                  </a:cubicBezTo>
                  <a:cubicBezTo>
                    <a:pt x="13014" y="2151"/>
                    <a:pt x="13451" y="2144"/>
                    <a:pt x="13886" y="2109"/>
                  </a:cubicBezTo>
                  <a:cubicBezTo>
                    <a:pt x="14522" y="2057"/>
                    <a:pt x="15157" y="1991"/>
                    <a:pt x="15793" y="1949"/>
                  </a:cubicBezTo>
                  <a:cubicBezTo>
                    <a:pt x="15874" y="1943"/>
                    <a:pt x="15954" y="1940"/>
                    <a:pt x="16035" y="1939"/>
                  </a:cubicBezTo>
                  <a:cubicBezTo>
                    <a:pt x="16079" y="1938"/>
                    <a:pt x="16123" y="1938"/>
                    <a:pt x="16167" y="1938"/>
                  </a:cubicBezTo>
                  <a:cubicBezTo>
                    <a:pt x="16365" y="1938"/>
                    <a:pt x="16564" y="1945"/>
                    <a:pt x="16762" y="1945"/>
                  </a:cubicBezTo>
                  <a:cubicBezTo>
                    <a:pt x="16970" y="1945"/>
                    <a:pt x="17177" y="1946"/>
                    <a:pt x="17384" y="1946"/>
                  </a:cubicBezTo>
                  <a:cubicBezTo>
                    <a:pt x="17453" y="1946"/>
                    <a:pt x="17522" y="1946"/>
                    <a:pt x="17591" y="1946"/>
                  </a:cubicBezTo>
                  <a:cubicBezTo>
                    <a:pt x="17684" y="1946"/>
                    <a:pt x="17776" y="1945"/>
                    <a:pt x="17869" y="1942"/>
                  </a:cubicBezTo>
                  <a:cubicBezTo>
                    <a:pt x="18099" y="1937"/>
                    <a:pt x="18329" y="1898"/>
                    <a:pt x="18559" y="1898"/>
                  </a:cubicBezTo>
                  <a:cubicBezTo>
                    <a:pt x="18569" y="1898"/>
                    <a:pt x="18578" y="1898"/>
                    <a:pt x="18587" y="1898"/>
                  </a:cubicBezTo>
                  <a:cubicBezTo>
                    <a:pt x="19030" y="1905"/>
                    <a:pt x="19474" y="1947"/>
                    <a:pt x="19917" y="1947"/>
                  </a:cubicBezTo>
                  <a:cubicBezTo>
                    <a:pt x="19943" y="1947"/>
                    <a:pt x="19970" y="1947"/>
                    <a:pt x="19996" y="1947"/>
                  </a:cubicBezTo>
                  <a:cubicBezTo>
                    <a:pt x="20544" y="1939"/>
                    <a:pt x="21092" y="1883"/>
                    <a:pt x="21641" y="1865"/>
                  </a:cubicBezTo>
                  <a:cubicBezTo>
                    <a:pt x="22265" y="1844"/>
                    <a:pt x="22888" y="1853"/>
                    <a:pt x="23511" y="1827"/>
                  </a:cubicBezTo>
                  <a:cubicBezTo>
                    <a:pt x="23740" y="1818"/>
                    <a:pt x="23965" y="1739"/>
                    <a:pt x="24194" y="1702"/>
                  </a:cubicBezTo>
                  <a:cubicBezTo>
                    <a:pt x="24365" y="1674"/>
                    <a:pt x="24541" y="1676"/>
                    <a:pt x="24709" y="1641"/>
                  </a:cubicBezTo>
                  <a:cubicBezTo>
                    <a:pt x="24930" y="1595"/>
                    <a:pt x="25145" y="1528"/>
                    <a:pt x="25364" y="1468"/>
                  </a:cubicBezTo>
                  <a:cubicBezTo>
                    <a:pt x="25905" y="1319"/>
                    <a:pt x="26447" y="1168"/>
                    <a:pt x="26988" y="1019"/>
                  </a:cubicBezTo>
                  <a:cubicBezTo>
                    <a:pt x="27398" y="906"/>
                    <a:pt x="27791" y="727"/>
                    <a:pt x="28232" y="723"/>
                  </a:cubicBezTo>
                  <a:cubicBezTo>
                    <a:pt x="28373" y="722"/>
                    <a:pt x="28542" y="649"/>
                    <a:pt x="28641" y="551"/>
                  </a:cubicBezTo>
                  <a:cubicBezTo>
                    <a:pt x="28728" y="464"/>
                    <a:pt x="28784" y="286"/>
                    <a:pt x="28760" y="168"/>
                  </a:cubicBezTo>
                  <a:cubicBezTo>
                    <a:pt x="28744" y="95"/>
                    <a:pt x="28574" y="0"/>
                    <a:pt x="284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344852" y="2722131"/>
              <a:ext cx="187470" cy="39379"/>
            </a:xfrm>
            <a:custGeom>
              <a:rect b="b" l="l" r="r" t="t"/>
              <a:pathLst>
                <a:path extrusionOk="0" h="2185" w="10402">
                  <a:moveTo>
                    <a:pt x="9959" y="0"/>
                  </a:moveTo>
                  <a:cubicBezTo>
                    <a:pt x="9939" y="0"/>
                    <a:pt x="9919" y="1"/>
                    <a:pt x="9898" y="4"/>
                  </a:cubicBezTo>
                  <a:cubicBezTo>
                    <a:pt x="9481" y="48"/>
                    <a:pt x="9065" y="107"/>
                    <a:pt x="8646" y="123"/>
                  </a:cubicBezTo>
                  <a:cubicBezTo>
                    <a:pt x="8134" y="140"/>
                    <a:pt x="7623" y="121"/>
                    <a:pt x="7146" y="359"/>
                  </a:cubicBezTo>
                  <a:cubicBezTo>
                    <a:pt x="7056" y="403"/>
                    <a:pt x="6942" y="398"/>
                    <a:pt x="6839" y="413"/>
                  </a:cubicBezTo>
                  <a:cubicBezTo>
                    <a:pt x="6091" y="518"/>
                    <a:pt x="5342" y="609"/>
                    <a:pt x="4599" y="731"/>
                  </a:cubicBezTo>
                  <a:cubicBezTo>
                    <a:pt x="4003" y="828"/>
                    <a:pt x="3415" y="958"/>
                    <a:pt x="2824" y="1077"/>
                  </a:cubicBezTo>
                  <a:cubicBezTo>
                    <a:pt x="2330" y="1179"/>
                    <a:pt x="1837" y="1281"/>
                    <a:pt x="1346" y="1393"/>
                  </a:cubicBezTo>
                  <a:cubicBezTo>
                    <a:pt x="963" y="1480"/>
                    <a:pt x="579" y="1572"/>
                    <a:pt x="204" y="1687"/>
                  </a:cubicBezTo>
                  <a:cubicBezTo>
                    <a:pt x="117" y="1713"/>
                    <a:pt x="1" y="1841"/>
                    <a:pt x="3" y="1918"/>
                  </a:cubicBezTo>
                  <a:cubicBezTo>
                    <a:pt x="7" y="2002"/>
                    <a:pt x="120" y="2103"/>
                    <a:pt x="210" y="2154"/>
                  </a:cubicBezTo>
                  <a:cubicBezTo>
                    <a:pt x="249" y="2177"/>
                    <a:pt x="300" y="2185"/>
                    <a:pt x="352" y="2185"/>
                  </a:cubicBezTo>
                  <a:cubicBezTo>
                    <a:pt x="394" y="2185"/>
                    <a:pt x="436" y="2180"/>
                    <a:pt x="475" y="2174"/>
                  </a:cubicBezTo>
                  <a:cubicBezTo>
                    <a:pt x="1073" y="2070"/>
                    <a:pt x="1671" y="1965"/>
                    <a:pt x="2267" y="1849"/>
                  </a:cubicBezTo>
                  <a:cubicBezTo>
                    <a:pt x="2677" y="1769"/>
                    <a:pt x="3081" y="1657"/>
                    <a:pt x="3492" y="1585"/>
                  </a:cubicBezTo>
                  <a:cubicBezTo>
                    <a:pt x="3964" y="1500"/>
                    <a:pt x="4441" y="1445"/>
                    <a:pt x="4916" y="1376"/>
                  </a:cubicBezTo>
                  <a:cubicBezTo>
                    <a:pt x="5325" y="1318"/>
                    <a:pt x="5734" y="1260"/>
                    <a:pt x="6144" y="1199"/>
                  </a:cubicBezTo>
                  <a:cubicBezTo>
                    <a:pt x="6402" y="1161"/>
                    <a:pt x="6660" y="1118"/>
                    <a:pt x="6918" y="1075"/>
                  </a:cubicBezTo>
                  <a:cubicBezTo>
                    <a:pt x="6940" y="1071"/>
                    <a:pt x="6960" y="1063"/>
                    <a:pt x="6981" y="1053"/>
                  </a:cubicBezTo>
                  <a:cubicBezTo>
                    <a:pt x="7218" y="957"/>
                    <a:pt x="7457" y="902"/>
                    <a:pt x="7716" y="902"/>
                  </a:cubicBezTo>
                  <a:cubicBezTo>
                    <a:pt x="7740" y="902"/>
                    <a:pt x="7765" y="903"/>
                    <a:pt x="7789" y="904"/>
                  </a:cubicBezTo>
                  <a:cubicBezTo>
                    <a:pt x="7799" y="904"/>
                    <a:pt x="7810" y="904"/>
                    <a:pt x="7820" y="904"/>
                  </a:cubicBezTo>
                  <a:cubicBezTo>
                    <a:pt x="8032" y="904"/>
                    <a:pt x="8246" y="819"/>
                    <a:pt x="8460" y="810"/>
                  </a:cubicBezTo>
                  <a:cubicBezTo>
                    <a:pt x="8643" y="804"/>
                    <a:pt x="8825" y="802"/>
                    <a:pt x="9008" y="802"/>
                  </a:cubicBezTo>
                  <a:cubicBezTo>
                    <a:pt x="9269" y="802"/>
                    <a:pt x="9530" y="806"/>
                    <a:pt x="9791" y="806"/>
                  </a:cubicBezTo>
                  <a:lnTo>
                    <a:pt x="9791" y="769"/>
                  </a:lnTo>
                  <a:lnTo>
                    <a:pt x="9949" y="769"/>
                  </a:lnTo>
                  <a:cubicBezTo>
                    <a:pt x="9951" y="770"/>
                    <a:pt x="9952" y="770"/>
                    <a:pt x="9954" y="770"/>
                  </a:cubicBezTo>
                  <a:cubicBezTo>
                    <a:pt x="10208" y="770"/>
                    <a:pt x="10401" y="587"/>
                    <a:pt x="10382" y="362"/>
                  </a:cubicBezTo>
                  <a:cubicBezTo>
                    <a:pt x="10363" y="145"/>
                    <a:pt x="10187" y="0"/>
                    <a:pt x="99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348114" y="2676805"/>
              <a:ext cx="122535" cy="25286"/>
            </a:xfrm>
            <a:custGeom>
              <a:rect b="b" l="l" r="r" t="t"/>
              <a:pathLst>
                <a:path extrusionOk="0" h="1403" w="6799">
                  <a:moveTo>
                    <a:pt x="6217" y="0"/>
                  </a:moveTo>
                  <a:cubicBezTo>
                    <a:pt x="6192" y="0"/>
                    <a:pt x="6168" y="1"/>
                    <a:pt x="6143" y="3"/>
                  </a:cubicBezTo>
                  <a:cubicBezTo>
                    <a:pt x="5650" y="33"/>
                    <a:pt x="5158" y="68"/>
                    <a:pt x="4668" y="127"/>
                  </a:cubicBezTo>
                  <a:cubicBezTo>
                    <a:pt x="3967" y="211"/>
                    <a:pt x="3264" y="300"/>
                    <a:pt x="2568" y="419"/>
                  </a:cubicBezTo>
                  <a:cubicBezTo>
                    <a:pt x="1832" y="544"/>
                    <a:pt x="1102" y="704"/>
                    <a:pt x="369" y="853"/>
                  </a:cubicBezTo>
                  <a:cubicBezTo>
                    <a:pt x="294" y="867"/>
                    <a:pt x="223" y="895"/>
                    <a:pt x="158" y="935"/>
                  </a:cubicBezTo>
                  <a:cubicBezTo>
                    <a:pt x="13" y="1032"/>
                    <a:pt x="0" y="1220"/>
                    <a:pt x="144" y="1292"/>
                  </a:cubicBezTo>
                  <a:cubicBezTo>
                    <a:pt x="256" y="1348"/>
                    <a:pt x="392" y="1403"/>
                    <a:pt x="515" y="1403"/>
                  </a:cubicBezTo>
                  <a:cubicBezTo>
                    <a:pt x="527" y="1403"/>
                    <a:pt x="539" y="1402"/>
                    <a:pt x="551" y="1401"/>
                  </a:cubicBezTo>
                  <a:cubicBezTo>
                    <a:pt x="901" y="1366"/>
                    <a:pt x="1249" y="1289"/>
                    <a:pt x="1597" y="1234"/>
                  </a:cubicBezTo>
                  <a:cubicBezTo>
                    <a:pt x="2177" y="1142"/>
                    <a:pt x="2757" y="1049"/>
                    <a:pt x="3337" y="962"/>
                  </a:cubicBezTo>
                  <a:cubicBezTo>
                    <a:pt x="3852" y="887"/>
                    <a:pt x="4367" y="815"/>
                    <a:pt x="4884" y="749"/>
                  </a:cubicBezTo>
                  <a:cubicBezTo>
                    <a:pt x="5321" y="695"/>
                    <a:pt x="5758" y="653"/>
                    <a:pt x="6195" y="605"/>
                  </a:cubicBezTo>
                  <a:lnTo>
                    <a:pt x="6201" y="643"/>
                  </a:lnTo>
                  <a:cubicBezTo>
                    <a:pt x="6340" y="615"/>
                    <a:pt x="6492" y="615"/>
                    <a:pt x="6612" y="552"/>
                  </a:cubicBezTo>
                  <a:cubicBezTo>
                    <a:pt x="6700" y="506"/>
                    <a:pt x="6796" y="379"/>
                    <a:pt x="6797" y="288"/>
                  </a:cubicBezTo>
                  <a:cubicBezTo>
                    <a:pt x="6799" y="211"/>
                    <a:pt x="6680" y="96"/>
                    <a:pt x="6591" y="64"/>
                  </a:cubicBezTo>
                  <a:cubicBezTo>
                    <a:pt x="6470" y="22"/>
                    <a:pt x="6344" y="0"/>
                    <a:pt x="62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299129" y="2576510"/>
              <a:ext cx="76866" cy="21014"/>
            </a:xfrm>
            <a:custGeom>
              <a:rect b="b" l="l" r="r" t="t"/>
              <a:pathLst>
                <a:path extrusionOk="0" h="1166" w="4265">
                  <a:moveTo>
                    <a:pt x="3800" y="1"/>
                  </a:moveTo>
                  <a:cubicBezTo>
                    <a:pt x="3094" y="1"/>
                    <a:pt x="2433" y="256"/>
                    <a:pt x="1750" y="379"/>
                  </a:cubicBezTo>
                  <a:cubicBezTo>
                    <a:pt x="1364" y="448"/>
                    <a:pt x="984" y="543"/>
                    <a:pt x="603" y="628"/>
                  </a:cubicBezTo>
                  <a:lnTo>
                    <a:pt x="594" y="589"/>
                  </a:lnTo>
                  <a:cubicBezTo>
                    <a:pt x="578" y="587"/>
                    <a:pt x="563" y="584"/>
                    <a:pt x="547" y="583"/>
                  </a:cubicBezTo>
                  <a:cubicBezTo>
                    <a:pt x="533" y="582"/>
                    <a:pt x="520" y="581"/>
                    <a:pt x="506" y="581"/>
                  </a:cubicBezTo>
                  <a:cubicBezTo>
                    <a:pt x="299" y="581"/>
                    <a:pt x="142" y="693"/>
                    <a:pt x="35" y="858"/>
                  </a:cubicBezTo>
                  <a:cubicBezTo>
                    <a:pt x="0" y="913"/>
                    <a:pt x="49" y="1103"/>
                    <a:pt x="91" y="1113"/>
                  </a:cubicBezTo>
                  <a:cubicBezTo>
                    <a:pt x="214" y="1144"/>
                    <a:pt x="345" y="1165"/>
                    <a:pt x="473" y="1165"/>
                  </a:cubicBezTo>
                  <a:cubicBezTo>
                    <a:pt x="518" y="1165"/>
                    <a:pt x="562" y="1162"/>
                    <a:pt x="605" y="1157"/>
                  </a:cubicBezTo>
                  <a:cubicBezTo>
                    <a:pt x="924" y="1117"/>
                    <a:pt x="1238" y="1036"/>
                    <a:pt x="1555" y="983"/>
                  </a:cubicBezTo>
                  <a:cubicBezTo>
                    <a:pt x="2038" y="903"/>
                    <a:pt x="2524" y="838"/>
                    <a:pt x="3007" y="754"/>
                  </a:cubicBezTo>
                  <a:cubicBezTo>
                    <a:pt x="3318" y="701"/>
                    <a:pt x="3635" y="648"/>
                    <a:pt x="3933" y="549"/>
                  </a:cubicBezTo>
                  <a:cubicBezTo>
                    <a:pt x="4067" y="504"/>
                    <a:pt x="4252" y="347"/>
                    <a:pt x="4258" y="236"/>
                  </a:cubicBezTo>
                  <a:cubicBezTo>
                    <a:pt x="4265" y="53"/>
                    <a:pt x="4064" y="8"/>
                    <a:pt x="3883" y="2"/>
                  </a:cubicBezTo>
                  <a:cubicBezTo>
                    <a:pt x="3856" y="1"/>
                    <a:pt x="3828" y="1"/>
                    <a:pt x="3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266328" y="2540122"/>
              <a:ext cx="68810" cy="20167"/>
            </a:xfrm>
            <a:custGeom>
              <a:rect b="b" l="l" r="r" t="t"/>
              <a:pathLst>
                <a:path extrusionOk="0" h="1119" w="3818">
                  <a:moveTo>
                    <a:pt x="3151" y="0"/>
                  </a:moveTo>
                  <a:cubicBezTo>
                    <a:pt x="3101" y="0"/>
                    <a:pt x="3052" y="3"/>
                    <a:pt x="3005" y="10"/>
                  </a:cubicBezTo>
                  <a:cubicBezTo>
                    <a:pt x="2529" y="81"/>
                    <a:pt x="2057" y="176"/>
                    <a:pt x="1592" y="296"/>
                  </a:cubicBezTo>
                  <a:cubicBezTo>
                    <a:pt x="1140" y="408"/>
                    <a:pt x="698" y="555"/>
                    <a:pt x="255" y="697"/>
                  </a:cubicBezTo>
                  <a:cubicBezTo>
                    <a:pt x="130" y="737"/>
                    <a:pt x="0" y="820"/>
                    <a:pt x="62" y="979"/>
                  </a:cubicBezTo>
                  <a:cubicBezTo>
                    <a:pt x="104" y="1082"/>
                    <a:pt x="182" y="1119"/>
                    <a:pt x="277" y="1119"/>
                  </a:cubicBezTo>
                  <a:cubicBezTo>
                    <a:pt x="319" y="1119"/>
                    <a:pt x="364" y="1112"/>
                    <a:pt x="411" y="1100"/>
                  </a:cubicBezTo>
                  <a:cubicBezTo>
                    <a:pt x="813" y="998"/>
                    <a:pt x="1217" y="901"/>
                    <a:pt x="1623" y="816"/>
                  </a:cubicBezTo>
                  <a:cubicBezTo>
                    <a:pt x="1813" y="775"/>
                    <a:pt x="2011" y="773"/>
                    <a:pt x="2203" y="740"/>
                  </a:cubicBezTo>
                  <a:cubicBezTo>
                    <a:pt x="2505" y="688"/>
                    <a:pt x="2805" y="625"/>
                    <a:pt x="3106" y="566"/>
                  </a:cubicBezTo>
                  <a:cubicBezTo>
                    <a:pt x="3112" y="589"/>
                    <a:pt x="3116" y="610"/>
                    <a:pt x="3121" y="632"/>
                  </a:cubicBezTo>
                  <a:cubicBezTo>
                    <a:pt x="3308" y="587"/>
                    <a:pt x="3501" y="557"/>
                    <a:pt x="3679" y="490"/>
                  </a:cubicBezTo>
                  <a:cubicBezTo>
                    <a:pt x="3743" y="465"/>
                    <a:pt x="3818" y="345"/>
                    <a:pt x="3809" y="279"/>
                  </a:cubicBezTo>
                  <a:cubicBezTo>
                    <a:pt x="3800" y="201"/>
                    <a:pt x="3716" y="84"/>
                    <a:pt x="3646" y="69"/>
                  </a:cubicBezTo>
                  <a:cubicBezTo>
                    <a:pt x="3485" y="34"/>
                    <a:pt x="3315" y="0"/>
                    <a:pt x="31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" name="Google Shape;1104;p50"/>
          <p:cNvSpPr/>
          <p:nvPr/>
        </p:nvSpPr>
        <p:spPr>
          <a:xfrm>
            <a:off x="6673850" y="1344111"/>
            <a:ext cx="623198" cy="1249989"/>
          </a:xfrm>
          <a:custGeom>
            <a:rect b="b" l="l" r="r" t="t"/>
            <a:pathLst>
              <a:path extrusionOk="0" h="50571" w="26621">
                <a:moveTo>
                  <a:pt x="12892" y="1"/>
                </a:moveTo>
                <a:cubicBezTo>
                  <a:pt x="8333" y="1"/>
                  <a:pt x="4041" y="1461"/>
                  <a:pt x="1" y="3653"/>
                </a:cubicBezTo>
                <a:lnTo>
                  <a:pt x="1" y="50570"/>
                </a:lnTo>
                <a:lnTo>
                  <a:pt x="25466" y="50570"/>
                </a:lnTo>
                <a:cubicBezTo>
                  <a:pt x="26620" y="47328"/>
                  <a:pt x="26531" y="43590"/>
                  <a:pt x="24769" y="40670"/>
                </a:cubicBezTo>
                <a:cubicBezTo>
                  <a:pt x="23196" y="38064"/>
                  <a:pt x="20522" y="36358"/>
                  <a:pt x="17778" y="35135"/>
                </a:cubicBezTo>
                <a:cubicBezTo>
                  <a:pt x="15102" y="33941"/>
                  <a:pt x="11774" y="32485"/>
                  <a:pt x="11583" y="29506"/>
                </a:cubicBezTo>
                <a:cubicBezTo>
                  <a:pt x="11524" y="28595"/>
                  <a:pt x="11800" y="27697"/>
                  <a:pt x="12122" y="26846"/>
                </a:cubicBezTo>
                <a:cubicBezTo>
                  <a:pt x="14413" y="20774"/>
                  <a:pt x="19111" y="15846"/>
                  <a:pt x="21087" y="9661"/>
                </a:cubicBezTo>
                <a:cubicBezTo>
                  <a:pt x="21584" y="8107"/>
                  <a:pt x="21898" y="6417"/>
                  <a:pt x="21454" y="4846"/>
                </a:cubicBezTo>
                <a:cubicBezTo>
                  <a:pt x="20490" y="1435"/>
                  <a:pt x="16465" y="17"/>
                  <a:pt x="12992" y="1"/>
                </a:cubicBezTo>
                <a:cubicBezTo>
                  <a:pt x="12959" y="1"/>
                  <a:pt x="12925" y="1"/>
                  <a:pt x="128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50"/>
          <p:cNvSpPr/>
          <p:nvPr/>
        </p:nvSpPr>
        <p:spPr>
          <a:xfrm>
            <a:off x="3171025" y="1300727"/>
            <a:ext cx="1233675" cy="1030975"/>
          </a:xfrm>
          <a:custGeom>
            <a:rect b="b" l="l" r="r" t="t"/>
            <a:pathLst>
              <a:path extrusionOk="0" h="41239" w="49347">
                <a:moveTo>
                  <a:pt x="4903" y="0"/>
                </a:moveTo>
                <a:cubicBezTo>
                  <a:pt x="5088" y="1974"/>
                  <a:pt x="4200" y="4120"/>
                  <a:pt x="3148" y="5888"/>
                </a:cubicBezTo>
                <a:cubicBezTo>
                  <a:pt x="1747" y="8239"/>
                  <a:pt x="1" y="10630"/>
                  <a:pt x="60" y="13382"/>
                </a:cubicBezTo>
                <a:cubicBezTo>
                  <a:pt x="119" y="16042"/>
                  <a:pt x="1969" y="18424"/>
                  <a:pt x="4282" y="19645"/>
                </a:cubicBezTo>
                <a:cubicBezTo>
                  <a:pt x="6163" y="20639"/>
                  <a:pt x="8300" y="20970"/>
                  <a:pt x="10431" y="20970"/>
                </a:cubicBezTo>
                <a:cubicBezTo>
                  <a:pt x="10920" y="20970"/>
                  <a:pt x="11409" y="20953"/>
                  <a:pt x="11894" y="20922"/>
                </a:cubicBezTo>
                <a:cubicBezTo>
                  <a:pt x="17010" y="20596"/>
                  <a:pt x="21980" y="18871"/>
                  <a:pt x="27103" y="18694"/>
                </a:cubicBezTo>
                <a:cubicBezTo>
                  <a:pt x="27320" y="18686"/>
                  <a:pt x="27539" y="18683"/>
                  <a:pt x="27758" y="18683"/>
                </a:cubicBezTo>
                <a:cubicBezTo>
                  <a:pt x="32707" y="18683"/>
                  <a:pt x="38067" y="20614"/>
                  <a:pt x="40181" y="25146"/>
                </a:cubicBezTo>
                <a:cubicBezTo>
                  <a:pt x="41650" y="28294"/>
                  <a:pt x="41268" y="32079"/>
                  <a:pt x="42664" y="35262"/>
                </a:cubicBezTo>
                <a:cubicBezTo>
                  <a:pt x="43909" y="38102"/>
                  <a:pt x="46474" y="40136"/>
                  <a:pt x="49346" y="41238"/>
                </a:cubicBezTo>
                <a:lnTo>
                  <a:pt x="49346" y="0"/>
                </a:lnTo>
                <a:close/>
              </a:path>
            </a:pathLst>
          </a:custGeom>
          <a:solidFill>
            <a:srgbClr val="DED2D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50"/>
          <p:cNvSpPr/>
          <p:nvPr/>
        </p:nvSpPr>
        <p:spPr>
          <a:xfrm>
            <a:off x="861063" y="1300727"/>
            <a:ext cx="1781925" cy="712600"/>
          </a:xfrm>
          <a:custGeom>
            <a:rect b="b" l="l" r="r" t="t"/>
            <a:pathLst>
              <a:path extrusionOk="0" h="28504" w="71277">
                <a:moveTo>
                  <a:pt x="1" y="0"/>
                </a:moveTo>
                <a:lnTo>
                  <a:pt x="1" y="15127"/>
                </a:lnTo>
                <a:cubicBezTo>
                  <a:pt x="1718" y="14288"/>
                  <a:pt x="3526" y="13647"/>
                  <a:pt x="5389" y="13215"/>
                </a:cubicBezTo>
                <a:cubicBezTo>
                  <a:pt x="6738" y="12903"/>
                  <a:pt x="8143" y="12711"/>
                  <a:pt x="9533" y="12711"/>
                </a:cubicBezTo>
                <a:cubicBezTo>
                  <a:pt x="11440" y="12711"/>
                  <a:pt x="13321" y="13073"/>
                  <a:pt x="14997" y="13984"/>
                </a:cubicBezTo>
                <a:cubicBezTo>
                  <a:pt x="19932" y="16668"/>
                  <a:pt x="21662" y="23154"/>
                  <a:pt x="26048" y="26698"/>
                </a:cubicBezTo>
                <a:cubicBezTo>
                  <a:pt x="27326" y="27729"/>
                  <a:pt x="28890" y="28504"/>
                  <a:pt x="30506" y="28504"/>
                </a:cubicBezTo>
                <a:cubicBezTo>
                  <a:pt x="30639" y="28504"/>
                  <a:pt x="30773" y="28498"/>
                  <a:pt x="30908" y="28487"/>
                </a:cubicBezTo>
                <a:cubicBezTo>
                  <a:pt x="34863" y="28169"/>
                  <a:pt x="36905" y="23573"/>
                  <a:pt x="37904" y="19645"/>
                </a:cubicBezTo>
                <a:cubicBezTo>
                  <a:pt x="38901" y="15717"/>
                  <a:pt x="40247" y="11071"/>
                  <a:pt x="44034" y="9859"/>
                </a:cubicBezTo>
                <a:cubicBezTo>
                  <a:pt x="44652" y="9661"/>
                  <a:pt x="45269" y="9577"/>
                  <a:pt x="45886" y="9577"/>
                </a:cubicBezTo>
                <a:cubicBezTo>
                  <a:pt x="49081" y="9577"/>
                  <a:pt x="52279" y="11835"/>
                  <a:pt x="55605" y="12278"/>
                </a:cubicBezTo>
                <a:cubicBezTo>
                  <a:pt x="56016" y="12333"/>
                  <a:pt x="56429" y="12360"/>
                  <a:pt x="56841" y="12360"/>
                </a:cubicBezTo>
                <a:cubicBezTo>
                  <a:pt x="59348" y="12360"/>
                  <a:pt x="61832" y="11384"/>
                  <a:pt x="63963" y="9993"/>
                </a:cubicBezTo>
                <a:cubicBezTo>
                  <a:pt x="67458" y="7716"/>
                  <a:pt x="70193" y="4034"/>
                  <a:pt x="71277" y="0"/>
                </a:cubicBezTo>
                <a:close/>
              </a:path>
            </a:pathLst>
          </a:custGeom>
          <a:solidFill>
            <a:srgbClr val="F290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50"/>
          <p:cNvSpPr/>
          <p:nvPr/>
        </p:nvSpPr>
        <p:spPr>
          <a:xfrm>
            <a:off x="801900" y="1865025"/>
            <a:ext cx="2184850" cy="729075"/>
          </a:xfrm>
          <a:custGeom>
            <a:rect b="b" l="l" r="r" t="t"/>
            <a:pathLst>
              <a:path extrusionOk="0" h="29163" w="87394">
                <a:moveTo>
                  <a:pt x="87393" y="0"/>
                </a:moveTo>
                <a:cubicBezTo>
                  <a:pt x="86559" y="97"/>
                  <a:pt x="85730" y="241"/>
                  <a:pt x="84912" y="431"/>
                </a:cubicBezTo>
                <a:cubicBezTo>
                  <a:pt x="79019" y="1810"/>
                  <a:pt x="73913" y="5665"/>
                  <a:pt x="69884" y="10272"/>
                </a:cubicBezTo>
                <a:cubicBezTo>
                  <a:pt x="67172" y="13374"/>
                  <a:pt x="64793" y="16913"/>
                  <a:pt x="61330" y="19095"/>
                </a:cubicBezTo>
                <a:cubicBezTo>
                  <a:pt x="58736" y="20731"/>
                  <a:pt x="55787" y="21430"/>
                  <a:pt x="52766" y="21430"/>
                </a:cubicBezTo>
                <a:cubicBezTo>
                  <a:pt x="48580" y="21430"/>
                  <a:pt x="44255" y="20089"/>
                  <a:pt x="40536" y="18041"/>
                </a:cubicBezTo>
                <a:cubicBezTo>
                  <a:pt x="37572" y="16409"/>
                  <a:pt x="34805" y="14358"/>
                  <a:pt x="31654" y="13147"/>
                </a:cubicBezTo>
                <a:cubicBezTo>
                  <a:pt x="29467" y="12307"/>
                  <a:pt x="27178" y="11921"/>
                  <a:pt x="24876" y="11921"/>
                </a:cubicBezTo>
                <a:cubicBezTo>
                  <a:pt x="18833" y="11921"/>
                  <a:pt x="12700" y="14587"/>
                  <a:pt x="8083" y="18717"/>
                </a:cubicBezTo>
                <a:cubicBezTo>
                  <a:pt x="4785" y="21667"/>
                  <a:pt x="2156" y="25255"/>
                  <a:pt x="0" y="29162"/>
                </a:cubicBezTo>
                <a:lnTo>
                  <a:pt x="87393" y="29162"/>
                </a:lnTo>
                <a:lnTo>
                  <a:pt x="87393" y="0"/>
                </a:lnTo>
                <a:close/>
              </a:path>
            </a:pathLst>
          </a:custGeom>
          <a:solidFill>
            <a:srgbClr val="F7BE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8" name="Google Shape;1108;p50"/>
          <p:cNvGrpSpPr/>
          <p:nvPr/>
        </p:nvGrpSpPr>
        <p:grpSpPr>
          <a:xfrm>
            <a:off x="8254000" y="3229663"/>
            <a:ext cx="301150" cy="437125"/>
            <a:chOff x="6917150" y="911925"/>
            <a:chExt cx="301150" cy="437125"/>
          </a:xfrm>
        </p:grpSpPr>
        <p:sp>
          <p:nvSpPr>
            <p:cNvPr id="1109" name="Google Shape;1109;p50"/>
            <p:cNvSpPr/>
            <p:nvPr/>
          </p:nvSpPr>
          <p:spPr>
            <a:xfrm>
              <a:off x="7029950" y="911925"/>
              <a:ext cx="63575" cy="64725"/>
            </a:xfrm>
            <a:custGeom>
              <a:rect b="b" l="l" r="r" t="t"/>
              <a:pathLst>
                <a:path extrusionOk="0" h="2589" w="2543">
                  <a:moveTo>
                    <a:pt x="1224" y="1"/>
                  </a:moveTo>
                  <a:cubicBezTo>
                    <a:pt x="1071" y="1"/>
                    <a:pt x="919" y="40"/>
                    <a:pt x="784" y="113"/>
                  </a:cubicBezTo>
                  <a:cubicBezTo>
                    <a:pt x="627" y="165"/>
                    <a:pt x="488" y="257"/>
                    <a:pt x="378" y="381"/>
                  </a:cubicBezTo>
                  <a:cubicBezTo>
                    <a:pt x="256" y="495"/>
                    <a:pt x="166" y="637"/>
                    <a:pt x="116" y="796"/>
                  </a:cubicBezTo>
                  <a:cubicBezTo>
                    <a:pt x="37" y="950"/>
                    <a:pt x="0" y="1122"/>
                    <a:pt x="8" y="1295"/>
                  </a:cubicBezTo>
                  <a:cubicBezTo>
                    <a:pt x="24" y="1410"/>
                    <a:pt x="38" y="1524"/>
                    <a:pt x="54" y="1639"/>
                  </a:cubicBezTo>
                  <a:cubicBezTo>
                    <a:pt x="110" y="1854"/>
                    <a:pt x="222" y="2050"/>
                    <a:pt x="378" y="2208"/>
                  </a:cubicBezTo>
                  <a:lnTo>
                    <a:pt x="633" y="2411"/>
                  </a:lnTo>
                  <a:cubicBezTo>
                    <a:pt x="824" y="2525"/>
                    <a:pt x="1042" y="2587"/>
                    <a:pt x="1264" y="2587"/>
                  </a:cubicBezTo>
                  <a:cubicBezTo>
                    <a:pt x="1266" y="2587"/>
                    <a:pt x="1269" y="2587"/>
                    <a:pt x="1272" y="2587"/>
                  </a:cubicBezTo>
                  <a:cubicBezTo>
                    <a:pt x="1287" y="2588"/>
                    <a:pt x="1302" y="2588"/>
                    <a:pt x="1318" y="2588"/>
                  </a:cubicBezTo>
                  <a:cubicBezTo>
                    <a:pt x="1471" y="2588"/>
                    <a:pt x="1622" y="2550"/>
                    <a:pt x="1757" y="2476"/>
                  </a:cubicBezTo>
                  <a:cubicBezTo>
                    <a:pt x="1914" y="2424"/>
                    <a:pt x="2054" y="2332"/>
                    <a:pt x="2165" y="2208"/>
                  </a:cubicBezTo>
                  <a:cubicBezTo>
                    <a:pt x="2286" y="2094"/>
                    <a:pt x="2375" y="1952"/>
                    <a:pt x="2426" y="1793"/>
                  </a:cubicBezTo>
                  <a:cubicBezTo>
                    <a:pt x="2505" y="1639"/>
                    <a:pt x="2543" y="1467"/>
                    <a:pt x="2534" y="1295"/>
                  </a:cubicBezTo>
                  <a:lnTo>
                    <a:pt x="2489" y="952"/>
                  </a:lnTo>
                  <a:cubicBezTo>
                    <a:pt x="2432" y="735"/>
                    <a:pt x="2321" y="539"/>
                    <a:pt x="2165" y="381"/>
                  </a:cubicBezTo>
                  <a:lnTo>
                    <a:pt x="1908" y="178"/>
                  </a:lnTo>
                  <a:cubicBezTo>
                    <a:pt x="1717" y="62"/>
                    <a:pt x="1495" y="2"/>
                    <a:pt x="1270" y="2"/>
                  </a:cubicBezTo>
                  <a:cubicBezTo>
                    <a:pt x="1255" y="1"/>
                    <a:pt x="1239" y="1"/>
                    <a:pt x="12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6917150" y="1021275"/>
              <a:ext cx="50100" cy="50975"/>
            </a:xfrm>
            <a:custGeom>
              <a:rect b="b" l="l" r="r" t="t"/>
              <a:pathLst>
                <a:path extrusionOk="0" h="2039" w="2004">
                  <a:moveTo>
                    <a:pt x="1002" y="0"/>
                  </a:moveTo>
                  <a:cubicBezTo>
                    <a:pt x="738" y="13"/>
                    <a:pt x="489" y="118"/>
                    <a:pt x="297" y="298"/>
                  </a:cubicBezTo>
                  <a:cubicBezTo>
                    <a:pt x="202" y="389"/>
                    <a:pt x="132" y="502"/>
                    <a:pt x="93" y="627"/>
                  </a:cubicBezTo>
                  <a:cubicBezTo>
                    <a:pt x="29" y="748"/>
                    <a:pt x="0" y="883"/>
                    <a:pt x="6" y="1019"/>
                  </a:cubicBezTo>
                  <a:lnTo>
                    <a:pt x="42" y="1290"/>
                  </a:lnTo>
                  <a:cubicBezTo>
                    <a:pt x="87" y="1458"/>
                    <a:pt x="176" y="1614"/>
                    <a:pt x="299" y="1739"/>
                  </a:cubicBezTo>
                  <a:lnTo>
                    <a:pt x="499" y="1899"/>
                  </a:lnTo>
                  <a:cubicBezTo>
                    <a:pt x="652" y="1990"/>
                    <a:pt x="825" y="2038"/>
                    <a:pt x="1002" y="2038"/>
                  </a:cubicBezTo>
                  <a:cubicBezTo>
                    <a:pt x="1013" y="2038"/>
                    <a:pt x="1024" y="2038"/>
                    <a:pt x="1034" y="2038"/>
                  </a:cubicBezTo>
                  <a:cubicBezTo>
                    <a:pt x="1157" y="2038"/>
                    <a:pt x="1278" y="2008"/>
                    <a:pt x="1385" y="1950"/>
                  </a:cubicBezTo>
                  <a:cubicBezTo>
                    <a:pt x="1509" y="1910"/>
                    <a:pt x="1620" y="1837"/>
                    <a:pt x="1707" y="1739"/>
                  </a:cubicBezTo>
                  <a:cubicBezTo>
                    <a:pt x="1802" y="1650"/>
                    <a:pt x="1872" y="1538"/>
                    <a:pt x="1913" y="1412"/>
                  </a:cubicBezTo>
                  <a:cubicBezTo>
                    <a:pt x="1975" y="1291"/>
                    <a:pt x="2004" y="1156"/>
                    <a:pt x="1998" y="1020"/>
                  </a:cubicBezTo>
                  <a:lnTo>
                    <a:pt x="1962" y="749"/>
                  </a:lnTo>
                  <a:cubicBezTo>
                    <a:pt x="1917" y="579"/>
                    <a:pt x="1828" y="425"/>
                    <a:pt x="1705" y="300"/>
                  </a:cubicBezTo>
                  <a:lnTo>
                    <a:pt x="1505" y="140"/>
                  </a:lnTo>
                  <a:cubicBezTo>
                    <a:pt x="1352" y="49"/>
                    <a:pt x="1179" y="0"/>
                    <a:pt x="10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7104925" y="1042100"/>
              <a:ext cx="53850" cy="55050"/>
            </a:xfrm>
            <a:custGeom>
              <a:rect b="b" l="l" r="r" t="t"/>
              <a:pathLst>
                <a:path extrusionOk="0" h="2202" w="2154">
                  <a:moveTo>
                    <a:pt x="1076" y="1"/>
                  </a:moveTo>
                  <a:cubicBezTo>
                    <a:pt x="1028" y="1"/>
                    <a:pt x="980" y="7"/>
                    <a:pt x="933" y="20"/>
                  </a:cubicBezTo>
                  <a:cubicBezTo>
                    <a:pt x="838" y="20"/>
                    <a:pt x="744" y="46"/>
                    <a:pt x="662" y="95"/>
                  </a:cubicBezTo>
                  <a:cubicBezTo>
                    <a:pt x="571" y="121"/>
                    <a:pt x="490" y="170"/>
                    <a:pt x="424" y="236"/>
                  </a:cubicBezTo>
                  <a:cubicBezTo>
                    <a:pt x="345" y="285"/>
                    <a:pt x="279" y="353"/>
                    <a:pt x="231" y="435"/>
                  </a:cubicBezTo>
                  <a:cubicBezTo>
                    <a:pt x="137" y="540"/>
                    <a:pt x="71" y="670"/>
                    <a:pt x="39" y="808"/>
                  </a:cubicBezTo>
                  <a:lnTo>
                    <a:pt x="0" y="1101"/>
                  </a:lnTo>
                  <a:lnTo>
                    <a:pt x="39" y="1394"/>
                  </a:lnTo>
                  <a:lnTo>
                    <a:pt x="147" y="1656"/>
                  </a:lnTo>
                  <a:lnTo>
                    <a:pt x="315" y="1879"/>
                  </a:lnTo>
                  <a:cubicBezTo>
                    <a:pt x="387" y="1937"/>
                    <a:pt x="460" y="1993"/>
                    <a:pt x="532" y="2051"/>
                  </a:cubicBezTo>
                  <a:cubicBezTo>
                    <a:pt x="652" y="2130"/>
                    <a:pt x="790" y="2175"/>
                    <a:pt x="933" y="2182"/>
                  </a:cubicBezTo>
                  <a:cubicBezTo>
                    <a:pt x="980" y="2195"/>
                    <a:pt x="1028" y="2201"/>
                    <a:pt x="1075" y="2201"/>
                  </a:cubicBezTo>
                  <a:cubicBezTo>
                    <a:pt x="1123" y="2201"/>
                    <a:pt x="1171" y="2195"/>
                    <a:pt x="1218" y="2182"/>
                  </a:cubicBezTo>
                  <a:cubicBezTo>
                    <a:pt x="1361" y="2175"/>
                    <a:pt x="1499" y="2130"/>
                    <a:pt x="1619" y="2051"/>
                  </a:cubicBezTo>
                  <a:lnTo>
                    <a:pt x="1623" y="2049"/>
                  </a:lnTo>
                  <a:cubicBezTo>
                    <a:pt x="1746" y="1982"/>
                    <a:pt x="1849" y="1885"/>
                    <a:pt x="1923" y="1767"/>
                  </a:cubicBezTo>
                  <a:cubicBezTo>
                    <a:pt x="2018" y="1662"/>
                    <a:pt x="2084" y="1533"/>
                    <a:pt x="2114" y="1395"/>
                  </a:cubicBezTo>
                  <a:lnTo>
                    <a:pt x="2153" y="1104"/>
                  </a:lnTo>
                  <a:cubicBezTo>
                    <a:pt x="2153" y="909"/>
                    <a:pt x="2103" y="719"/>
                    <a:pt x="2008" y="551"/>
                  </a:cubicBezTo>
                  <a:lnTo>
                    <a:pt x="2005" y="545"/>
                  </a:lnTo>
                  <a:cubicBezTo>
                    <a:pt x="1949" y="471"/>
                    <a:pt x="1893" y="396"/>
                    <a:pt x="1836" y="323"/>
                  </a:cubicBezTo>
                  <a:lnTo>
                    <a:pt x="1619" y="151"/>
                  </a:lnTo>
                  <a:cubicBezTo>
                    <a:pt x="1499" y="72"/>
                    <a:pt x="1362" y="26"/>
                    <a:pt x="1220" y="20"/>
                  </a:cubicBezTo>
                  <a:cubicBezTo>
                    <a:pt x="1173" y="7"/>
                    <a:pt x="1124" y="1"/>
                    <a:pt x="10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6997950" y="1104275"/>
              <a:ext cx="59775" cy="60500"/>
            </a:xfrm>
            <a:custGeom>
              <a:rect b="b" l="l" r="r" t="t"/>
              <a:pathLst>
                <a:path extrusionOk="0" h="2420" w="2391">
                  <a:moveTo>
                    <a:pt x="1150" y="1"/>
                  </a:moveTo>
                  <a:cubicBezTo>
                    <a:pt x="1006" y="1"/>
                    <a:pt x="864" y="37"/>
                    <a:pt x="737" y="106"/>
                  </a:cubicBezTo>
                  <a:cubicBezTo>
                    <a:pt x="592" y="153"/>
                    <a:pt x="461" y="240"/>
                    <a:pt x="358" y="353"/>
                  </a:cubicBezTo>
                  <a:cubicBezTo>
                    <a:pt x="214" y="502"/>
                    <a:pt x="110" y="685"/>
                    <a:pt x="57" y="884"/>
                  </a:cubicBezTo>
                  <a:cubicBezTo>
                    <a:pt x="1" y="1094"/>
                    <a:pt x="1" y="1315"/>
                    <a:pt x="57" y="1524"/>
                  </a:cubicBezTo>
                  <a:cubicBezTo>
                    <a:pt x="110" y="1724"/>
                    <a:pt x="214" y="1905"/>
                    <a:pt x="358" y="2054"/>
                  </a:cubicBezTo>
                  <a:cubicBezTo>
                    <a:pt x="370" y="2064"/>
                    <a:pt x="587" y="2238"/>
                    <a:pt x="600" y="2246"/>
                  </a:cubicBezTo>
                  <a:lnTo>
                    <a:pt x="608" y="2248"/>
                  </a:lnTo>
                  <a:cubicBezTo>
                    <a:pt x="701" y="2295"/>
                    <a:pt x="796" y="2336"/>
                    <a:pt x="894" y="2372"/>
                  </a:cubicBezTo>
                  <a:cubicBezTo>
                    <a:pt x="899" y="2374"/>
                    <a:pt x="904" y="2375"/>
                    <a:pt x="909" y="2377"/>
                  </a:cubicBezTo>
                  <a:cubicBezTo>
                    <a:pt x="1012" y="2397"/>
                    <a:pt x="1118" y="2411"/>
                    <a:pt x="1224" y="2420"/>
                  </a:cubicBezTo>
                  <a:lnTo>
                    <a:pt x="1250" y="2420"/>
                  </a:lnTo>
                  <a:cubicBezTo>
                    <a:pt x="1360" y="2413"/>
                    <a:pt x="1466" y="2398"/>
                    <a:pt x="1573" y="2375"/>
                  </a:cubicBezTo>
                  <a:cubicBezTo>
                    <a:pt x="1757" y="2322"/>
                    <a:pt x="1926" y="2222"/>
                    <a:pt x="2060" y="2084"/>
                  </a:cubicBezTo>
                  <a:cubicBezTo>
                    <a:pt x="2165" y="1985"/>
                    <a:pt x="2245" y="1859"/>
                    <a:pt x="2288" y="1721"/>
                  </a:cubicBezTo>
                  <a:cubicBezTo>
                    <a:pt x="2357" y="1587"/>
                    <a:pt x="2390" y="1437"/>
                    <a:pt x="2383" y="1286"/>
                  </a:cubicBezTo>
                  <a:cubicBezTo>
                    <a:pt x="2381" y="1178"/>
                    <a:pt x="2366" y="1070"/>
                    <a:pt x="2335" y="964"/>
                  </a:cubicBezTo>
                  <a:cubicBezTo>
                    <a:pt x="2268" y="634"/>
                    <a:pt x="2072" y="338"/>
                    <a:pt x="1783" y="166"/>
                  </a:cubicBezTo>
                  <a:cubicBezTo>
                    <a:pt x="1605" y="58"/>
                    <a:pt x="1399" y="2"/>
                    <a:pt x="1190" y="2"/>
                  </a:cubicBezTo>
                  <a:cubicBezTo>
                    <a:pt x="1177" y="1"/>
                    <a:pt x="1163" y="1"/>
                    <a:pt x="11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6926075" y="1221700"/>
              <a:ext cx="43725" cy="44475"/>
            </a:xfrm>
            <a:custGeom>
              <a:rect b="b" l="l" r="r" t="t"/>
              <a:pathLst>
                <a:path extrusionOk="0" h="1779" w="1749">
                  <a:moveTo>
                    <a:pt x="845" y="1"/>
                  </a:moveTo>
                  <a:cubicBezTo>
                    <a:pt x="739" y="1"/>
                    <a:pt x="635" y="28"/>
                    <a:pt x="541" y="78"/>
                  </a:cubicBezTo>
                  <a:cubicBezTo>
                    <a:pt x="433" y="114"/>
                    <a:pt x="337" y="177"/>
                    <a:pt x="262" y="262"/>
                  </a:cubicBezTo>
                  <a:cubicBezTo>
                    <a:pt x="178" y="340"/>
                    <a:pt x="116" y="438"/>
                    <a:pt x="82" y="547"/>
                  </a:cubicBezTo>
                  <a:cubicBezTo>
                    <a:pt x="27" y="653"/>
                    <a:pt x="1" y="771"/>
                    <a:pt x="7" y="890"/>
                  </a:cubicBezTo>
                  <a:cubicBezTo>
                    <a:pt x="17" y="968"/>
                    <a:pt x="27" y="1047"/>
                    <a:pt x="38" y="1125"/>
                  </a:cubicBezTo>
                  <a:cubicBezTo>
                    <a:pt x="77" y="1274"/>
                    <a:pt x="154" y="1408"/>
                    <a:pt x="262" y="1517"/>
                  </a:cubicBezTo>
                  <a:lnTo>
                    <a:pt x="437" y="1657"/>
                  </a:lnTo>
                  <a:cubicBezTo>
                    <a:pt x="569" y="1736"/>
                    <a:pt x="720" y="1778"/>
                    <a:pt x="876" y="1778"/>
                  </a:cubicBezTo>
                  <a:cubicBezTo>
                    <a:pt x="886" y="1779"/>
                    <a:pt x="896" y="1779"/>
                    <a:pt x="906" y="1779"/>
                  </a:cubicBezTo>
                  <a:cubicBezTo>
                    <a:pt x="1011" y="1779"/>
                    <a:pt x="1117" y="1752"/>
                    <a:pt x="1210" y="1702"/>
                  </a:cubicBezTo>
                  <a:cubicBezTo>
                    <a:pt x="1317" y="1666"/>
                    <a:pt x="1413" y="1602"/>
                    <a:pt x="1489" y="1517"/>
                  </a:cubicBezTo>
                  <a:cubicBezTo>
                    <a:pt x="1573" y="1439"/>
                    <a:pt x="1635" y="1341"/>
                    <a:pt x="1670" y="1232"/>
                  </a:cubicBezTo>
                  <a:cubicBezTo>
                    <a:pt x="1723" y="1127"/>
                    <a:pt x="1749" y="1009"/>
                    <a:pt x="1745" y="890"/>
                  </a:cubicBezTo>
                  <a:lnTo>
                    <a:pt x="1713" y="654"/>
                  </a:lnTo>
                  <a:cubicBezTo>
                    <a:pt x="1674" y="506"/>
                    <a:pt x="1596" y="370"/>
                    <a:pt x="1489" y="262"/>
                  </a:cubicBezTo>
                  <a:lnTo>
                    <a:pt x="1314" y="122"/>
                  </a:lnTo>
                  <a:cubicBezTo>
                    <a:pt x="1181" y="43"/>
                    <a:pt x="1030" y="1"/>
                    <a:pt x="876" y="1"/>
                  </a:cubicBezTo>
                  <a:cubicBezTo>
                    <a:pt x="865" y="1"/>
                    <a:pt x="855" y="1"/>
                    <a:pt x="8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7072900" y="1246750"/>
              <a:ext cx="45700" cy="46475"/>
            </a:xfrm>
            <a:custGeom>
              <a:rect b="b" l="l" r="r" t="t"/>
              <a:pathLst>
                <a:path extrusionOk="0" h="1859" w="1828">
                  <a:moveTo>
                    <a:pt x="883" y="0"/>
                  </a:moveTo>
                  <a:cubicBezTo>
                    <a:pt x="771" y="0"/>
                    <a:pt x="661" y="29"/>
                    <a:pt x="564" y="82"/>
                  </a:cubicBezTo>
                  <a:cubicBezTo>
                    <a:pt x="451" y="119"/>
                    <a:pt x="350" y="185"/>
                    <a:pt x="271" y="273"/>
                  </a:cubicBezTo>
                  <a:cubicBezTo>
                    <a:pt x="185" y="355"/>
                    <a:pt x="120" y="458"/>
                    <a:pt x="84" y="571"/>
                  </a:cubicBezTo>
                  <a:cubicBezTo>
                    <a:pt x="26" y="682"/>
                    <a:pt x="0" y="806"/>
                    <a:pt x="6" y="930"/>
                  </a:cubicBezTo>
                  <a:lnTo>
                    <a:pt x="38" y="1177"/>
                  </a:lnTo>
                  <a:cubicBezTo>
                    <a:pt x="80" y="1331"/>
                    <a:pt x="160" y="1472"/>
                    <a:pt x="273" y="1586"/>
                  </a:cubicBezTo>
                  <a:lnTo>
                    <a:pt x="456" y="1732"/>
                  </a:lnTo>
                  <a:cubicBezTo>
                    <a:pt x="594" y="1815"/>
                    <a:pt x="753" y="1858"/>
                    <a:pt x="914" y="1858"/>
                  </a:cubicBezTo>
                  <a:cubicBezTo>
                    <a:pt x="922" y="1859"/>
                    <a:pt x="930" y="1859"/>
                    <a:pt x="939" y="1859"/>
                  </a:cubicBezTo>
                  <a:cubicBezTo>
                    <a:pt x="1051" y="1859"/>
                    <a:pt x="1163" y="1831"/>
                    <a:pt x="1264" y="1778"/>
                  </a:cubicBezTo>
                  <a:cubicBezTo>
                    <a:pt x="1377" y="1740"/>
                    <a:pt x="1477" y="1674"/>
                    <a:pt x="1557" y="1586"/>
                  </a:cubicBezTo>
                  <a:cubicBezTo>
                    <a:pt x="1643" y="1504"/>
                    <a:pt x="1708" y="1402"/>
                    <a:pt x="1744" y="1288"/>
                  </a:cubicBezTo>
                  <a:cubicBezTo>
                    <a:pt x="1800" y="1177"/>
                    <a:pt x="1828" y="1053"/>
                    <a:pt x="1822" y="929"/>
                  </a:cubicBezTo>
                  <a:lnTo>
                    <a:pt x="1790" y="682"/>
                  </a:lnTo>
                  <a:cubicBezTo>
                    <a:pt x="1748" y="528"/>
                    <a:pt x="1668" y="387"/>
                    <a:pt x="1555" y="273"/>
                  </a:cubicBezTo>
                  <a:lnTo>
                    <a:pt x="1372" y="128"/>
                  </a:lnTo>
                  <a:cubicBezTo>
                    <a:pt x="1232" y="44"/>
                    <a:pt x="1074" y="1"/>
                    <a:pt x="914" y="1"/>
                  </a:cubicBezTo>
                  <a:cubicBezTo>
                    <a:pt x="904" y="0"/>
                    <a:pt x="893" y="0"/>
                    <a:pt x="8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7157300" y="1163800"/>
              <a:ext cx="61000" cy="61925"/>
            </a:xfrm>
            <a:custGeom>
              <a:rect b="b" l="l" r="r" t="t"/>
              <a:pathLst>
                <a:path extrusionOk="0" h="2477" w="2440">
                  <a:moveTo>
                    <a:pt x="1254" y="1"/>
                  </a:moveTo>
                  <a:cubicBezTo>
                    <a:pt x="1241" y="1"/>
                    <a:pt x="1228" y="1"/>
                    <a:pt x="1216" y="1"/>
                  </a:cubicBezTo>
                  <a:lnTo>
                    <a:pt x="893" y="46"/>
                  </a:lnTo>
                  <a:lnTo>
                    <a:pt x="603" y="173"/>
                  </a:lnTo>
                  <a:cubicBezTo>
                    <a:pt x="521" y="238"/>
                    <a:pt x="439" y="301"/>
                    <a:pt x="357" y="366"/>
                  </a:cubicBezTo>
                  <a:lnTo>
                    <a:pt x="168" y="618"/>
                  </a:lnTo>
                  <a:cubicBezTo>
                    <a:pt x="126" y="718"/>
                    <a:pt x="86" y="817"/>
                    <a:pt x="45" y="915"/>
                  </a:cubicBezTo>
                  <a:cubicBezTo>
                    <a:pt x="31" y="1026"/>
                    <a:pt x="15" y="1136"/>
                    <a:pt x="1" y="1245"/>
                  </a:cubicBezTo>
                  <a:cubicBezTo>
                    <a:pt x="17" y="1356"/>
                    <a:pt x="31" y="1466"/>
                    <a:pt x="45" y="1577"/>
                  </a:cubicBezTo>
                  <a:cubicBezTo>
                    <a:pt x="80" y="1732"/>
                    <a:pt x="155" y="1878"/>
                    <a:pt x="262" y="1999"/>
                  </a:cubicBezTo>
                  <a:cubicBezTo>
                    <a:pt x="315" y="2090"/>
                    <a:pt x="390" y="2166"/>
                    <a:pt x="481" y="2221"/>
                  </a:cubicBezTo>
                  <a:cubicBezTo>
                    <a:pt x="554" y="2297"/>
                    <a:pt x="646" y="2352"/>
                    <a:pt x="749" y="2381"/>
                  </a:cubicBezTo>
                  <a:cubicBezTo>
                    <a:pt x="898" y="2445"/>
                    <a:pt x="1057" y="2477"/>
                    <a:pt x="1216" y="2477"/>
                  </a:cubicBezTo>
                  <a:cubicBezTo>
                    <a:pt x="1376" y="2477"/>
                    <a:pt x="1535" y="2445"/>
                    <a:pt x="1684" y="2381"/>
                  </a:cubicBezTo>
                  <a:cubicBezTo>
                    <a:pt x="1785" y="2352"/>
                    <a:pt x="1878" y="2297"/>
                    <a:pt x="1952" y="2221"/>
                  </a:cubicBezTo>
                  <a:cubicBezTo>
                    <a:pt x="2043" y="2166"/>
                    <a:pt x="2118" y="2090"/>
                    <a:pt x="2170" y="1999"/>
                  </a:cubicBezTo>
                  <a:cubicBezTo>
                    <a:pt x="2276" y="1878"/>
                    <a:pt x="2351" y="1732"/>
                    <a:pt x="2387" y="1577"/>
                  </a:cubicBezTo>
                  <a:cubicBezTo>
                    <a:pt x="2406" y="1520"/>
                    <a:pt x="2413" y="1463"/>
                    <a:pt x="2410" y="1404"/>
                  </a:cubicBezTo>
                  <a:cubicBezTo>
                    <a:pt x="2432" y="1350"/>
                    <a:pt x="2439" y="1291"/>
                    <a:pt x="2432" y="1234"/>
                  </a:cubicBezTo>
                  <a:cubicBezTo>
                    <a:pt x="2417" y="1124"/>
                    <a:pt x="2404" y="1015"/>
                    <a:pt x="2390" y="905"/>
                  </a:cubicBezTo>
                  <a:cubicBezTo>
                    <a:pt x="2354" y="751"/>
                    <a:pt x="2281" y="607"/>
                    <a:pt x="2175" y="489"/>
                  </a:cubicBezTo>
                  <a:cubicBezTo>
                    <a:pt x="2122" y="398"/>
                    <a:pt x="2049" y="321"/>
                    <a:pt x="1959" y="268"/>
                  </a:cubicBezTo>
                  <a:cubicBezTo>
                    <a:pt x="1925" y="226"/>
                    <a:pt x="1883" y="192"/>
                    <a:pt x="1834" y="170"/>
                  </a:cubicBezTo>
                  <a:lnTo>
                    <a:pt x="1546" y="46"/>
                  </a:lnTo>
                  <a:cubicBezTo>
                    <a:pt x="1451" y="16"/>
                    <a:pt x="1353" y="1"/>
                    <a:pt x="1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7166525" y="1312950"/>
              <a:ext cx="35475" cy="36100"/>
            </a:xfrm>
            <a:custGeom>
              <a:rect b="b" l="l" r="r" t="t"/>
              <a:pathLst>
                <a:path extrusionOk="0" h="1444" w="1419">
                  <a:moveTo>
                    <a:pt x="686" y="1"/>
                  </a:moveTo>
                  <a:cubicBezTo>
                    <a:pt x="600" y="1"/>
                    <a:pt x="515" y="23"/>
                    <a:pt x="439" y="63"/>
                  </a:cubicBezTo>
                  <a:cubicBezTo>
                    <a:pt x="351" y="92"/>
                    <a:pt x="273" y="144"/>
                    <a:pt x="212" y="212"/>
                  </a:cubicBezTo>
                  <a:cubicBezTo>
                    <a:pt x="145" y="275"/>
                    <a:pt x="94" y="356"/>
                    <a:pt x="67" y="444"/>
                  </a:cubicBezTo>
                  <a:cubicBezTo>
                    <a:pt x="22" y="530"/>
                    <a:pt x="1" y="626"/>
                    <a:pt x="6" y="722"/>
                  </a:cubicBezTo>
                  <a:cubicBezTo>
                    <a:pt x="14" y="785"/>
                    <a:pt x="22" y="850"/>
                    <a:pt x="31" y="914"/>
                  </a:cubicBezTo>
                  <a:cubicBezTo>
                    <a:pt x="63" y="1033"/>
                    <a:pt x="125" y="1143"/>
                    <a:pt x="211" y="1232"/>
                  </a:cubicBezTo>
                  <a:lnTo>
                    <a:pt x="354" y="1345"/>
                  </a:lnTo>
                  <a:cubicBezTo>
                    <a:pt x="462" y="1408"/>
                    <a:pt x="584" y="1443"/>
                    <a:pt x="710" y="1443"/>
                  </a:cubicBezTo>
                  <a:cubicBezTo>
                    <a:pt x="718" y="1443"/>
                    <a:pt x="725" y="1443"/>
                    <a:pt x="733" y="1443"/>
                  </a:cubicBezTo>
                  <a:cubicBezTo>
                    <a:pt x="819" y="1443"/>
                    <a:pt x="904" y="1422"/>
                    <a:pt x="981" y="1381"/>
                  </a:cubicBezTo>
                  <a:cubicBezTo>
                    <a:pt x="1068" y="1352"/>
                    <a:pt x="1146" y="1300"/>
                    <a:pt x="1208" y="1232"/>
                  </a:cubicBezTo>
                  <a:cubicBezTo>
                    <a:pt x="1276" y="1167"/>
                    <a:pt x="1326" y="1088"/>
                    <a:pt x="1354" y="999"/>
                  </a:cubicBezTo>
                  <a:cubicBezTo>
                    <a:pt x="1398" y="914"/>
                    <a:pt x="1419" y="817"/>
                    <a:pt x="1414" y="721"/>
                  </a:cubicBezTo>
                  <a:cubicBezTo>
                    <a:pt x="1406" y="657"/>
                    <a:pt x="1398" y="594"/>
                    <a:pt x="1390" y="530"/>
                  </a:cubicBezTo>
                  <a:cubicBezTo>
                    <a:pt x="1358" y="411"/>
                    <a:pt x="1295" y="301"/>
                    <a:pt x="1208" y="212"/>
                  </a:cubicBezTo>
                  <a:lnTo>
                    <a:pt x="1066" y="100"/>
                  </a:lnTo>
                  <a:cubicBezTo>
                    <a:pt x="959" y="35"/>
                    <a:pt x="835" y="2"/>
                    <a:pt x="710" y="2"/>
                  </a:cubicBezTo>
                  <a:cubicBezTo>
                    <a:pt x="702" y="1"/>
                    <a:pt x="694" y="1"/>
                    <a:pt x="6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7" name="Google Shape;1117;p50"/>
          <p:cNvSpPr/>
          <p:nvPr/>
        </p:nvSpPr>
        <p:spPr>
          <a:xfrm>
            <a:off x="7297050" y="3378313"/>
            <a:ext cx="623200" cy="337475"/>
          </a:xfrm>
          <a:custGeom>
            <a:rect b="b" l="l" r="r" t="t"/>
            <a:pathLst>
              <a:path extrusionOk="0" h="13499" w="24928">
                <a:moveTo>
                  <a:pt x="16714" y="7001"/>
                </a:moveTo>
                <a:cubicBezTo>
                  <a:pt x="15309" y="8938"/>
                  <a:pt x="13613" y="10646"/>
                  <a:pt x="11687" y="12067"/>
                </a:cubicBezTo>
                <a:cubicBezTo>
                  <a:pt x="11862" y="11457"/>
                  <a:pt x="12974" y="10325"/>
                  <a:pt x="13185" y="10090"/>
                </a:cubicBezTo>
                <a:cubicBezTo>
                  <a:pt x="13777" y="9428"/>
                  <a:pt x="14412" y="8807"/>
                  <a:pt x="15088" y="8231"/>
                </a:cubicBezTo>
                <a:cubicBezTo>
                  <a:pt x="15606" y="7790"/>
                  <a:pt x="16153" y="7385"/>
                  <a:pt x="16714" y="7001"/>
                </a:cubicBezTo>
                <a:close/>
                <a:moveTo>
                  <a:pt x="18370" y="1"/>
                </a:moveTo>
                <a:cubicBezTo>
                  <a:pt x="18067" y="1"/>
                  <a:pt x="17755" y="41"/>
                  <a:pt x="17467" y="86"/>
                </a:cubicBezTo>
                <a:cubicBezTo>
                  <a:pt x="16171" y="290"/>
                  <a:pt x="14918" y="701"/>
                  <a:pt x="13729" y="1266"/>
                </a:cubicBezTo>
                <a:cubicBezTo>
                  <a:pt x="11295" y="2426"/>
                  <a:pt x="9155" y="4144"/>
                  <a:pt x="7198" y="6003"/>
                </a:cubicBezTo>
                <a:cubicBezTo>
                  <a:pt x="5994" y="7145"/>
                  <a:pt x="4842" y="8344"/>
                  <a:pt x="3686" y="9536"/>
                </a:cubicBezTo>
                <a:cubicBezTo>
                  <a:pt x="3109" y="10133"/>
                  <a:pt x="2539" y="10738"/>
                  <a:pt x="1953" y="11326"/>
                </a:cubicBezTo>
                <a:cubicBezTo>
                  <a:pt x="1320" y="11962"/>
                  <a:pt x="662" y="12554"/>
                  <a:pt x="85" y="13243"/>
                </a:cubicBezTo>
                <a:cubicBezTo>
                  <a:pt x="1" y="13344"/>
                  <a:pt x="73" y="13499"/>
                  <a:pt x="186" y="13499"/>
                </a:cubicBezTo>
                <a:cubicBezTo>
                  <a:pt x="209" y="13499"/>
                  <a:pt x="235" y="13492"/>
                  <a:pt x="261" y="13476"/>
                </a:cubicBezTo>
                <a:cubicBezTo>
                  <a:pt x="1355" y="12802"/>
                  <a:pt x="2267" y="11843"/>
                  <a:pt x="3188" y="10946"/>
                </a:cubicBezTo>
                <a:cubicBezTo>
                  <a:pt x="4149" y="10010"/>
                  <a:pt x="5074" y="9036"/>
                  <a:pt x="6018" y="8084"/>
                </a:cubicBezTo>
                <a:cubicBezTo>
                  <a:pt x="7831" y="6251"/>
                  <a:pt x="9716" y="4474"/>
                  <a:pt x="11878" y="3076"/>
                </a:cubicBezTo>
                <a:cubicBezTo>
                  <a:pt x="12914" y="2401"/>
                  <a:pt x="14015" y="1831"/>
                  <a:pt x="15165" y="1374"/>
                </a:cubicBezTo>
                <a:cubicBezTo>
                  <a:pt x="15694" y="1164"/>
                  <a:pt x="16235" y="983"/>
                  <a:pt x="16786" y="838"/>
                </a:cubicBezTo>
                <a:cubicBezTo>
                  <a:pt x="17277" y="709"/>
                  <a:pt x="17886" y="511"/>
                  <a:pt x="18433" y="511"/>
                </a:cubicBezTo>
                <a:cubicBezTo>
                  <a:pt x="18563" y="511"/>
                  <a:pt x="18690" y="522"/>
                  <a:pt x="18811" y="548"/>
                </a:cubicBezTo>
                <a:cubicBezTo>
                  <a:pt x="20456" y="904"/>
                  <a:pt x="18662" y="4060"/>
                  <a:pt x="17594" y="5719"/>
                </a:cubicBezTo>
                <a:cubicBezTo>
                  <a:pt x="16166" y="6537"/>
                  <a:pt x="14845" y="7529"/>
                  <a:pt x="13659" y="8670"/>
                </a:cubicBezTo>
                <a:cubicBezTo>
                  <a:pt x="12938" y="9363"/>
                  <a:pt x="12271" y="10110"/>
                  <a:pt x="11661" y="10904"/>
                </a:cubicBezTo>
                <a:cubicBezTo>
                  <a:pt x="11268" y="11417"/>
                  <a:pt x="10617" y="12269"/>
                  <a:pt x="11268" y="12851"/>
                </a:cubicBezTo>
                <a:cubicBezTo>
                  <a:pt x="11332" y="12908"/>
                  <a:pt x="11424" y="12949"/>
                  <a:pt x="11514" y="12949"/>
                </a:cubicBezTo>
                <a:cubicBezTo>
                  <a:pt x="11566" y="12949"/>
                  <a:pt x="11618" y="12935"/>
                  <a:pt x="11663" y="12903"/>
                </a:cubicBezTo>
                <a:cubicBezTo>
                  <a:pt x="13752" y="11391"/>
                  <a:pt x="15587" y="9554"/>
                  <a:pt x="17096" y="7461"/>
                </a:cubicBezTo>
                <a:cubicBezTo>
                  <a:pt x="17382" y="7063"/>
                  <a:pt x="17653" y="6656"/>
                  <a:pt x="17914" y="6240"/>
                </a:cubicBezTo>
                <a:cubicBezTo>
                  <a:pt x="18423" y="5945"/>
                  <a:pt x="18939" y="5664"/>
                  <a:pt x="19469" y="5415"/>
                </a:cubicBezTo>
                <a:cubicBezTo>
                  <a:pt x="20183" y="5082"/>
                  <a:pt x="21072" y="4588"/>
                  <a:pt x="21886" y="4588"/>
                </a:cubicBezTo>
                <a:cubicBezTo>
                  <a:pt x="21908" y="4588"/>
                  <a:pt x="21931" y="4588"/>
                  <a:pt x="21954" y="4589"/>
                </a:cubicBezTo>
                <a:cubicBezTo>
                  <a:pt x="23315" y="4638"/>
                  <a:pt x="22602" y="6262"/>
                  <a:pt x="22275" y="7000"/>
                </a:cubicBezTo>
                <a:cubicBezTo>
                  <a:pt x="21717" y="8261"/>
                  <a:pt x="20975" y="9404"/>
                  <a:pt x="20096" y="10438"/>
                </a:cubicBezTo>
                <a:cubicBezTo>
                  <a:pt x="19690" y="10778"/>
                  <a:pt x="19325" y="11166"/>
                  <a:pt x="19011" y="11594"/>
                </a:cubicBezTo>
                <a:lnTo>
                  <a:pt x="19001" y="11604"/>
                </a:lnTo>
                <a:lnTo>
                  <a:pt x="19002" y="11604"/>
                </a:lnTo>
                <a:cubicBezTo>
                  <a:pt x="18986" y="11626"/>
                  <a:pt x="18968" y="11646"/>
                  <a:pt x="18950" y="11669"/>
                </a:cubicBezTo>
                <a:cubicBezTo>
                  <a:pt x="18782" y="11905"/>
                  <a:pt x="19011" y="12149"/>
                  <a:pt x="19243" y="12149"/>
                </a:cubicBezTo>
                <a:cubicBezTo>
                  <a:pt x="19317" y="12149"/>
                  <a:pt x="19391" y="12124"/>
                  <a:pt x="19453" y="12065"/>
                </a:cubicBezTo>
                <a:cubicBezTo>
                  <a:pt x="19868" y="11672"/>
                  <a:pt x="20259" y="11251"/>
                  <a:pt x="20621" y="10809"/>
                </a:cubicBezTo>
                <a:cubicBezTo>
                  <a:pt x="21229" y="10314"/>
                  <a:pt x="21933" y="9953"/>
                  <a:pt x="22689" y="9745"/>
                </a:cubicBezTo>
                <a:cubicBezTo>
                  <a:pt x="22922" y="9682"/>
                  <a:pt x="23252" y="9584"/>
                  <a:pt x="23533" y="9584"/>
                </a:cubicBezTo>
                <a:cubicBezTo>
                  <a:pt x="23616" y="9584"/>
                  <a:pt x="23694" y="9592"/>
                  <a:pt x="23765" y="9613"/>
                </a:cubicBezTo>
                <a:cubicBezTo>
                  <a:pt x="24157" y="9725"/>
                  <a:pt x="24135" y="10219"/>
                  <a:pt x="24059" y="10541"/>
                </a:cubicBezTo>
                <a:cubicBezTo>
                  <a:pt x="23906" y="11196"/>
                  <a:pt x="23588" y="11645"/>
                  <a:pt x="23692" y="12348"/>
                </a:cubicBezTo>
                <a:cubicBezTo>
                  <a:pt x="23713" y="12488"/>
                  <a:pt x="23816" y="12550"/>
                  <a:pt x="23926" y="12550"/>
                </a:cubicBezTo>
                <a:cubicBezTo>
                  <a:pt x="24069" y="12550"/>
                  <a:pt x="24225" y="12445"/>
                  <a:pt x="24230" y="12274"/>
                </a:cubicBezTo>
                <a:cubicBezTo>
                  <a:pt x="24256" y="11414"/>
                  <a:pt x="24928" y="10702"/>
                  <a:pt x="24696" y="9804"/>
                </a:cubicBezTo>
                <a:cubicBezTo>
                  <a:pt x="24534" y="9183"/>
                  <a:pt x="24075" y="8995"/>
                  <a:pt x="23555" y="8995"/>
                </a:cubicBezTo>
                <a:cubicBezTo>
                  <a:pt x="23393" y="8995"/>
                  <a:pt x="23225" y="9013"/>
                  <a:pt x="23059" y="9042"/>
                </a:cubicBezTo>
                <a:cubicBezTo>
                  <a:pt x="22547" y="9134"/>
                  <a:pt x="22050" y="9290"/>
                  <a:pt x="21577" y="9506"/>
                </a:cubicBezTo>
                <a:cubicBezTo>
                  <a:pt x="21954" y="8925"/>
                  <a:pt x="22289" y="8319"/>
                  <a:pt x="22579" y="7690"/>
                </a:cubicBezTo>
                <a:cubicBezTo>
                  <a:pt x="23075" y="6615"/>
                  <a:pt x="24036" y="4333"/>
                  <a:pt x="22160" y="4060"/>
                </a:cubicBezTo>
                <a:cubicBezTo>
                  <a:pt x="22059" y="4046"/>
                  <a:pt x="21958" y="4039"/>
                  <a:pt x="21856" y="4039"/>
                </a:cubicBezTo>
                <a:cubicBezTo>
                  <a:pt x="21217" y="4039"/>
                  <a:pt x="20581" y="4306"/>
                  <a:pt x="20001" y="4540"/>
                </a:cubicBezTo>
                <a:cubicBezTo>
                  <a:pt x="19499" y="4742"/>
                  <a:pt x="19009" y="4974"/>
                  <a:pt x="18525" y="5219"/>
                </a:cubicBezTo>
                <a:cubicBezTo>
                  <a:pt x="18740" y="4838"/>
                  <a:pt x="18947" y="4455"/>
                  <a:pt x="19141" y="4063"/>
                </a:cubicBezTo>
                <a:cubicBezTo>
                  <a:pt x="19580" y="3168"/>
                  <a:pt x="20187" y="2051"/>
                  <a:pt x="19912" y="1009"/>
                </a:cubicBezTo>
                <a:cubicBezTo>
                  <a:pt x="19698" y="204"/>
                  <a:pt x="19056" y="1"/>
                  <a:pt x="183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50"/>
          <p:cNvSpPr/>
          <p:nvPr/>
        </p:nvSpPr>
        <p:spPr>
          <a:xfrm>
            <a:off x="7259663" y="4500000"/>
            <a:ext cx="1365200" cy="243925"/>
          </a:xfrm>
          <a:custGeom>
            <a:rect b="b" l="l" r="r" t="t"/>
            <a:pathLst>
              <a:path extrusionOk="0" h="9757" w="54608">
                <a:moveTo>
                  <a:pt x="44464" y="3737"/>
                </a:moveTo>
                <a:cubicBezTo>
                  <a:pt x="44660" y="3868"/>
                  <a:pt x="44840" y="4021"/>
                  <a:pt x="44989" y="4208"/>
                </a:cubicBezTo>
                <a:lnTo>
                  <a:pt x="44987" y="4208"/>
                </a:lnTo>
                <a:cubicBezTo>
                  <a:pt x="45428" y="4763"/>
                  <a:pt x="45254" y="5397"/>
                  <a:pt x="44675" y="5743"/>
                </a:cubicBezTo>
                <a:cubicBezTo>
                  <a:pt x="44243" y="5999"/>
                  <a:pt x="43673" y="6135"/>
                  <a:pt x="43158" y="6135"/>
                </a:cubicBezTo>
                <a:cubicBezTo>
                  <a:pt x="43084" y="6135"/>
                  <a:pt x="43012" y="6132"/>
                  <a:pt x="42941" y="6126"/>
                </a:cubicBezTo>
                <a:cubicBezTo>
                  <a:pt x="42571" y="6097"/>
                  <a:pt x="42193" y="5952"/>
                  <a:pt x="42464" y="5511"/>
                </a:cubicBezTo>
                <a:cubicBezTo>
                  <a:pt x="42676" y="5169"/>
                  <a:pt x="43017" y="4868"/>
                  <a:pt x="43313" y="4602"/>
                </a:cubicBezTo>
                <a:cubicBezTo>
                  <a:pt x="43669" y="4279"/>
                  <a:pt x="44055" y="3989"/>
                  <a:pt x="44464" y="3737"/>
                </a:cubicBezTo>
                <a:close/>
                <a:moveTo>
                  <a:pt x="14776" y="2515"/>
                </a:moveTo>
                <a:lnTo>
                  <a:pt x="14776" y="2515"/>
                </a:lnTo>
                <a:cubicBezTo>
                  <a:pt x="15006" y="3146"/>
                  <a:pt x="14880" y="3892"/>
                  <a:pt x="14605" y="4488"/>
                </a:cubicBezTo>
                <a:cubicBezTo>
                  <a:pt x="14068" y="5652"/>
                  <a:pt x="12782" y="6642"/>
                  <a:pt x="11479" y="6642"/>
                </a:cubicBezTo>
                <a:cubicBezTo>
                  <a:pt x="11369" y="6642"/>
                  <a:pt x="11259" y="6635"/>
                  <a:pt x="11149" y="6620"/>
                </a:cubicBezTo>
                <a:cubicBezTo>
                  <a:pt x="10685" y="6558"/>
                  <a:pt x="10285" y="6263"/>
                  <a:pt x="10381" y="5739"/>
                </a:cubicBezTo>
                <a:cubicBezTo>
                  <a:pt x="10453" y="5344"/>
                  <a:pt x="10785" y="4986"/>
                  <a:pt x="11068" y="4727"/>
                </a:cubicBezTo>
                <a:cubicBezTo>
                  <a:pt x="11672" y="4176"/>
                  <a:pt x="12433" y="3753"/>
                  <a:pt x="13136" y="3351"/>
                </a:cubicBezTo>
                <a:cubicBezTo>
                  <a:pt x="13670" y="3045"/>
                  <a:pt x="14220" y="2771"/>
                  <a:pt x="14776" y="2515"/>
                </a:cubicBezTo>
                <a:close/>
                <a:moveTo>
                  <a:pt x="31628" y="3648"/>
                </a:moveTo>
                <a:lnTo>
                  <a:pt x="31628" y="3648"/>
                </a:lnTo>
                <a:cubicBezTo>
                  <a:pt x="32105" y="4710"/>
                  <a:pt x="32118" y="5972"/>
                  <a:pt x="31559" y="7037"/>
                </a:cubicBezTo>
                <a:cubicBezTo>
                  <a:pt x="31211" y="7701"/>
                  <a:pt x="30661" y="8265"/>
                  <a:pt x="30007" y="8613"/>
                </a:cubicBezTo>
                <a:cubicBezTo>
                  <a:pt x="29585" y="8838"/>
                  <a:pt x="29034" y="9027"/>
                  <a:pt x="28513" y="9027"/>
                </a:cubicBezTo>
                <a:cubicBezTo>
                  <a:pt x="28266" y="9027"/>
                  <a:pt x="28026" y="8984"/>
                  <a:pt x="27810" y="8883"/>
                </a:cubicBezTo>
                <a:cubicBezTo>
                  <a:pt x="27011" y="8511"/>
                  <a:pt x="27010" y="7484"/>
                  <a:pt x="27360" y="6788"/>
                </a:cubicBezTo>
                <a:cubicBezTo>
                  <a:pt x="27709" y="6090"/>
                  <a:pt x="28308" y="5509"/>
                  <a:pt x="28918" y="5048"/>
                </a:cubicBezTo>
                <a:cubicBezTo>
                  <a:pt x="29739" y="4429"/>
                  <a:pt x="30666" y="3988"/>
                  <a:pt x="31628" y="3648"/>
                </a:cubicBezTo>
                <a:close/>
                <a:moveTo>
                  <a:pt x="23653" y="1"/>
                </a:moveTo>
                <a:cubicBezTo>
                  <a:pt x="20706" y="1"/>
                  <a:pt x="17763" y="617"/>
                  <a:pt x="15042" y="1777"/>
                </a:cubicBezTo>
                <a:cubicBezTo>
                  <a:pt x="14543" y="1097"/>
                  <a:pt x="13688" y="708"/>
                  <a:pt x="12743" y="654"/>
                </a:cubicBezTo>
                <a:cubicBezTo>
                  <a:pt x="12623" y="648"/>
                  <a:pt x="12502" y="644"/>
                  <a:pt x="12381" y="644"/>
                </a:cubicBezTo>
                <a:cubicBezTo>
                  <a:pt x="10727" y="644"/>
                  <a:pt x="8995" y="1262"/>
                  <a:pt x="7487" y="1859"/>
                </a:cubicBezTo>
                <a:cubicBezTo>
                  <a:pt x="5662" y="2583"/>
                  <a:pt x="3890" y="3532"/>
                  <a:pt x="2323" y="4740"/>
                </a:cubicBezTo>
                <a:cubicBezTo>
                  <a:pt x="1573" y="5318"/>
                  <a:pt x="860" y="5942"/>
                  <a:pt x="187" y="6607"/>
                </a:cubicBezTo>
                <a:cubicBezTo>
                  <a:pt x="1" y="6791"/>
                  <a:pt x="176" y="7051"/>
                  <a:pt x="379" y="7051"/>
                </a:cubicBezTo>
                <a:cubicBezTo>
                  <a:pt x="437" y="7051"/>
                  <a:pt x="497" y="7030"/>
                  <a:pt x="551" y="6979"/>
                </a:cubicBezTo>
                <a:cubicBezTo>
                  <a:pt x="2899" y="4805"/>
                  <a:pt x="5686" y="3096"/>
                  <a:pt x="8696" y="2080"/>
                </a:cubicBezTo>
                <a:cubicBezTo>
                  <a:pt x="9866" y="1686"/>
                  <a:pt x="11151" y="1269"/>
                  <a:pt x="12405" y="1269"/>
                </a:cubicBezTo>
                <a:cubicBezTo>
                  <a:pt x="12564" y="1269"/>
                  <a:pt x="12722" y="1276"/>
                  <a:pt x="12880" y="1290"/>
                </a:cubicBezTo>
                <a:cubicBezTo>
                  <a:pt x="13477" y="1345"/>
                  <a:pt x="14102" y="1542"/>
                  <a:pt x="14498" y="2022"/>
                </a:cubicBezTo>
                <a:cubicBezTo>
                  <a:pt x="13674" y="2398"/>
                  <a:pt x="12874" y="2825"/>
                  <a:pt x="12105" y="3302"/>
                </a:cubicBezTo>
                <a:cubicBezTo>
                  <a:pt x="11355" y="3770"/>
                  <a:pt x="10530" y="4259"/>
                  <a:pt x="10058" y="5042"/>
                </a:cubicBezTo>
                <a:cubicBezTo>
                  <a:pt x="9691" y="5658"/>
                  <a:pt x="9666" y="6462"/>
                  <a:pt x="10289" y="6917"/>
                </a:cubicBezTo>
                <a:cubicBezTo>
                  <a:pt x="10608" y="7152"/>
                  <a:pt x="11003" y="7239"/>
                  <a:pt x="11405" y="7239"/>
                </a:cubicBezTo>
                <a:cubicBezTo>
                  <a:pt x="11781" y="7239"/>
                  <a:pt x="12164" y="7162"/>
                  <a:pt x="12497" y="7059"/>
                </a:cubicBezTo>
                <a:cubicBezTo>
                  <a:pt x="14036" y="6579"/>
                  <a:pt x="15333" y="5171"/>
                  <a:pt x="15484" y="3498"/>
                </a:cubicBezTo>
                <a:cubicBezTo>
                  <a:pt x="15526" y="3034"/>
                  <a:pt x="15461" y="2624"/>
                  <a:pt x="15315" y="2267"/>
                </a:cubicBezTo>
                <a:cubicBezTo>
                  <a:pt x="17512" y="1326"/>
                  <a:pt x="19848" y="757"/>
                  <a:pt x="22231" y="585"/>
                </a:cubicBezTo>
                <a:cubicBezTo>
                  <a:pt x="22751" y="548"/>
                  <a:pt x="23274" y="529"/>
                  <a:pt x="23797" y="529"/>
                </a:cubicBezTo>
                <a:cubicBezTo>
                  <a:pt x="24849" y="529"/>
                  <a:pt x="25902" y="608"/>
                  <a:pt x="26935" y="783"/>
                </a:cubicBezTo>
                <a:cubicBezTo>
                  <a:pt x="28304" y="1013"/>
                  <a:pt x="29751" y="1447"/>
                  <a:pt x="30785" y="2441"/>
                </a:cubicBezTo>
                <a:cubicBezTo>
                  <a:pt x="30943" y="2594"/>
                  <a:pt x="31087" y="2758"/>
                  <a:pt x="31215" y="2936"/>
                </a:cubicBezTo>
                <a:cubicBezTo>
                  <a:pt x="31150" y="2960"/>
                  <a:pt x="31084" y="2982"/>
                  <a:pt x="31017" y="3006"/>
                </a:cubicBezTo>
                <a:cubicBezTo>
                  <a:pt x="29366" y="3648"/>
                  <a:pt x="27514" y="4704"/>
                  <a:pt x="26677" y="6378"/>
                </a:cubicBezTo>
                <a:cubicBezTo>
                  <a:pt x="25920" y="7893"/>
                  <a:pt x="26603" y="9757"/>
                  <a:pt x="28349" y="9757"/>
                </a:cubicBezTo>
                <a:cubicBezTo>
                  <a:pt x="28419" y="9757"/>
                  <a:pt x="28490" y="9754"/>
                  <a:pt x="28563" y="9748"/>
                </a:cubicBezTo>
                <a:cubicBezTo>
                  <a:pt x="30232" y="9608"/>
                  <a:pt x="31764" y="8345"/>
                  <a:pt x="32293" y="6731"/>
                </a:cubicBezTo>
                <a:cubicBezTo>
                  <a:pt x="32646" y="5655"/>
                  <a:pt x="32551" y="4493"/>
                  <a:pt x="32101" y="3489"/>
                </a:cubicBezTo>
                <a:cubicBezTo>
                  <a:pt x="32448" y="3379"/>
                  <a:pt x="32799" y="3280"/>
                  <a:pt x="33149" y="3191"/>
                </a:cubicBezTo>
                <a:cubicBezTo>
                  <a:pt x="34906" y="2739"/>
                  <a:pt x="36742" y="2453"/>
                  <a:pt x="38568" y="2453"/>
                </a:cubicBezTo>
                <a:cubicBezTo>
                  <a:pt x="40121" y="2453"/>
                  <a:pt x="41666" y="2659"/>
                  <a:pt x="43151" y="3147"/>
                </a:cubicBezTo>
                <a:cubicBezTo>
                  <a:pt x="43298" y="3195"/>
                  <a:pt x="43448" y="3247"/>
                  <a:pt x="43597" y="3303"/>
                </a:cubicBezTo>
                <a:cubicBezTo>
                  <a:pt x="42522" y="4087"/>
                  <a:pt x="40416" y="5963"/>
                  <a:pt x="42189" y="6795"/>
                </a:cubicBezTo>
                <a:cubicBezTo>
                  <a:pt x="42484" y="6933"/>
                  <a:pt x="42842" y="6999"/>
                  <a:pt x="43220" y="6999"/>
                </a:cubicBezTo>
                <a:cubicBezTo>
                  <a:pt x="44307" y="6999"/>
                  <a:pt x="45557" y="6454"/>
                  <a:pt x="45934" y="5530"/>
                </a:cubicBezTo>
                <a:cubicBezTo>
                  <a:pt x="46319" y="4591"/>
                  <a:pt x="45898" y="3856"/>
                  <a:pt x="45228" y="3312"/>
                </a:cubicBezTo>
                <a:cubicBezTo>
                  <a:pt x="46328" y="2783"/>
                  <a:pt x="47533" y="2511"/>
                  <a:pt x="48744" y="2511"/>
                </a:cubicBezTo>
                <a:cubicBezTo>
                  <a:pt x="49855" y="2511"/>
                  <a:pt x="50971" y="2740"/>
                  <a:pt x="52014" y="3209"/>
                </a:cubicBezTo>
                <a:cubicBezTo>
                  <a:pt x="52712" y="3524"/>
                  <a:pt x="53373" y="3871"/>
                  <a:pt x="53994" y="4326"/>
                </a:cubicBezTo>
                <a:cubicBezTo>
                  <a:pt x="54046" y="4365"/>
                  <a:pt x="54100" y="4381"/>
                  <a:pt x="54153" y="4381"/>
                </a:cubicBezTo>
                <a:cubicBezTo>
                  <a:pt x="54399" y="4381"/>
                  <a:pt x="54608" y="4015"/>
                  <a:pt x="54383" y="3810"/>
                </a:cubicBezTo>
                <a:cubicBezTo>
                  <a:pt x="52799" y="2368"/>
                  <a:pt x="50775" y="1655"/>
                  <a:pt x="48736" y="1655"/>
                </a:cubicBezTo>
                <a:cubicBezTo>
                  <a:pt x="47247" y="1655"/>
                  <a:pt x="45751" y="2034"/>
                  <a:pt x="44412" y="2787"/>
                </a:cubicBezTo>
                <a:cubicBezTo>
                  <a:pt x="44049" y="2600"/>
                  <a:pt x="43669" y="2443"/>
                  <a:pt x="43280" y="2319"/>
                </a:cubicBezTo>
                <a:cubicBezTo>
                  <a:pt x="41771" y="1837"/>
                  <a:pt x="40186" y="1632"/>
                  <a:pt x="38605" y="1632"/>
                </a:cubicBezTo>
                <a:cubicBezTo>
                  <a:pt x="38082" y="1632"/>
                  <a:pt x="37560" y="1654"/>
                  <a:pt x="37041" y="1696"/>
                </a:cubicBezTo>
                <a:cubicBezTo>
                  <a:pt x="35244" y="1843"/>
                  <a:pt x="33413" y="2176"/>
                  <a:pt x="31692" y="2763"/>
                </a:cubicBezTo>
                <a:cubicBezTo>
                  <a:pt x="31471" y="2438"/>
                  <a:pt x="31209" y="2144"/>
                  <a:pt x="30912" y="1889"/>
                </a:cubicBezTo>
                <a:cubicBezTo>
                  <a:pt x="29624" y="788"/>
                  <a:pt x="27923" y="376"/>
                  <a:pt x="26296" y="169"/>
                </a:cubicBezTo>
                <a:cubicBezTo>
                  <a:pt x="25419" y="56"/>
                  <a:pt x="24536" y="1"/>
                  <a:pt x="2365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50"/>
          <p:cNvSpPr/>
          <p:nvPr/>
        </p:nvSpPr>
        <p:spPr>
          <a:xfrm>
            <a:off x="3468800" y="2213850"/>
            <a:ext cx="403850" cy="380250"/>
          </a:xfrm>
          <a:custGeom>
            <a:rect b="b" l="l" r="r" t="t"/>
            <a:pathLst>
              <a:path extrusionOk="0" h="15210" w="16154">
                <a:moveTo>
                  <a:pt x="0" y="1"/>
                </a:moveTo>
                <a:lnTo>
                  <a:pt x="0" y="15210"/>
                </a:lnTo>
                <a:lnTo>
                  <a:pt x="16153" y="15210"/>
                </a:lnTo>
                <a:cubicBezTo>
                  <a:pt x="15083" y="12179"/>
                  <a:pt x="13675" y="9303"/>
                  <a:pt x="11709" y="6797"/>
                </a:cubicBezTo>
                <a:cubicBezTo>
                  <a:pt x="8823" y="3115"/>
                  <a:pt x="4518" y="365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50"/>
          <p:cNvSpPr/>
          <p:nvPr/>
        </p:nvSpPr>
        <p:spPr>
          <a:xfrm>
            <a:off x="4932725" y="1300727"/>
            <a:ext cx="1325875" cy="795950"/>
          </a:xfrm>
          <a:custGeom>
            <a:rect b="b" l="l" r="r" t="t"/>
            <a:pathLst>
              <a:path extrusionOk="0" h="31838" w="53035">
                <a:moveTo>
                  <a:pt x="59" y="0"/>
                </a:moveTo>
                <a:cubicBezTo>
                  <a:pt x="174" y="1745"/>
                  <a:pt x="30" y="3670"/>
                  <a:pt x="23" y="5325"/>
                </a:cubicBezTo>
                <a:cubicBezTo>
                  <a:pt x="1" y="10356"/>
                  <a:pt x="2936" y="15283"/>
                  <a:pt x="7312" y="17557"/>
                </a:cubicBezTo>
                <a:cubicBezTo>
                  <a:pt x="9699" y="18798"/>
                  <a:pt x="12276" y="19244"/>
                  <a:pt x="14927" y="19244"/>
                </a:cubicBezTo>
                <a:cubicBezTo>
                  <a:pt x="18829" y="19244"/>
                  <a:pt x="22892" y="18278"/>
                  <a:pt x="26750" y="17463"/>
                </a:cubicBezTo>
                <a:cubicBezTo>
                  <a:pt x="29365" y="16910"/>
                  <a:pt x="32163" y="16487"/>
                  <a:pt x="34884" y="16487"/>
                </a:cubicBezTo>
                <a:cubicBezTo>
                  <a:pt x="38905" y="16487"/>
                  <a:pt x="42759" y="17411"/>
                  <a:pt x="45611" y="20207"/>
                </a:cubicBezTo>
                <a:cubicBezTo>
                  <a:pt x="48890" y="23422"/>
                  <a:pt x="50011" y="28401"/>
                  <a:pt x="53034" y="31838"/>
                </a:cubicBezTo>
                <a:lnTo>
                  <a:pt x="53034" y="0"/>
                </a:lnTo>
                <a:close/>
              </a:path>
            </a:pathLst>
          </a:custGeom>
          <a:solidFill>
            <a:srgbClr val="FDD6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" name="Google Shape;1121;p50"/>
          <p:cNvGrpSpPr/>
          <p:nvPr/>
        </p:nvGrpSpPr>
        <p:grpSpPr>
          <a:xfrm rot="10800000">
            <a:off x="4803725" y="2257775"/>
            <a:ext cx="1471100" cy="336325"/>
            <a:chOff x="4388400" y="3092250"/>
            <a:chExt cx="1471100" cy="336325"/>
          </a:xfrm>
        </p:grpSpPr>
        <p:sp>
          <p:nvSpPr>
            <p:cNvPr id="1122" name="Google Shape;1122;p50"/>
            <p:cNvSpPr/>
            <p:nvPr/>
          </p:nvSpPr>
          <p:spPr>
            <a:xfrm>
              <a:off x="4388400" y="3092250"/>
              <a:ext cx="1278950" cy="334150"/>
            </a:xfrm>
            <a:custGeom>
              <a:rect b="b" l="l" r="r" t="t"/>
              <a:pathLst>
                <a:path extrusionOk="0" h="13366" w="51158">
                  <a:moveTo>
                    <a:pt x="1" y="0"/>
                  </a:moveTo>
                  <a:lnTo>
                    <a:pt x="1" y="7976"/>
                  </a:lnTo>
                  <a:cubicBezTo>
                    <a:pt x="1798" y="7380"/>
                    <a:pt x="3686" y="7067"/>
                    <a:pt x="5569" y="7067"/>
                  </a:cubicBezTo>
                  <a:cubicBezTo>
                    <a:pt x="7497" y="7067"/>
                    <a:pt x="9419" y="7395"/>
                    <a:pt x="11235" y="8083"/>
                  </a:cubicBezTo>
                  <a:cubicBezTo>
                    <a:pt x="14534" y="9331"/>
                    <a:pt x="17416" y="11599"/>
                    <a:pt x="20774" y="12664"/>
                  </a:cubicBezTo>
                  <a:cubicBezTo>
                    <a:pt x="22298" y="13148"/>
                    <a:pt x="23846" y="13365"/>
                    <a:pt x="25396" y="13365"/>
                  </a:cubicBezTo>
                  <a:cubicBezTo>
                    <a:pt x="31110" y="13365"/>
                    <a:pt x="36868" y="10413"/>
                    <a:pt x="41698" y="6972"/>
                  </a:cubicBezTo>
                  <a:cubicBezTo>
                    <a:pt x="44867" y="4714"/>
                    <a:pt x="47937" y="2191"/>
                    <a:pt x="5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4388400" y="3092250"/>
              <a:ext cx="1471100" cy="336325"/>
            </a:xfrm>
            <a:custGeom>
              <a:rect b="b" l="l" r="r" t="t"/>
              <a:pathLst>
                <a:path extrusionOk="0" h="13453" w="58844">
                  <a:moveTo>
                    <a:pt x="57679" y="0"/>
                  </a:moveTo>
                  <a:cubicBezTo>
                    <a:pt x="56174" y="1515"/>
                    <a:pt x="54621" y="2979"/>
                    <a:pt x="52988" y="4346"/>
                  </a:cubicBezTo>
                  <a:cubicBezTo>
                    <a:pt x="49009" y="7678"/>
                    <a:pt x="44524" y="10433"/>
                    <a:pt x="39517" y="11752"/>
                  </a:cubicBezTo>
                  <a:cubicBezTo>
                    <a:pt x="37403" y="12309"/>
                    <a:pt x="35205" y="12621"/>
                    <a:pt x="33013" y="12621"/>
                  </a:cubicBezTo>
                  <a:cubicBezTo>
                    <a:pt x="30363" y="12621"/>
                    <a:pt x="27724" y="12165"/>
                    <a:pt x="25254" y="11134"/>
                  </a:cubicBezTo>
                  <a:cubicBezTo>
                    <a:pt x="24124" y="10663"/>
                    <a:pt x="23045" y="10078"/>
                    <a:pt x="22033" y="9390"/>
                  </a:cubicBezTo>
                  <a:cubicBezTo>
                    <a:pt x="20859" y="8589"/>
                    <a:pt x="19759" y="7680"/>
                    <a:pt x="18625" y="6821"/>
                  </a:cubicBezTo>
                  <a:cubicBezTo>
                    <a:pt x="16626" y="5306"/>
                    <a:pt x="14429" y="4103"/>
                    <a:pt x="12064" y="3304"/>
                  </a:cubicBezTo>
                  <a:cubicBezTo>
                    <a:pt x="9770" y="2531"/>
                    <a:pt x="7335" y="2132"/>
                    <a:pt x="4901" y="2132"/>
                  </a:cubicBezTo>
                  <a:cubicBezTo>
                    <a:pt x="3251" y="2132"/>
                    <a:pt x="1603" y="2315"/>
                    <a:pt x="1" y="2691"/>
                  </a:cubicBezTo>
                  <a:lnTo>
                    <a:pt x="1" y="2999"/>
                  </a:lnTo>
                  <a:cubicBezTo>
                    <a:pt x="1145" y="2741"/>
                    <a:pt x="2308" y="2578"/>
                    <a:pt x="3479" y="2512"/>
                  </a:cubicBezTo>
                  <a:cubicBezTo>
                    <a:pt x="3887" y="2489"/>
                    <a:pt x="4295" y="2478"/>
                    <a:pt x="4703" y="2478"/>
                  </a:cubicBezTo>
                  <a:cubicBezTo>
                    <a:pt x="6770" y="2478"/>
                    <a:pt x="8831" y="2768"/>
                    <a:pt x="10822" y="3340"/>
                  </a:cubicBezTo>
                  <a:cubicBezTo>
                    <a:pt x="13214" y="4028"/>
                    <a:pt x="15507" y="5125"/>
                    <a:pt x="17504" y="6648"/>
                  </a:cubicBezTo>
                  <a:cubicBezTo>
                    <a:pt x="18653" y="7523"/>
                    <a:pt x="19705" y="8521"/>
                    <a:pt x="20832" y="9422"/>
                  </a:cubicBezTo>
                  <a:cubicBezTo>
                    <a:pt x="21827" y="10219"/>
                    <a:pt x="22885" y="10915"/>
                    <a:pt x="24024" y="11475"/>
                  </a:cubicBezTo>
                  <a:cubicBezTo>
                    <a:pt x="26825" y="12856"/>
                    <a:pt x="29910" y="13452"/>
                    <a:pt x="33003" y="13452"/>
                  </a:cubicBezTo>
                  <a:cubicBezTo>
                    <a:pt x="34783" y="13452"/>
                    <a:pt x="36566" y="13255"/>
                    <a:pt x="38299" y="12896"/>
                  </a:cubicBezTo>
                  <a:cubicBezTo>
                    <a:pt x="43346" y="11852"/>
                    <a:pt x="47940" y="9366"/>
                    <a:pt x="52018" y="6192"/>
                  </a:cubicBezTo>
                  <a:cubicBezTo>
                    <a:pt x="54132" y="4548"/>
                    <a:pt x="56118" y="2740"/>
                    <a:pt x="58017" y="843"/>
                  </a:cubicBezTo>
                  <a:cubicBezTo>
                    <a:pt x="58295" y="565"/>
                    <a:pt x="58569" y="281"/>
                    <a:pt x="588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4920125" y="3148975"/>
              <a:ext cx="78050" cy="76000"/>
            </a:xfrm>
            <a:custGeom>
              <a:rect b="b" l="l" r="r" t="t"/>
              <a:pathLst>
                <a:path extrusionOk="0" h="3040" w="3122">
                  <a:moveTo>
                    <a:pt x="1547" y="1"/>
                  </a:moveTo>
                  <a:cubicBezTo>
                    <a:pt x="1431" y="1"/>
                    <a:pt x="1315" y="19"/>
                    <a:pt x="1204" y="56"/>
                  </a:cubicBezTo>
                  <a:lnTo>
                    <a:pt x="851" y="210"/>
                  </a:lnTo>
                  <a:lnTo>
                    <a:pt x="842" y="214"/>
                  </a:lnTo>
                  <a:lnTo>
                    <a:pt x="823" y="223"/>
                  </a:lnTo>
                  <a:lnTo>
                    <a:pt x="780" y="244"/>
                  </a:lnTo>
                  <a:cubicBezTo>
                    <a:pt x="566" y="374"/>
                    <a:pt x="388" y="557"/>
                    <a:pt x="263" y="775"/>
                  </a:cubicBezTo>
                  <a:cubicBezTo>
                    <a:pt x="1" y="1237"/>
                    <a:pt x="1" y="1805"/>
                    <a:pt x="263" y="2268"/>
                  </a:cubicBezTo>
                  <a:cubicBezTo>
                    <a:pt x="388" y="2485"/>
                    <a:pt x="566" y="2668"/>
                    <a:pt x="780" y="2798"/>
                  </a:cubicBezTo>
                  <a:cubicBezTo>
                    <a:pt x="916" y="2866"/>
                    <a:pt x="1071" y="2955"/>
                    <a:pt x="1204" y="2985"/>
                  </a:cubicBezTo>
                  <a:lnTo>
                    <a:pt x="1597" y="3040"/>
                  </a:lnTo>
                  <a:lnTo>
                    <a:pt x="1991" y="2985"/>
                  </a:lnTo>
                  <a:cubicBezTo>
                    <a:pt x="1998" y="2984"/>
                    <a:pt x="2005" y="2982"/>
                    <a:pt x="2011" y="2979"/>
                  </a:cubicBezTo>
                  <a:cubicBezTo>
                    <a:pt x="2079" y="2956"/>
                    <a:pt x="2144" y="2928"/>
                    <a:pt x="2207" y="2897"/>
                  </a:cubicBezTo>
                  <a:cubicBezTo>
                    <a:pt x="2331" y="2863"/>
                    <a:pt x="2442" y="2795"/>
                    <a:pt x="2531" y="2703"/>
                  </a:cubicBezTo>
                  <a:cubicBezTo>
                    <a:pt x="2590" y="2674"/>
                    <a:pt x="2644" y="2631"/>
                    <a:pt x="2685" y="2579"/>
                  </a:cubicBezTo>
                  <a:cubicBezTo>
                    <a:pt x="2825" y="2448"/>
                    <a:pt x="2929" y="2282"/>
                    <a:pt x="2987" y="2098"/>
                  </a:cubicBezTo>
                  <a:cubicBezTo>
                    <a:pt x="3079" y="1920"/>
                    <a:pt x="3122" y="1721"/>
                    <a:pt x="3113" y="1521"/>
                  </a:cubicBezTo>
                  <a:cubicBezTo>
                    <a:pt x="3096" y="1389"/>
                    <a:pt x="3079" y="1256"/>
                    <a:pt x="3061" y="1123"/>
                  </a:cubicBezTo>
                  <a:cubicBezTo>
                    <a:pt x="2994" y="874"/>
                    <a:pt x="2866" y="646"/>
                    <a:pt x="2685" y="462"/>
                  </a:cubicBezTo>
                  <a:cubicBezTo>
                    <a:pt x="2684" y="460"/>
                    <a:pt x="2682" y="458"/>
                    <a:pt x="2681" y="456"/>
                  </a:cubicBezTo>
                  <a:lnTo>
                    <a:pt x="2383" y="221"/>
                  </a:lnTo>
                  <a:cubicBezTo>
                    <a:pt x="2275" y="149"/>
                    <a:pt x="2142" y="106"/>
                    <a:pt x="2017" y="64"/>
                  </a:cubicBezTo>
                  <a:lnTo>
                    <a:pt x="1997" y="57"/>
                  </a:lnTo>
                  <a:cubicBezTo>
                    <a:pt x="1930" y="44"/>
                    <a:pt x="1863" y="34"/>
                    <a:pt x="1795" y="30"/>
                  </a:cubicBezTo>
                  <a:cubicBezTo>
                    <a:pt x="1713" y="10"/>
                    <a:pt x="1630" y="1"/>
                    <a:pt x="15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5038575" y="3264875"/>
              <a:ext cx="64275" cy="64025"/>
            </a:xfrm>
            <a:custGeom>
              <a:rect b="b" l="l" r="r" t="t"/>
              <a:pathLst>
                <a:path extrusionOk="0" h="2561" w="2571">
                  <a:moveTo>
                    <a:pt x="1295" y="1"/>
                  </a:moveTo>
                  <a:lnTo>
                    <a:pt x="964" y="47"/>
                  </a:lnTo>
                  <a:cubicBezTo>
                    <a:pt x="853" y="66"/>
                    <a:pt x="747" y="112"/>
                    <a:pt x="658" y="182"/>
                  </a:cubicBezTo>
                  <a:cubicBezTo>
                    <a:pt x="481" y="290"/>
                    <a:pt x="472" y="326"/>
                    <a:pt x="373" y="414"/>
                  </a:cubicBezTo>
                  <a:cubicBezTo>
                    <a:pt x="223" y="569"/>
                    <a:pt x="115" y="759"/>
                    <a:pt x="59" y="966"/>
                  </a:cubicBezTo>
                  <a:cubicBezTo>
                    <a:pt x="1" y="1184"/>
                    <a:pt x="1" y="1413"/>
                    <a:pt x="59" y="1631"/>
                  </a:cubicBezTo>
                  <a:cubicBezTo>
                    <a:pt x="115" y="1837"/>
                    <a:pt x="223" y="2027"/>
                    <a:pt x="373" y="2181"/>
                  </a:cubicBezTo>
                  <a:cubicBezTo>
                    <a:pt x="520" y="2334"/>
                    <a:pt x="706" y="2443"/>
                    <a:pt x="909" y="2502"/>
                  </a:cubicBezTo>
                  <a:cubicBezTo>
                    <a:pt x="1033" y="2540"/>
                    <a:pt x="1161" y="2559"/>
                    <a:pt x="1291" y="2560"/>
                  </a:cubicBezTo>
                  <a:cubicBezTo>
                    <a:pt x="1638" y="2560"/>
                    <a:pt x="1959" y="2413"/>
                    <a:pt x="2201" y="2162"/>
                  </a:cubicBezTo>
                  <a:lnTo>
                    <a:pt x="2395" y="1906"/>
                  </a:lnTo>
                  <a:lnTo>
                    <a:pt x="2518" y="1603"/>
                  </a:lnTo>
                  <a:cubicBezTo>
                    <a:pt x="2533" y="1491"/>
                    <a:pt x="2549" y="1380"/>
                    <a:pt x="2563" y="1267"/>
                  </a:cubicBezTo>
                  <a:cubicBezTo>
                    <a:pt x="2570" y="1099"/>
                    <a:pt x="2534" y="930"/>
                    <a:pt x="2457" y="780"/>
                  </a:cubicBezTo>
                  <a:cubicBezTo>
                    <a:pt x="2428" y="675"/>
                    <a:pt x="2374" y="579"/>
                    <a:pt x="2298" y="501"/>
                  </a:cubicBezTo>
                  <a:cubicBezTo>
                    <a:pt x="2245" y="407"/>
                    <a:pt x="2168" y="329"/>
                    <a:pt x="2078" y="273"/>
                  </a:cubicBezTo>
                  <a:cubicBezTo>
                    <a:pt x="2001" y="197"/>
                    <a:pt x="1907" y="141"/>
                    <a:pt x="1805" y="112"/>
                  </a:cubicBezTo>
                  <a:cubicBezTo>
                    <a:pt x="1671" y="39"/>
                    <a:pt x="1522" y="1"/>
                    <a:pt x="1370" y="1"/>
                  </a:cubicBezTo>
                  <a:cubicBezTo>
                    <a:pt x="1356" y="1"/>
                    <a:pt x="1343" y="2"/>
                    <a:pt x="1330" y="2"/>
                  </a:cubicBezTo>
                  <a:cubicBezTo>
                    <a:pt x="1318" y="2"/>
                    <a:pt x="1307" y="2"/>
                    <a:pt x="1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5091325" y="3141825"/>
              <a:ext cx="43325" cy="43900"/>
            </a:xfrm>
            <a:custGeom>
              <a:rect b="b" l="l" r="r" t="t"/>
              <a:pathLst>
                <a:path extrusionOk="0" h="1756" w="1733">
                  <a:moveTo>
                    <a:pt x="892" y="1"/>
                  </a:moveTo>
                  <a:cubicBezTo>
                    <a:pt x="738" y="1"/>
                    <a:pt x="586" y="38"/>
                    <a:pt x="449" y="112"/>
                  </a:cubicBezTo>
                  <a:lnTo>
                    <a:pt x="436" y="118"/>
                  </a:lnTo>
                  <a:cubicBezTo>
                    <a:pt x="313" y="173"/>
                    <a:pt x="264" y="249"/>
                    <a:pt x="192" y="346"/>
                  </a:cubicBezTo>
                  <a:cubicBezTo>
                    <a:pt x="140" y="399"/>
                    <a:pt x="103" y="465"/>
                    <a:pt x="83" y="539"/>
                  </a:cubicBezTo>
                  <a:cubicBezTo>
                    <a:pt x="66" y="572"/>
                    <a:pt x="51" y="608"/>
                    <a:pt x="40" y="644"/>
                  </a:cubicBezTo>
                  <a:cubicBezTo>
                    <a:pt x="37" y="654"/>
                    <a:pt x="9" y="869"/>
                    <a:pt x="9" y="880"/>
                  </a:cubicBezTo>
                  <a:lnTo>
                    <a:pt x="9" y="885"/>
                  </a:lnTo>
                  <a:lnTo>
                    <a:pt x="9" y="898"/>
                  </a:lnTo>
                  <a:cubicBezTo>
                    <a:pt x="8" y="914"/>
                    <a:pt x="6" y="928"/>
                    <a:pt x="6" y="944"/>
                  </a:cubicBezTo>
                  <a:cubicBezTo>
                    <a:pt x="1" y="1052"/>
                    <a:pt x="25" y="1160"/>
                    <a:pt x="74" y="1257"/>
                  </a:cubicBezTo>
                  <a:cubicBezTo>
                    <a:pt x="106" y="1356"/>
                    <a:pt x="162" y="1445"/>
                    <a:pt x="238" y="1517"/>
                  </a:cubicBezTo>
                  <a:lnTo>
                    <a:pt x="398" y="1644"/>
                  </a:lnTo>
                  <a:cubicBezTo>
                    <a:pt x="518" y="1716"/>
                    <a:pt x="656" y="1755"/>
                    <a:pt x="798" y="1755"/>
                  </a:cubicBezTo>
                  <a:lnTo>
                    <a:pt x="842" y="1752"/>
                  </a:lnTo>
                  <a:lnTo>
                    <a:pt x="861" y="1752"/>
                  </a:lnTo>
                  <a:lnTo>
                    <a:pt x="1087" y="1721"/>
                  </a:lnTo>
                  <a:lnTo>
                    <a:pt x="1090" y="1721"/>
                  </a:lnTo>
                  <a:lnTo>
                    <a:pt x="1295" y="1633"/>
                  </a:lnTo>
                  <a:cubicBezTo>
                    <a:pt x="1393" y="1579"/>
                    <a:pt x="1475" y="1502"/>
                    <a:pt x="1534" y="1408"/>
                  </a:cubicBezTo>
                  <a:cubicBezTo>
                    <a:pt x="1563" y="1383"/>
                    <a:pt x="1587" y="1352"/>
                    <a:pt x="1602" y="1317"/>
                  </a:cubicBezTo>
                  <a:lnTo>
                    <a:pt x="1607" y="1301"/>
                  </a:lnTo>
                  <a:cubicBezTo>
                    <a:pt x="1636" y="1232"/>
                    <a:pt x="1665" y="1163"/>
                    <a:pt x="1692" y="1094"/>
                  </a:cubicBezTo>
                  <a:cubicBezTo>
                    <a:pt x="1729" y="981"/>
                    <a:pt x="1733" y="862"/>
                    <a:pt x="1707" y="746"/>
                  </a:cubicBezTo>
                  <a:cubicBezTo>
                    <a:pt x="1707" y="670"/>
                    <a:pt x="1688" y="594"/>
                    <a:pt x="1649" y="527"/>
                  </a:cubicBezTo>
                  <a:cubicBezTo>
                    <a:pt x="1616" y="421"/>
                    <a:pt x="1556" y="324"/>
                    <a:pt x="1475" y="248"/>
                  </a:cubicBezTo>
                  <a:lnTo>
                    <a:pt x="1303" y="112"/>
                  </a:lnTo>
                  <a:cubicBezTo>
                    <a:pt x="1236" y="84"/>
                    <a:pt x="1168" y="55"/>
                    <a:pt x="1102" y="24"/>
                  </a:cubicBezTo>
                  <a:cubicBezTo>
                    <a:pt x="1032" y="9"/>
                    <a:pt x="962" y="1"/>
                    <a:pt x="8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5166200" y="3250900"/>
              <a:ext cx="36150" cy="36600"/>
            </a:xfrm>
            <a:custGeom>
              <a:rect b="b" l="l" r="r" t="t"/>
              <a:pathLst>
                <a:path extrusionOk="0" h="1464" w="1446">
                  <a:moveTo>
                    <a:pt x="744" y="0"/>
                  </a:moveTo>
                  <a:cubicBezTo>
                    <a:pt x="705" y="0"/>
                    <a:pt x="665" y="5"/>
                    <a:pt x="626" y="14"/>
                  </a:cubicBezTo>
                  <a:cubicBezTo>
                    <a:pt x="562" y="14"/>
                    <a:pt x="500" y="31"/>
                    <a:pt x="446" y="64"/>
                  </a:cubicBezTo>
                  <a:cubicBezTo>
                    <a:pt x="358" y="93"/>
                    <a:pt x="278" y="145"/>
                    <a:pt x="218" y="215"/>
                  </a:cubicBezTo>
                  <a:cubicBezTo>
                    <a:pt x="212" y="221"/>
                    <a:pt x="208" y="227"/>
                    <a:pt x="203" y="233"/>
                  </a:cubicBezTo>
                  <a:lnTo>
                    <a:pt x="198" y="240"/>
                  </a:lnTo>
                  <a:lnTo>
                    <a:pt x="193" y="246"/>
                  </a:lnTo>
                  <a:cubicBezTo>
                    <a:pt x="177" y="266"/>
                    <a:pt x="162" y="286"/>
                    <a:pt x="147" y="308"/>
                  </a:cubicBezTo>
                  <a:cubicBezTo>
                    <a:pt x="94" y="367"/>
                    <a:pt x="58" y="437"/>
                    <a:pt x="41" y="514"/>
                  </a:cubicBezTo>
                  <a:cubicBezTo>
                    <a:pt x="39" y="522"/>
                    <a:pt x="36" y="529"/>
                    <a:pt x="35" y="537"/>
                  </a:cubicBezTo>
                  <a:cubicBezTo>
                    <a:pt x="5" y="632"/>
                    <a:pt x="0" y="731"/>
                    <a:pt x="22" y="828"/>
                  </a:cubicBezTo>
                  <a:cubicBezTo>
                    <a:pt x="26" y="924"/>
                    <a:pt x="55" y="1018"/>
                    <a:pt x="105" y="1099"/>
                  </a:cubicBezTo>
                  <a:lnTo>
                    <a:pt x="218" y="1247"/>
                  </a:lnTo>
                  <a:cubicBezTo>
                    <a:pt x="303" y="1335"/>
                    <a:pt x="412" y="1400"/>
                    <a:pt x="531" y="1434"/>
                  </a:cubicBezTo>
                  <a:lnTo>
                    <a:pt x="538" y="1437"/>
                  </a:lnTo>
                  <a:cubicBezTo>
                    <a:pt x="592" y="1454"/>
                    <a:pt x="649" y="1463"/>
                    <a:pt x="706" y="1463"/>
                  </a:cubicBezTo>
                  <a:cubicBezTo>
                    <a:pt x="745" y="1463"/>
                    <a:pt x="783" y="1459"/>
                    <a:pt x="822" y="1450"/>
                  </a:cubicBezTo>
                  <a:cubicBezTo>
                    <a:pt x="915" y="1446"/>
                    <a:pt x="1006" y="1416"/>
                    <a:pt x="1085" y="1364"/>
                  </a:cubicBezTo>
                  <a:lnTo>
                    <a:pt x="1229" y="1250"/>
                  </a:lnTo>
                  <a:cubicBezTo>
                    <a:pt x="1297" y="1185"/>
                    <a:pt x="1348" y="1104"/>
                    <a:pt x="1376" y="1015"/>
                  </a:cubicBezTo>
                  <a:cubicBezTo>
                    <a:pt x="1408" y="959"/>
                    <a:pt x="1424" y="895"/>
                    <a:pt x="1424" y="832"/>
                  </a:cubicBezTo>
                  <a:cubicBezTo>
                    <a:pt x="1446" y="736"/>
                    <a:pt x="1441" y="635"/>
                    <a:pt x="1413" y="541"/>
                  </a:cubicBezTo>
                  <a:lnTo>
                    <a:pt x="1340" y="367"/>
                  </a:lnTo>
                  <a:cubicBezTo>
                    <a:pt x="1280" y="259"/>
                    <a:pt x="1192" y="169"/>
                    <a:pt x="1085" y="106"/>
                  </a:cubicBezTo>
                  <a:lnTo>
                    <a:pt x="1080" y="101"/>
                  </a:lnTo>
                  <a:cubicBezTo>
                    <a:pt x="1023" y="76"/>
                    <a:pt x="966" y="51"/>
                    <a:pt x="910" y="28"/>
                  </a:cubicBezTo>
                  <a:cubicBezTo>
                    <a:pt x="856" y="9"/>
                    <a:pt x="800" y="0"/>
                    <a:pt x="7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5221175" y="3164925"/>
              <a:ext cx="47750" cy="44150"/>
            </a:xfrm>
            <a:custGeom>
              <a:rect b="b" l="l" r="r" t="t"/>
              <a:pathLst>
                <a:path extrusionOk="0" h="1766" w="1910">
                  <a:moveTo>
                    <a:pt x="1004" y="0"/>
                  </a:moveTo>
                  <a:cubicBezTo>
                    <a:pt x="854" y="0"/>
                    <a:pt x="704" y="40"/>
                    <a:pt x="570" y="119"/>
                  </a:cubicBezTo>
                  <a:cubicBezTo>
                    <a:pt x="0" y="470"/>
                    <a:pt x="0" y="1297"/>
                    <a:pt x="570" y="1645"/>
                  </a:cubicBezTo>
                  <a:cubicBezTo>
                    <a:pt x="704" y="1725"/>
                    <a:pt x="854" y="1765"/>
                    <a:pt x="1004" y="1765"/>
                  </a:cubicBezTo>
                  <a:cubicBezTo>
                    <a:pt x="1154" y="1765"/>
                    <a:pt x="1305" y="1725"/>
                    <a:pt x="1439" y="1645"/>
                  </a:cubicBezTo>
                  <a:cubicBezTo>
                    <a:pt x="1522" y="1601"/>
                    <a:pt x="1597" y="1543"/>
                    <a:pt x="1665" y="1477"/>
                  </a:cubicBezTo>
                  <a:cubicBezTo>
                    <a:pt x="1743" y="1403"/>
                    <a:pt x="1802" y="1310"/>
                    <a:pt x="1833" y="1207"/>
                  </a:cubicBezTo>
                  <a:cubicBezTo>
                    <a:pt x="1885" y="1106"/>
                    <a:pt x="1910" y="994"/>
                    <a:pt x="1904" y="883"/>
                  </a:cubicBezTo>
                  <a:lnTo>
                    <a:pt x="1875" y="660"/>
                  </a:lnTo>
                  <a:cubicBezTo>
                    <a:pt x="1838" y="520"/>
                    <a:pt x="1766" y="393"/>
                    <a:pt x="1665" y="289"/>
                  </a:cubicBezTo>
                  <a:cubicBezTo>
                    <a:pt x="1639" y="262"/>
                    <a:pt x="1610" y="239"/>
                    <a:pt x="1577" y="219"/>
                  </a:cubicBezTo>
                  <a:cubicBezTo>
                    <a:pt x="1551" y="193"/>
                    <a:pt x="1521" y="170"/>
                    <a:pt x="1489" y="150"/>
                  </a:cubicBezTo>
                  <a:lnTo>
                    <a:pt x="1472" y="140"/>
                  </a:lnTo>
                  <a:lnTo>
                    <a:pt x="1439" y="119"/>
                  </a:lnTo>
                  <a:cubicBezTo>
                    <a:pt x="1305" y="40"/>
                    <a:pt x="1154" y="0"/>
                    <a:pt x="10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9" name="Google Shape;1129;p50"/>
          <p:cNvSpPr/>
          <p:nvPr/>
        </p:nvSpPr>
        <p:spPr>
          <a:xfrm>
            <a:off x="7995650" y="3978475"/>
            <a:ext cx="559500" cy="209850"/>
          </a:xfrm>
          <a:custGeom>
            <a:rect b="b" l="l" r="r" t="t"/>
            <a:pathLst>
              <a:path extrusionOk="0" h="8394" w="22380">
                <a:moveTo>
                  <a:pt x="12706" y="4143"/>
                </a:moveTo>
                <a:lnTo>
                  <a:pt x="12706" y="4143"/>
                </a:lnTo>
                <a:cubicBezTo>
                  <a:pt x="12813" y="5027"/>
                  <a:pt x="12654" y="6011"/>
                  <a:pt x="12105" y="6710"/>
                </a:cubicBezTo>
                <a:cubicBezTo>
                  <a:pt x="11901" y="6972"/>
                  <a:pt x="11499" y="7347"/>
                  <a:pt x="11125" y="7347"/>
                </a:cubicBezTo>
                <a:cubicBezTo>
                  <a:pt x="11048" y="7347"/>
                  <a:pt x="10972" y="7331"/>
                  <a:pt x="10899" y="7295"/>
                </a:cubicBezTo>
                <a:cubicBezTo>
                  <a:pt x="10314" y="7004"/>
                  <a:pt x="10665" y="6155"/>
                  <a:pt x="10935" y="5793"/>
                </a:cubicBezTo>
                <a:cubicBezTo>
                  <a:pt x="11408" y="5158"/>
                  <a:pt x="12039" y="4615"/>
                  <a:pt x="12706" y="4143"/>
                </a:cubicBezTo>
                <a:close/>
                <a:moveTo>
                  <a:pt x="8226" y="1"/>
                </a:moveTo>
                <a:cubicBezTo>
                  <a:pt x="7103" y="1"/>
                  <a:pt x="5958" y="205"/>
                  <a:pt x="4923" y="470"/>
                </a:cubicBezTo>
                <a:cubicBezTo>
                  <a:pt x="4009" y="705"/>
                  <a:pt x="3123" y="1031"/>
                  <a:pt x="2274" y="1444"/>
                </a:cubicBezTo>
                <a:cubicBezTo>
                  <a:pt x="1506" y="1817"/>
                  <a:pt x="565" y="2225"/>
                  <a:pt x="85" y="2969"/>
                </a:cubicBezTo>
                <a:cubicBezTo>
                  <a:pt x="0" y="3099"/>
                  <a:pt x="117" y="3254"/>
                  <a:pt x="252" y="3254"/>
                </a:cubicBezTo>
                <a:cubicBezTo>
                  <a:pt x="266" y="3254"/>
                  <a:pt x="280" y="3252"/>
                  <a:pt x="294" y="3248"/>
                </a:cubicBezTo>
                <a:cubicBezTo>
                  <a:pt x="888" y="3094"/>
                  <a:pt x="1367" y="2699"/>
                  <a:pt x="1905" y="2403"/>
                </a:cubicBezTo>
                <a:cubicBezTo>
                  <a:pt x="2500" y="2077"/>
                  <a:pt x="3117" y="1793"/>
                  <a:pt x="3752" y="1557"/>
                </a:cubicBezTo>
                <a:cubicBezTo>
                  <a:pt x="4993" y="1093"/>
                  <a:pt x="6297" y="800"/>
                  <a:pt x="7616" y="715"/>
                </a:cubicBezTo>
                <a:cubicBezTo>
                  <a:pt x="7880" y="698"/>
                  <a:pt x="8149" y="686"/>
                  <a:pt x="8419" y="686"/>
                </a:cubicBezTo>
                <a:cubicBezTo>
                  <a:pt x="9395" y="686"/>
                  <a:pt x="10388" y="837"/>
                  <a:pt x="11199" y="1417"/>
                </a:cubicBezTo>
                <a:cubicBezTo>
                  <a:pt x="11831" y="1871"/>
                  <a:pt x="12266" y="2542"/>
                  <a:pt x="12511" y="3283"/>
                </a:cubicBezTo>
                <a:cubicBezTo>
                  <a:pt x="11847" y="3724"/>
                  <a:pt x="11217" y="4217"/>
                  <a:pt x="10631" y="4757"/>
                </a:cubicBezTo>
                <a:cubicBezTo>
                  <a:pt x="10106" y="5243"/>
                  <a:pt x="9639" y="5855"/>
                  <a:pt x="9587" y="6605"/>
                </a:cubicBezTo>
                <a:cubicBezTo>
                  <a:pt x="9541" y="7276"/>
                  <a:pt x="9830" y="7939"/>
                  <a:pt x="10439" y="8236"/>
                </a:cubicBezTo>
                <a:cubicBezTo>
                  <a:pt x="10664" y="8345"/>
                  <a:pt x="10885" y="8394"/>
                  <a:pt x="11100" y="8394"/>
                </a:cubicBezTo>
                <a:cubicBezTo>
                  <a:pt x="12128" y="8394"/>
                  <a:pt x="13004" y="7284"/>
                  <a:pt x="13320" y="6350"/>
                </a:cubicBezTo>
                <a:cubicBezTo>
                  <a:pt x="13611" y="5486"/>
                  <a:pt x="13611" y="4561"/>
                  <a:pt x="13388" y="3692"/>
                </a:cubicBezTo>
                <a:cubicBezTo>
                  <a:pt x="13548" y="3591"/>
                  <a:pt x="13707" y="3495"/>
                  <a:pt x="13866" y="3401"/>
                </a:cubicBezTo>
                <a:cubicBezTo>
                  <a:pt x="14994" y="2735"/>
                  <a:pt x="16224" y="2207"/>
                  <a:pt x="17493" y="1908"/>
                </a:cubicBezTo>
                <a:cubicBezTo>
                  <a:pt x="17875" y="1819"/>
                  <a:pt x="18269" y="1766"/>
                  <a:pt x="18654" y="1766"/>
                </a:cubicBezTo>
                <a:cubicBezTo>
                  <a:pt x="19713" y="1766"/>
                  <a:pt x="20706" y="2162"/>
                  <a:pt x="21203" y="3274"/>
                </a:cubicBezTo>
                <a:cubicBezTo>
                  <a:pt x="21795" y="4599"/>
                  <a:pt x="21043" y="5961"/>
                  <a:pt x="20126" y="6902"/>
                </a:cubicBezTo>
                <a:cubicBezTo>
                  <a:pt x="20012" y="7017"/>
                  <a:pt x="20111" y="7196"/>
                  <a:pt x="20252" y="7196"/>
                </a:cubicBezTo>
                <a:cubicBezTo>
                  <a:pt x="20265" y="7196"/>
                  <a:pt x="20277" y="7194"/>
                  <a:pt x="20290" y="7191"/>
                </a:cubicBezTo>
                <a:cubicBezTo>
                  <a:pt x="21684" y="6877"/>
                  <a:pt x="22380" y="5383"/>
                  <a:pt x="22193" y="3998"/>
                </a:cubicBezTo>
                <a:cubicBezTo>
                  <a:pt x="21998" y="2548"/>
                  <a:pt x="20855" y="1338"/>
                  <a:pt x="19455" y="1077"/>
                </a:cubicBezTo>
                <a:cubicBezTo>
                  <a:pt x="19178" y="1025"/>
                  <a:pt x="18898" y="1002"/>
                  <a:pt x="18617" y="1002"/>
                </a:cubicBezTo>
                <a:cubicBezTo>
                  <a:pt x="17305" y="1002"/>
                  <a:pt x="15960" y="1509"/>
                  <a:pt x="14793" y="2026"/>
                </a:cubicBezTo>
                <a:cubicBezTo>
                  <a:pt x="14215" y="2282"/>
                  <a:pt x="13654" y="2574"/>
                  <a:pt x="13114" y="2900"/>
                </a:cubicBezTo>
                <a:cubicBezTo>
                  <a:pt x="12579" y="1686"/>
                  <a:pt x="11591" y="683"/>
                  <a:pt x="10330" y="293"/>
                </a:cubicBezTo>
                <a:cubicBezTo>
                  <a:pt x="9661" y="85"/>
                  <a:pt x="8948" y="1"/>
                  <a:pt x="822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50"/>
          <p:cNvSpPr/>
          <p:nvPr/>
        </p:nvSpPr>
        <p:spPr>
          <a:xfrm>
            <a:off x="7404225" y="3921254"/>
            <a:ext cx="492388" cy="324304"/>
          </a:xfrm>
          <a:custGeom>
            <a:rect b="b" l="l" r="r" t="t"/>
            <a:pathLst>
              <a:path extrusionOk="0" h="7245" w="11000">
                <a:moveTo>
                  <a:pt x="4375" y="0"/>
                </a:moveTo>
                <a:cubicBezTo>
                  <a:pt x="3572" y="0"/>
                  <a:pt x="2682" y="356"/>
                  <a:pt x="1952" y="645"/>
                </a:cubicBezTo>
                <a:cubicBezTo>
                  <a:pt x="1197" y="942"/>
                  <a:pt x="507" y="1210"/>
                  <a:pt x="33" y="1902"/>
                </a:cubicBezTo>
                <a:cubicBezTo>
                  <a:pt x="0" y="1951"/>
                  <a:pt x="42" y="2027"/>
                  <a:pt x="97" y="2027"/>
                </a:cubicBezTo>
                <a:cubicBezTo>
                  <a:pt x="99" y="2027"/>
                  <a:pt x="100" y="2027"/>
                  <a:pt x="102" y="2027"/>
                </a:cubicBezTo>
                <a:cubicBezTo>
                  <a:pt x="938" y="1961"/>
                  <a:pt x="1611" y="1549"/>
                  <a:pt x="2402" y="1285"/>
                </a:cubicBezTo>
                <a:cubicBezTo>
                  <a:pt x="2828" y="1142"/>
                  <a:pt x="3262" y="1024"/>
                  <a:pt x="3702" y="929"/>
                </a:cubicBezTo>
                <a:cubicBezTo>
                  <a:pt x="3876" y="891"/>
                  <a:pt x="4120" y="823"/>
                  <a:pt x="4330" y="823"/>
                </a:cubicBezTo>
                <a:cubicBezTo>
                  <a:pt x="4568" y="823"/>
                  <a:pt x="4763" y="910"/>
                  <a:pt x="4771" y="1226"/>
                </a:cubicBezTo>
                <a:cubicBezTo>
                  <a:pt x="4785" y="1926"/>
                  <a:pt x="3902" y="2445"/>
                  <a:pt x="3664" y="3078"/>
                </a:cubicBezTo>
                <a:cubicBezTo>
                  <a:pt x="3458" y="3622"/>
                  <a:pt x="3506" y="4326"/>
                  <a:pt x="3990" y="4700"/>
                </a:cubicBezTo>
                <a:cubicBezTo>
                  <a:pt x="4206" y="4867"/>
                  <a:pt x="4441" y="4927"/>
                  <a:pt x="4683" y="4927"/>
                </a:cubicBezTo>
                <a:cubicBezTo>
                  <a:pt x="5132" y="4927"/>
                  <a:pt x="5607" y="4723"/>
                  <a:pt x="6033" y="4624"/>
                </a:cubicBezTo>
                <a:cubicBezTo>
                  <a:pt x="6265" y="4570"/>
                  <a:pt x="6989" y="4394"/>
                  <a:pt x="7578" y="4394"/>
                </a:cubicBezTo>
                <a:cubicBezTo>
                  <a:pt x="8024" y="4394"/>
                  <a:pt x="8391" y="4495"/>
                  <a:pt x="8408" y="4826"/>
                </a:cubicBezTo>
                <a:cubicBezTo>
                  <a:pt x="8426" y="5150"/>
                  <a:pt x="8206" y="5455"/>
                  <a:pt x="8250" y="5804"/>
                </a:cubicBezTo>
                <a:cubicBezTo>
                  <a:pt x="8286" y="6101"/>
                  <a:pt x="8417" y="6375"/>
                  <a:pt x="8606" y="6603"/>
                </a:cubicBezTo>
                <a:cubicBezTo>
                  <a:pt x="9030" y="7116"/>
                  <a:pt x="9560" y="7245"/>
                  <a:pt x="10141" y="7245"/>
                </a:cubicBezTo>
                <a:cubicBezTo>
                  <a:pt x="10317" y="7245"/>
                  <a:pt x="10497" y="7233"/>
                  <a:pt x="10681" y="7216"/>
                </a:cubicBezTo>
                <a:cubicBezTo>
                  <a:pt x="10926" y="7195"/>
                  <a:pt x="10999" y="6837"/>
                  <a:pt x="10741" y="6762"/>
                </a:cubicBezTo>
                <a:cubicBezTo>
                  <a:pt x="10306" y="6636"/>
                  <a:pt x="9793" y="6496"/>
                  <a:pt x="9418" y="6231"/>
                </a:cubicBezTo>
                <a:cubicBezTo>
                  <a:pt x="9003" y="5937"/>
                  <a:pt x="9015" y="5640"/>
                  <a:pt x="9116" y="5183"/>
                </a:cubicBezTo>
                <a:cubicBezTo>
                  <a:pt x="9263" y="4523"/>
                  <a:pt x="9032" y="3977"/>
                  <a:pt x="8391" y="3743"/>
                </a:cubicBezTo>
                <a:cubicBezTo>
                  <a:pt x="8092" y="3635"/>
                  <a:pt x="7766" y="3595"/>
                  <a:pt x="7435" y="3595"/>
                </a:cubicBezTo>
                <a:cubicBezTo>
                  <a:pt x="6946" y="3595"/>
                  <a:pt x="6445" y="3681"/>
                  <a:pt x="6000" y="3762"/>
                </a:cubicBezTo>
                <a:cubicBezTo>
                  <a:pt x="5610" y="3833"/>
                  <a:pt x="5165" y="4045"/>
                  <a:pt x="4769" y="4045"/>
                </a:cubicBezTo>
                <a:cubicBezTo>
                  <a:pt x="4762" y="4045"/>
                  <a:pt x="4756" y="4045"/>
                  <a:pt x="4749" y="4045"/>
                </a:cubicBezTo>
                <a:cubicBezTo>
                  <a:pt x="4184" y="4036"/>
                  <a:pt x="4429" y="3367"/>
                  <a:pt x="4622" y="3079"/>
                </a:cubicBezTo>
                <a:cubicBezTo>
                  <a:pt x="5025" y="2482"/>
                  <a:pt x="5584" y="2010"/>
                  <a:pt x="5587" y="1224"/>
                </a:cubicBezTo>
                <a:cubicBezTo>
                  <a:pt x="5588" y="528"/>
                  <a:pt x="5110" y="15"/>
                  <a:pt x="4431" y="1"/>
                </a:cubicBezTo>
                <a:cubicBezTo>
                  <a:pt x="4412" y="1"/>
                  <a:pt x="4393" y="0"/>
                  <a:pt x="437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" name="Google Shape;1131;p50"/>
          <p:cNvGrpSpPr/>
          <p:nvPr/>
        </p:nvGrpSpPr>
        <p:grpSpPr>
          <a:xfrm>
            <a:off x="7696088" y="2688875"/>
            <a:ext cx="492375" cy="484000"/>
            <a:chOff x="-1913175" y="2878500"/>
            <a:chExt cx="492375" cy="484000"/>
          </a:xfrm>
        </p:grpSpPr>
        <p:sp>
          <p:nvSpPr>
            <p:cNvPr id="1132" name="Google Shape;1132;p50"/>
            <p:cNvSpPr/>
            <p:nvPr/>
          </p:nvSpPr>
          <p:spPr>
            <a:xfrm>
              <a:off x="-1591075" y="2878500"/>
              <a:ext cx="64650" cy="49625"/>
            </a:xfrm>
            <a:custGeom>
              <a:rect b="b" l="l" r="r" t="t"/>
              <a:pathLst>
                <a:path extrusionOk="0" h="1985" w="2586">
                  <a:moveTo>
                    <a:pt x="1617" y="0"/>
                  </a:moveTo>
                  <a:cubicBezTo>
                    <a:pt x="1561" y="0"/>
                    <a:pt x="1505" y="4"/>
                    <a:pt x="1449" y="7"/>
                  </a:cubicBezTo>
                  <a:cubicBezTo>
                    <a:pt x="1348" y="12"/>
                    <a:pt x="1244" y="14"/>
                    <a:pt x="1147" y="43"/>
                  </a:cubicBezTo>
                  <a:cubicBezTo>
                    <a:pt x="1052" y="72"/>
                    <a:pt x="960" y="120"/>
                    <a:pt x="871" y="160"/>
                  </a:cubicBezTo>
                  <a:cubicBezTo>
                    <a:pt x="816" y="184"/>
                    <a:pt x="763" y="209"/>
                    <a:pt x="708" y="233"/>
                  </a:cubicBezTo>
                  <a:cubicBezTo>
                    <a:pt x="595" y="285"/>
                    <a:pt x="499" y="370"/>
                    <a:pt x="408" y="455"/>
                  </a:cubicBezTo>
                  <a:lnTo>
                    <a:pt x="299" y="559"/>
                  </a:lnTo>
                  <a:cubicBezTo>
                    <a:pt x="139" y="709"/>
                    <a:pt x="0" y="951"/>
                    <a:pt x="25" y="1180"/>
                  </a:cubicBezTo>
                  <a:lnTo>
                    <a:pt x="28" y="1162"/>
                  </a:lnTo>
                  <a:lnTo>
                    <a:pt x="28" y="1162"/>
                  </a:lnTo>
                  <a:cubicBezTo>
                    <a:pt x="19" y="1268"/>
                    <a:pt x="33" y="1376"/>
                    <a:pt x="72" y="1477"/>
                  </a:cubicBezTo>
                  <a:cubicBezTo>
                    <a:pt x="89" y="1508"/>
                    <a:pt x="107" y="1538"/>
                    <a:pt x="128" y="1568"/>
                  </a:cubicBezTo>
                  <a:lnTo>
                    <a:pt x="128" y="1568"/>
                  </a:lnTo>
                  <a:cubicBezTo>
                    <a:pt x="129" y="1570"/>
                    <a:pt x="132" y="1573"/>
                    <a:pt x="133" y="1575"/>
                  </a:cubicBezTo>
                  <a:cubicBezTo>
                    <a:pt x="160" y="1620"/>
                    <a:pt x="192" y="1660"/>
                    <a:pt x="228" y="1698"/>
                  </a:cubicBezTo>
                  <a:cubicBezTo>
                    <a:pt x="280" y="1758"/>
                    <a:pt x="340" y="1813"/>
                    <a:pt x="408" y="1858"/>
                  </a:cubicBezTo>
                  <a:cubicBezTo>
                    <a:pt x="534" y="1940"/>
                    <a:pt x="683" y="1958"/>
                    <a:pt x="827" y="1971"/>
                  </a:cubicBezTo>
                  <a:cubicBezTo>
                    <a:pt x="884" y="1976"/>
                    <a:pt x="940" y="1979"/>
                    <a:pt x="996" y="1983"/>
                  </a:cubicBezTo>
                  <a:cubicBezTo>
                    <a:pt x="1016" y="1984"/>
                    <a:pt x="1035" y="1985"/>
                    <a:pt x="1054" y="1985"/>
                  </a:cubicBezTo>
                  <a:cubicBezTo>
                    <a:pt x="1224" y="1985"/>
                    <a:pt x="1388" y="1942"/>
                    <a:pt x="1551" y="1896"/>
                  </a:cubicBezTo>
                  <a:cubicBezTo>
                    <a:pt x="1673" y="1863"/>
                    <a:pt x="1803" y="1814"/>
                    <a:pt x="1905" y="1738"/>
                  </a:cubicBezTo>
                  <a:cubicBezTo>
                    <a:pt x="1953" y="1702"/>
                    <a:pt x="2001" y="1666"/>
                    <a:pt x="2048" y="1630"/>
                  </a:cubicBezTo>
                  <a:cubicBezTo>
                    <a:pt x="2142" y="1558"/>
                    <a:pt x="2228" y="1493"/>
                    <a:pt x="2300" y="1399"/>
                  </a:cubicBezTo>
                  <a:cubicBezTo>
                    <a:pt x="2403" y="1268"/>
                    <a:pt x="2515" y="1147"/>
                    <a:pt x="2552" y="976"/>
                  </a:cubicBezTo>
                  <a:cubicBezTo>
                    <a:pt x="2586" y="850"/>
                    <a:pt x="2586" y="718"/>
                    <a:pt x="2552" y="592"/>
                  </a:cubicBezTo>
                  <a:cubicBezTo>
                    <a:pt x="2521" y="471"/>
                    <a:pt x="2459" y="362"/>
                    <a:pt x="2371" y="272"/>
                  </a:cubicBezTo>
                  <a:cubicBezTo>
                    <a:pt x="2263" y="184"/>
                    <a:pt x="2171" y="111"/>
                    <a:pt x="2038" y="71"/>
                  </a:cubicBezTo>
                  <a:cubicBezTo>
                    <a:pt x="2015" y="63"/>
                    <a:pt x="1990" y="59"/>
                    <a:pt x="1966" y="53"/>
                  </a:cubicBezTo>
                  <a:cubicBezTo>
                    <a:pt x="1852" y="27"/>
                    <a:pt x="1734" y="0"/>
                    <a:pt x="16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-1649050" y="2991675"/>
              <a:ext cx="74175" cy="62875"/>
            </a:xfrm>
            <a:custGeom>
              <a:rect b="b" l="l" r="r" t="t"/>
              <a:pathLst>
                <a:path extrusionOk="0" h="2515" w="2967">
                  <a:moveTo>
                    <a:pt x="1770" y="1"/>
                  </a:moveTo>
                  <a:cubicBezTo>
                    <a:pt x="1629" y="1"/>
                    <a:pt x="1582" y="17"/>
                    <a:pt x="1482" y="59"/>
                  </a:cubicBezTo>
                  <a:cubicBezTo>
                    <a:pt x="1390" y="96"/>
                    <a:pt x="1295" y="128"/>
                    <a:pt x="1201" y="162"/>
                  </a:cubicBezTo>
                  <a:cubicBezTo>
                    <a:pt x="1021" y="229"/>
                    <a:pt x="874" y="319"/>
                    <a:pt x="715" y="420"/>
                  </a:cubicBezTo>
                  <a:cubicBezTo>
                    <a:pt x="603" y="492"/>
                    <a:pt x="495" y="577"/>
                    <a:pt x="410" y="684"/>
                  </a:cubicBezTo>
                  <a:cubicBezTo>
                    <a:pt x="351" y="759"/>
                    <a:pt x="282" y="840"/>
                    <a:pt x="233" y="923"/>
                  </a:cubicBezTo>
                  <a:cubicBezTo>
                    <a:pt x="214" y="956"/>
                    <a:pt x="197" y="991"/>
                    <a:pt x="182" y="1027"/>
                  </a:cubicBezTo>
                  <a:cubicBezTo>
                    <a:pt x="175" y="1038"/>
                    <a:pt x="165" y="1049"/>
                    <a:pt x="159" y="1060"/>
                  </a:cubicBezTo>
                  <a:cubicBezTo>
                    <a:pt x="110" y="1147"/>
                    <a:pt x="76" y="1240"/>
                    <a:pt x="57" y="1338"/>
                  </a:cubicBezTo>
                  <a:cubicBezTo>
                    <a:pt x="27" y="1416"/>
                    <a:pt x="12" y="1500"/>
                    <a:pt x="11" y="1583"/>
                  </a:cubicBezTo>
                  <a:cubicBezTo>
                    <a:pt x="1" y="1709"/>
                    <a:pt x="27" y="1835"/>
                    <a:pt x="83" y="1948"/>
                  </a:cubicBezTo>
                  <a:cubicBezTo>
                    <a:pt x="112" y="2010"/>
                    <a:pt x="171" y="2072"/>
                    <a:pt x="217" y="2119"/>
                  </a:cubicBezTo>
                  <a:cubicBezTo>
                    <a:pt x="216" y="2119"/>
                    <a:pt x="216" y="2118"/>
                    <a:pt x="215" y="2117"/>
                  </a:cubicBezTo>
                  <a:lnTo>
                    <a:pt x="215" y="2117"/>
                  </a:lnTo>
                  <a:cubicBezTo>
                    <a:pt x="259" y="2165"/>
                    <a:pt x="307" y="2207"/>
                    <a:pt x="361" y="2239"/>
                  </a:cubicBezTo>
                  <a:cubicBezTo>
                    <a:pt x="472" y="2327"/>
                    <a:pt x="600" y="2389"/>
                    <a:pt x="737" y="2419"/>
                  </a:cubicBezTo>
                  <a:cubicBezTo>
                    <a:pt x="897" y="2490"/>
                    <a:pt x="917" y="2493"/>
                    <a:pt x="1146" y="2510"/>
                  </a:cubicBezTo>
                  <a:cubicBezTo>
                    <a:pt x="1178" y="2513"/>
                    <a:pt x="1210" y="2514"/>
                    <a:pt x="1242" y="2514"/>
                  </a:cubicBezTo>
                  <a:cubicBezTo>
                    <a:pt x="1343" y="2514"/>
                    <a:pt x="1443" y="2499"/>
                    <a:pt x="1540" y="2469"/>
                  </a:cubicBezTo>
                  <a:cubicBezTo>
                    <a:pt x="1672" y="2426"/>
                    <a:pt x="1802" y="2374"/>
                    <a:pt x="1929" y="2318"/>
                  </a:cubicBezTo>
                  <a:cubicBezTo>
                    <a:pt x="2067" y="2272"/>
                    <a:pt x="2191" y="2190"/>
                    <a:pt x="2289" y="2080"/>
                  </a:cubicBezTo>
                  <a:lnTo>
                    <a:pt x="2314" y="2060"/>
                  </a:lnTo>
                  <a:cubicBezTo>
                    <a:pt x="2334" y="2044"/>
                    <a:pt x="2354" y="2027"/>
                    <a:pt x="2374" y="2011"/>
                  </a:cubicBezTo>
                  <a:cubicBezTo>
                    <a:pt x="2410" y="1979"/>
                    <a:pt x="2446" y="1949"/>
                    <a:pt x="2482" y="1918"/>
                  </a:cubicBezTo>
                  <a:cubicBezTo>
                    <a:pt x="2837" y="1603"/>
                    <a:pt x="2966" y="1095"/>
                    <a:pt x="2785" y="651"/>
                  </a:cubicBezTo>
                  <a:cubicBezTo>
                    <a:pt x="2664" y="358"/>
                    <a:pt x="2413" y="126"/>
                    <a:pt x="2110" y="40"/>
                  </a:cubicBezTo>
                  <a:cubicBezTo>
                    <a:pt x="2011" y="17"/>
                    <a:pt x="1909" y="4"/>
                    <a:pt x="1806" y="1"/>
                  </a:cubicBezTo>
                  <a:cubicBezTo>
                    <a:pt x="1793" y="1"/>
                    <a:pt x="1781" y="1"/>
                    <a:pt x="17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-1648825" y="3031200"/>
              <a:ext cx="100" cy="525"/>
            </a:xfrm>
            <a:custGeom>
              <a:rect b="b" l="l" r="r" t="t"/>
              <a:pathLst>
                <a:path extrusionOk="0" h="21" w="4">
                  <a:moveTo>
                    <a:pt x="3" y="1"/>
                  </a:moveTo>
                  <a:lnTo>
                    <a:pt x="2" y="11"/>
                  </a:lnTo>
                  <a:lnTo>
                    <a:pt x="2" y="11"/>
                  </a:lnTo>
                  <a:cubicBezTo>
                    <a:pt x="2" y="8"/>
                    <a:pt x="3" y="5"/>
                    <a:pt x="3" y="2"/>
                  </a:cubicBezTo>
                  <a:lnTo>
                    <a:pt x="3" y="1"/>
                  </a:lnTo>
                  <a:close/>
                  <a:moveTo>
                    <a:pt x="2" y="11"/>
                  </a:moveTo>
                  <a:cubicBezTo>
                    <a:pt x="1" y="14"/>
                    <a:pt x="0" y="17"/>
                    <a:pt x="0" y="21"/>
                  </a:cubicBezTo>
                  <a:lnTo>
                    <a:pt x="2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-1648750" y="3026800"/>
              <a:ext cx="550" cy="4425"/>
            </a:xfrm>
            <a:custGeom>
              <a:rect b="b" l="l" r="r" t="t"/>
              <a:pathLst>
                <a:path extrusionOk="0" h="177" w="22">
                  <a:moveTo>
                    <a:pt x="22" y="1"/>
                  </a:moveTo>
                  <a:cubicBezTo>
                    <a:pt x="10" y="59"/>
                    <a:pt x="3" y="118"/>
                    <a:pt x="0" y="177"/>
                  </a:cubicBezTo>
                  <a:cubicBezTo>
                    <a:pt x="7" y="118"/>
                    <a:pt x="15" y="60"/>
                    <a:pt x="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-1488975" y="3065925"/>
              <a:ext cx="68175" cy="56500"/>
            </a:xfrm>
            <a:custGeom>
              <a:rect b="b" l="l" r="r" t="t"/>
              <a:pathLst>
                <a:path extrusionOk="0" h="2260" w="2727">
                  <a:moveTo>
                    <a:pt x="1519" y="1"/>
                  </a:moveTo>
                  <a:cubicBezTo>
                    <a:pt x="1471" y="1"/>
                    <a:pt x="1423" y="4"/>
                    <a:pt x="1375" y="11"/>
                  </a:cubicBezTo>
                  <a:cubicBezTo>
                    <a:pt x="1286" y="23"/>
                    <a:pt x="1189" y="31"/>
                    <a:pt x="1100" y="56"/>
                  </a:cubicBezTo>
                  <a:cubicBezTo>
                    <a:pt x="913" y="105"/>
                    <a:pt x="761" y="204"/>
                    <a:pt x="614" y="322"/>
                  </a:cubicBezTo>
                  <a:lnTo>
                    <a:pt x="656" y="288"/>
                  </a:lnTo>
                  <a:lnTo>
                    <a:pt x="656" y="288"/>
                  </a:lnTo>
                  <a:cubicBezTo>
                    <a:pt x="607" y="327"/>
                    <a:pt x="557" y="364"/>
                    <a:pt x="506" y="400"/>
                  </a:cubicBezTo>
                  <a:cubicBezTo>
                    <a:pt x="326" y="530"/>
                    <a:pt x="202" y="654"/>
                    <a:pt x="117" y="863"/>
                  </a:cubicBezTo>
                  <a:cubicBezTo>
                    <a:pt x="45" y="1039"/>
                    <a:pt x="0" y="1259"/>
                    <a:pt x="61" y="1449"/>
                  </a:cubicBezTo>
                  <a:lnTo>
                    <a:pt x="68" y="1461"/>
                  </a:lnTo>
                  <a:cubicBezTo>
                    <a:pt x="68" y="1468"/>
                    <a:pt x="70" y="1474"/>
                    <a:pt x="70" y="1480"/>
                  </a:cubicBezTo>
                  <a:cubicBezTo>
                    <a:pt x="113" y="1637"/>
                    <a:pt x="193" y="1781"/>
                    <a:pt x="307" y="1897"/>
                  </a:cubicBezTo>
                  <a:cubicBezTo>
                    <a:pt x="420" y="2013"/>
                    <a:pt x="561" y="2098"/>
                    <a:pt x="715" y="2141"/>
                  </a:cubicBezTo>
                  <a:cubicBezTo>
                    <a:pt x="895" y="2195"/>
                    <a:pt x="1113" y="2259"/>
                    <a:pt x="1298" y="2259"/>
                  </a:cubicBezTo>
                  <a:cubicBezTo>
                    <a:pt x="1304" y="2259"/>
                    <a:pt x="1310" y="2259"/>
                    <a:pt x="1316" y="2259"/>
                  </a:cubicBezTo>
                  <a:cubicBezTo>
                    <a:pt x="1776" y="2248"/>
                    <a:pt x="2323" y="1988"/>
                    <a:pt x="2505" y="1528"/>
                  </a:cubicBezTo>
                  <a:cubicBezTo>
                    <a:pt x="2577" y="1431"/>
                    <a:pt x="2643" y="1328"/>
                    <a:pt x="2676" y="1206"/>
                  </a:cubicBezTo>
                  <a:cubicBezTo>
                    <a:pt x="2727" y="1011"/>
                    <a:pt x="2711" y="804"/>
                    <a:pt x="2633" y="618"/>
                  </a:cubicBezTo>
                  <a:cubicBezTo>
                    <a:pt x="2505" y="306"/>
                    <a:pt x="2234" y="125"/>
                    <a:pt x="1916" y="79"/>
                  </a:cubicBezTo>
                  <a:cubicBezTo>
                    <a:pt x="1790" y="28"/>
                    <a:pt x="1655" y="1"/>
                    <a:pt x="15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0"/>
            <p:cNvSpPr/>
            <p:nvPr/>
          </p:nvSpPr>
          <p:spPr>
            <a:xfrm>
              <a:off x="-1672150" y="3165300"/>
              <a:ext cx="72775" cy="50950"/>
            </a:xfrm>
            <a:custGeom>
              <a:rect b="b" l="l" r="r" t="t"/>
              <a:pathLst>
                <a:path extrusionOk="0" h="2038" w="2911">
                  <a:moveTo>
                    <a:pt x="1984" y="13"/>
                  </a:moveTo>
                  <a:cubicBezTo>
                    <a:pt x="1978" y="13"/>
                    <a:pt x="1972" y="14"/>
                    <a:pt x="1967" y="15"/>
                  </a:cubicBezTo>
                  <a:lnTo>
                    <a:pt x="1967" y="15"/>
                  </a:lnTo>
                  <a:cubicBezTo>
                    <a:pt x="1972" y="14"/>
                    <a:pt x="1978" y="13"/>
                    <a:pt x="1984" y="13"/>
                  </a:cubicBezTo>
                  <a:close/>
                  <a:moveTo>
                    <a:pt x="2151" y="1"/>
                  </a:moveTo>
                  <a:cubicBezTo>
                    <a:pt x="2095" y="1"/>
                    <a:pt x="2039" y="6"/>
                    <a:pt x="1984" y="13"/>
                  </a:cubicBezTo>
                  <a:lnTo>
                    <a:pt x="1984" y="13"/>
                  </a:lnTo>
                  <a:cubicBezTo>
                    <a:pt x="1988" y="12"/>
                    <a:pt x="1992" y="11"/>
                    <a:pt x="1997" y="11"/>
                  </a:cubicBezTo>
                  <a:lnTo>
                    <a:pt x="1997" y="11"/>
                  </a:lnTo>
                  <a:lnTo>
                    <a:pt x="1966" y="15"/>
                  </a:lnTo>
                  <a:lnTo>
                    <a:pt x="1966" y="15"/>
                  </a:lnTo>
                  <a:cubicBezTo>
                    <a:pt x="1966" y="15"/>
                    <a:pt x="1967" y="15"/>
                    <a:pt x="1967" y="15"/>
                  </a:cubicBezTo>
                  <a:lnTo>
                    <a:pt x="1967" y="15"/>
                  </a:lnTo>
                  <a:cubicBezTo>
                    <a:pt x="1966" y="15"/>
                    <a:pt x="1966" y="15"/>
                    <a:pt x="1965" y="15"/>
                  </a:cubicBezTo>
                  <a:lnTo>
                    <a:pt x="1966" y="15"/>
                  </a:lnTo>
                  <a:lnTo>
                    <a:pt x="1966" y="15"/>
                  </a:lnTo>
                  <a:cubicBezTo>
                    <a:pt x="1951" y="16"/>
                    <a:pt x="1936" y="18"/>
                    <a:pt x="1920" y="21"/>
                  </a:cubicBezTo>
                  <a:cubicBezTo>
                    <a:pt x="1873" y="11"/>
                    <a:pt x="1825" y="3"/>
                    <a:pt x="1776" y="2"/>
                  </a:cubicBezTo>
                  <a:cubicBezTo>
                    <a:pt x="1770" y="2"/>
                    <a:pt x="1763" y="2"/>
                    <a:pt x="1757" y="2"/>
                  </a:cubicBezTo>
                  <a:cubicBezTo>
                    <a:pt x="1657" y="2"/>
                    <a:pt x="1559" y="22"/>
                    <a:pt x="1461" y="38"/>
                  </a:cubicBezTo>
                  <a:cubicBezTo>
                    <a:pt x="1374" y="54"/>
                    <a:pt x="1291" y="75"/>
                    <a:pt x="1208" y="106"/>
                  </a:cubicBezTo>
                  <a:cubicBezTo>
                    <a:pt x="1164" y="121"/>
                    <a:pt x="1118" y="136"/>
                    <a:pt x="1074" y="152"/>
                  </a:cubicBezTo>
                  <a:cubicBezTo>
                    <a:pt x="890" y="217"/>
                    <a:pt x="772" y="279"/>
                    <a:pt x="623" y="411"/>
                  </a:cubicBezTo>
                  <a:cubicBezTo>
                    <a:pt x="564" y="464"/>
                    <a:pt x="511" y="524"/>
                    <a:pt x="462" y="588"/>
                  </a:cubicBezTo>
                  <a:cubicBezTo>
                    <a:pt x="436" y="616"/>
                    <a:pt x="407" y="642"/>
                    <a:pt x="383" y="671"/>
                  </a:cubicBezTo>
                  <a:lnTo>
                    <a:pt x="282" y="805"/>
                  </a:lnTo>
                  <a:cubicBezTo>
                    <a:pt x="156" y="877"/>
                    <a:pt x="92" y="1031"/>
                    <a:pt x="57" y="1172"/>
                  </a:cubicBezTo>
                  <a:cubicBezTo>
                    <a:pt x="21" y="1210"/>
                    <a:pt x="1" y="1261"/>
                    <a:pt x="1" y="1313"/>
                  </a:cubicBezTo>
                  <a:cubicBezTo>
                    <a:pt x="4" y="1391"/>
                    <a:pt x="43" y="1462"/>
                    <a:pt x="106" y="1505"/>
                  </a:cubicBezTo>
                  <a:cubicBezTo>
                    <a:pt x="188" y="1645"/>
                    <a:pt x="286" y="1737"/>
                    <a:pt x="453" y="1799"/>
                  </a:cubicBezTo>
                  <a:cubicBezTo>
                    <a:pt x="472" y="1805"/>
                    <a:pt x="489" y="1810"/>
                    <a:pt x="508" y="1816"/>
                  </a:cubicBezTo>
                  <a:cubicBezTo>
                    <a:pt x="606" y="1874"/>
                    <a:pt x="711" y="1919"/>
                    <a:pt x="819" y="1952"/>
                  </a:cubicBezTo>
                  <a:cubicBezTo>
                    <a:pt x="889" y="1980"/>
                    <a:pt x="962" y="2001"/>
                    <a:pt x="1036" y="2012"/>
                  </a:cubicBezTo>
                  <a:cubicBezTo>
                    <a:pt x="1136" y="2026"/>
                    <a:pt x="1224" y="2038"/>
                    <a:pt x="1313" y="2038"/>
                  </a:cubicBezTo>
                  <a:cubicBezTo>
                    <a:pt x="1402" y="2038"/>
                    <a:pt x="1491" y="2026"/>
                    <a:pt x="1590" y="1993"/>
                  </a:cubicBezTo>
                  <a:cubicBezTo>
                    <a:pt x="1635" y="1979"/>
                    <a:pt x="1680" y="1963"/>
                    <a:pt x="1724" y="1947"/>
                  </a:cubicBezTo>
                  <a:cubicBezTo>
                    <a:pt x="1876" y="1893"/>
                    <a:pt x="2026" y="1832"/>
                    <a:pt x="2160" y="1740"/>
                  </a:cubicBezTo>
                  <a:cubicBezTo>
                    <a:pt x="2246" y="1682"/>
                    <a:pt x="2327" y="1616"/>
                    <a:pt x="2399" y="1542"/>
                  </a:cubicBezTo>
                  <a:cubicBezTo>
                    <a:pt x="2442" y="1495"/>
                    <a:pt x="2480" y="1444"/>
                    <a:pt x="2513" y="1390"/>
                  </a:cubicBezTo>
                  <a:cubicBezTo>
                    <a:pt x="2541" y="1364"/>
                    <a:pt x="2572" y="1338"/>
                    <a:pt x="2599" y="1309"/>
                  </a:cubicBezTo>
                  <a:cubicBezTo>
                    <a:pt x="2797" y="1104"/>
                    <a:pt x="2910" y="825"/>
                    <a:pt x="2833" y="534"/>
                  </a:cubicBezTo>
                  <a:cubicBezTo>
                    <a:pt x="2769" y="297"/>
                    <a:pt x="2570" y="77"/>
                    <a:pt x="2333" y="21"/>
                  </a:cubicBezTo>
                  <a:cubicBezTo>
                    <a:pt x="2271" y="6"/>
                    <a:pt x="2211" y="1"/>
                    <a:pt x="21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0"/>
            <p:cNvSpPr/>
            <p:nvPr/>
          </p:nvSpPr>
          <p:spPr>
            <a:xfrm>
              <a:off x="-1815250" y="3115550"/>
              <a:ext cx="65700" cy="52925"/>
            </a:xfrm>
            <a:custGeom>
              <a:rect b="b" l="l" r="r" t="t"/>
              <a:pathLst>
                <a:path extrusionOk="0" h="2117" w="2628">
                  <a:moveTo>
                    <a:pt x="1309" y="0"/>
                  </a:moveTo>
                  <a:cubicBezTo>
                    <a:pt x="1234" y="0"/>
                    <a:pt x="1158" y="9"/>
                    <a:pt x="1066" y="33"/>
                  </a:cubicBezTo>
                  <a:cubicBezTo>
                    <a:pt x="903" y="78"/>
                    <a:pt x="788" y="152"/>
                    <a:pt x="661" y="248"/>
                  </a:cubicBezTo>
                  <a:cubicBezTo>
                    <a:pt x="576" y="313"/>
                    <a:pt x="471" y="381"/>
                    <a:pt x="401" y="453"/>
                  </a:cubicBezTo>
                  <a:cubicBezTo>
                    <a:pt x="357" y="497"/>
                    <a:pt x="319" y="546"/>
                    <a:pt x="286" y="600"/>
                  </a:cubicBezTo>
                  <a:lnTo>
                    <a:pt x="259" y="627"/>
                  </a:lnTo>
                  <a:cubicBezTo>
                    <a:pt x="69" y="810"/>
                    <a:pt x="1" y="1109"/>
                    <a:pt x="69" y="1364"/>
                  </a:cubicBezTo>
                  <a:cubicBezTo>
                    <a:pt x="103" y="1489"/>
                    <a:pt x="168" y="1604"/>
                    <a:pt x="259" y="1696"/>
                  </a:cubicBezTo>
                  <a:cubicBezTo>
                    <a:pt x="328" y="1764"/>
                    <a:pt x="409" y="1818"/>
                    <a:pt x="498" y="1854"/>
                  </a:cubicBezTo>
                  <a:cubicBezTo>
                    <a:pt x="725" y="2021"/>
                    <a:pt x="1049" y="2117"/>
                    <a:pt x="1337" y="2117"/>
                  </a:cubicBezTo>
                  <a:cubicBezTo>
                    <a:pt x="1436" y="2117"/>
                    <a:pt x="1531" y="2105"/>
                    <a:pt x="1616" y="2081"/>
                  </a:cubicBezTo>
                  <a:cubicBezTo>
                    <a:pt x="1747" y="2045"/>
                    <a:pt x="1906" y="1956"/>
                    <a:pt x="2033" y="1887"/>
                  </a:cubicBezTo>
                  <a:cubicBezTo>
                    <a:pt x="2419" y="1675"/>
                    <a:pt x="2628" y="1188"/>
                    <a:pt x="2510" y="753"/>
                  </a:cubicBezTo>
                  <a:cubicBezTo>
                    <a:pt x="2452" y="535"/>
                    <a:pt x="2327" y="368"/>
                    <a:pt x="2158" y="234"/>
                  </a:cubicBezTo>
                  <a:cubicBezTo>
                    <a:pt x="2066" y="147"/>
                    <a:pt x="1952" y="85"/>
                    <a:pt x="1830" y="57"/>
                  </a:cubicBezTo>
                  <a:cubicBezTo>
                    <a:pt x="1733" y="41"/>
                    <a:pt x="1636" y="28"/>
                    <a:pt x="1539" y="18"/>
                  </a:cubicBezTo>
                  <a:cubicBezTo>
                    <a:pt x="1455" y="8"/>
                    <a:pt x="1383" y="0"/>
                    <a:pt x="13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-1913175" y="3263350"/>
              <a:ext cx="69650" cy="62200"/>
            </a:xfrm>
            <a:custGeom>
              <a:rect b="b" l="l" r="r" t="t"/>
              <a:pathLst>
                <a:path extrusionOk="0" h="2488" w="2786">
                  <a:moveTo>
                    <a:pt x="1609" y="1"/>
                  </a:moveTo>
                  <a:cubicBezTo>
                    <a:pt x="1550" y="1"/>
                    <a:pt x="1491" y="7"/>
                    <a:pt x="1432" y="20"/>
                  </a:cubicBezTo>
                  <a:cubicBezTo>
                    <a:pt x="1418" y="21"/>
                    <a:pt x="1403" y="23"/>
                    <a:pt x="1387" y="24"/>
                  </a:cubicBezTo>
                  <a:cubicBezTo>
                    <a:pt x="1347" y="21"/>
                    <a:pt x="1308" y="19"/>
                    <a:pt x="1268" y="19"/>
                  </a:cubicBezTo>
                  <a:cubicBezTo>
                    <a:pt x="1031" y="19"/>
                    <a:pt x="802" y="84"/>
                    <a:pt x="593" y="235"/>
                  </a:cubicBezTo>
                  <a:cubicBezTo>
                    <a:pt x="432" y="353"/>
                    <a:pt x="276" y="485"/>
                    <a:pt x="174" y="664"/>
                  </a:cubicBezTo>
                  <a:cubicBezTo>
                    <a:pt x="135" y="761"/>
                    <a:pt x="96" y="856"/>
                    <a:pt x="57" y="951"/>
                  </a:cubicBezTo>
                  <a:cubicBezTo>
                    <a:pt x="8" y="1105"/>
                    <a:pt x="1" y="1269"/>
                    <a:pt x="36" y="1428"/>
                  </a:cubicBezTo>
                  <a:cubicBezTo>
                    <a:pt x="36" y="1534"/>
                    <a:pt x="63" y="1638"/>
                    <a:pt x="116" y="1730"/>
                  </a:cubicBezTo>
                  <a:cubicBezTo>
                    <a:pt x="142" y="1830"/>
                    <a:pt x="194" y="1921"/>
                    <a:pt x="266" y="1994"/>
                  </a:cubicBezTo>
                  <a:cubicBezTo>
                    <a:pt x="415" y="2193"/>
                    <a:pt x="628" y="2366"/>
                    <a:pt x="873" y="2424"/>
                  </a:cubicBezTo>
                  <a:cubicBezTo>
                    <a:pt x="892" y="2428"/>
                    <a:pt x="910" y="2432"/>
                    <a:pt x="929" y="2436"/>
                  </a:cubicBezTo>
                  <a:lnTo>
                    <a:pt x="958" y="2444"/>
                  </a:lnTo>
                  <a:cubicBezTo>
                    <a:pt x="1049" y="2473"/>
                    <a:pt x="1143" y="2488"/>
                    <a:pt x="1238" y="2488"/>
                  </a:cubicBezTo>
                  <a:cubicBezTo>
                    <a:pt x="1306" y="2488"/>
                    <a:pt x="1373" y="2480"/>
                    <a:pt x="1439" y="2465"/>
                  </a:cubicBezTo>
                  <a:cubicBezTo>
                    <a:pt x="1547" y="2465"/>
                    <a:pt x="1652" y="2436"/>
                    <a:pt x="1745" y="2380"/>
                  </a:cubicBezTo>
                  <a:cubicBezTo>
                    <a:pt x="1825" y="2356"/>
                    <a:pt x="1899" y="2314"/>
                    <a:pt x="1962" y="2259"/>
                  </a:cubicBezTo>
                  <a:cubicBezTo>
                    <a:pt x="2127" y="2183"/>
                    <a:pt x="2298" y="2098"/>
                    <a:pt x="2421" y="1961"/>
                  </a:cubicBezTo>
                  <a:cubicBezTo>
                    <a:pt x="2591" y="1772"/>
                    <a:pt x="2707" y="1552"/>
                    <a:pt x="2748" y="1298"/>
                  </a:cubicBezTo>
                  <a:lnTo>
                    <a:pt x="2779" y="1050"/>
                  </a:lnTo>
                  <a:cubicBezTo>
                    <a:pt x="2785" y="926"/>
                    <a:pt x="2758" y="802"/>
                    <a:pt x="2702" y="693"/>
                  </a:cubicBezTo>
                  <a:cubicBezTo>
                    <a:pt x="2621" y="497"/>
                    <a:pt x="2501" y="369"/>
                    <a:pt x="2330" y="247"/>
                  </a:cubicBezTo>
                  <a:cubicBezTo>
                    <a:pt x="2294" y="222"/>
                    <a:pt x="2259" y="193"/>
                    <a:pt x="2223" y="167"/>
                  </a:cubicBezTo>
                  <a:cubicBezTo>
                    <a:pt x="2068" y="56"/>
                    <a:pt x="1945" y="41"/>
                    <a:pt x="1776" y="18"/>
                  </a:cubicBezTo>
                  <a:cubicBezTo>
                    <a:pt x="1721" y="6"/>
                    <a:pt x="1665" y="1"/>
                    <a:pt x="1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-1745500" y="3313400"/>
              <a:ext cx="66800" cy="49100"/>
            </a:xfrm>
            <a:custGeom>
              <a:rect b="b" l="l" r="r" t="t"/>
              <a:pathLst>
                <a:path extrusionOk="0" h="1964" w="2672">
                  <a:moveTo>
                    <a:pt x="1632" y="0"/>
                  </a:moveTo>
                  <a:cubicBezTo>
                    <a:pt x="1547" y="0"/>
                    <a:pt x="1463" y="11"/>
                    <a:pt x="1381" y="34"/>
                  </a:cubicBezTo>
                  <a:cubicBezTo>
                    <a:pt x="1322" y="50"/>
                    <a:pt x="1262" y="67"/>
                    <a:pt x="1201" y="80"/>
                  </a:cubicBezTo>
                  <a:cubicBezTo>
                    <a:pt x="1072" y="107"/>
                    <a:pt x="948" y="151"/>
                    <a:pt x="829" y="211"/>
                  </a:cubicBezTo>
                  <a:cubicBezTo>
                    <a:pt x="812" y="220"/>
                    <a:pt x="793" y="228"/>
                    <a:pt x="775" y="237"/>
                  </a:cubicBezTo>
                  <a:cubicBezTo>
                    <a:pt x="615" y="298"/>
                    <a:pt x="453" y="354"/>
                    <a:pt x="331" y="486"/>
                  </a:cubicBezTo>
                  <a:cubicBezTo>
                    <a:pt x="256" y="563"/>
                    <a:pt x="191" y="646"/>
                    <a:pt x="136" y="737"/>
                  </a:cubicBezTo>
                  <a:cubicBezTo>
                    <a:pt x="48" y="844"/>
                    <a:pt x="1" y="978"/>
                    <a:pt x="1" y="1116"/>
                  </a:cubicBezTo>
                  <a:cubicBezTo>
                    <a:pt x="1" y="1303"/>
                    <a:pt x="83" y="1461"/>
                    <a:pt x="211" y="1579"/>
                  </a:cubicBezTo>
                  <a:cubicBezTo>
                    <a:pt x="360" y="1770"/>
                    <a:pt x="577" y="1907"/>
                    <a:pt x="812" y="1939"/>
                  </a:cubicBezTo>
                  <a:cubicBezTo>
                    <a:pt x="925" y="1955"/>
                    <a:pt x="1038" y="1963"/>
                    <a:pt x="1152" y="1963"/>
                  </a:cubicBezTo>
                  <a:cubicBezTo>
                    <a:pt x="1178" y="1963"/>
                    <a:pt x="1204" y="1963"/>
                    <a:pt x="1230" y="1962"/>
                  </a:cubicBezTo>
                  <a:cubicBezTo>
                    <a:pt x="1351" y="1956"/>
                    <a:pt x="1479" y="1945"/>
                    <a:pt x="1595" y="1906"/>
                  </a:cubicBezTo>
                  <a:cubicBezTo>
                    <a:pt x="1707" y="1865"/>
                    <a:pt x="1818" y="1816"/>
                    <a:pt x="1925" y="1760"/>
                  </a:cubicBezTo>
                  <a:cubicBezTo>
                    <a:pt x="1975" y="1734"/>
                    <a:pt x="2027" y="1710"/>
                    <a:pt x="2075" y="1680"/>
                  </a:cubicBezTo>
                  <a:cubicBezTo>
                    <a:pt x="2201" y="1602"/>
                    <a:pt x="2335" y="1481"/>
                    <a:pt x="2403" y="1348"/>
                  </a:cubicBezTo>
                  <a:cubicBezTo>
                    <a:pt x="2422" y="1315"/>
                    <a:pt x="2439" y="1276"/>
                    <a:pt x="2456" y="1236"/>
                  </a:cubicBezTo>
                  <a:cubicBezTo>
                    <a:pt x="2477" y="1205"/>
                    <a:pt x="2495" y="1172"/>
                    <a:pt x="2511" y="1139"/>
                  </a:cubicBezTo>
                  <a:cubicBezTo>
                    <a:pt x="2559" y="1018"/>
                    <a:pt x="2579" y="887"/>
                    <a:pt x="2567" y="757"/>
                  </a:cubicBezTo>
                  <a:cubicBezTo>
                    <a:pt x="2570" y="750"/>
                    <a:pt x="2575" y="743"/>
                    <a:pt x="2577" y="736"/>
                  </a:cubicBezTo>
                  <a:cubicBezTo>
                    <a:pt x="2671" y="476"/>
                    <a:pt x="2464" y="197"/>
                    <a:pt x="2219" y="148"/>
                  </a:cubicBezTo>
                  <a:cubicBezTo>
                    <a:pt x="2151" y="100"/>
                    <a:pt x="2076" y="64"/>
                    <a:pt x="1998" y="41"/>
                  </a:cubicBezTo>
                  <a:cubicBezTo>
                    <a:pt x="1933" y="24"/>
                    <a:pt x="1867" y="15"/>
                    <a:pt x="1801" y="15"/>
                  </a:cubicBezTo>
                  <a:cubicBezTo>
                    <a:pt x="1745" y="5"/>
                    <a:pt x="1688" y="0"/>
                    <a:pt x="1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0"/>
            <p:cNvSpPr/>
            <p:nvPr/>
          </p:nvSpPr>
          <p:spPr>
            <a:xfrm>
              <a:off x="-1504325" y="3229400"/>
              <a:ext cx="64875" cy="60325"/>
            </a:xfrm>
            <a:custGeom>
              <a:rect b="b" l="l" r="r" t="t"/>
              <a:pathLst>
                <a:path extrusionOk="0" h="2413" w="2595">
                  <a:moveTo>
                    <a:pt x="1468" y="0"/>
                  </a:moveTo>
                  <a:cubicBezTo>
                    <a:pt x="1349" y="0"/>
                    <a:pt x="1235" y="20"/>
                    <a:pt x="1100" y="43"/>
                  </a:cubicBezTo>
                  <a:cubicBezTo>
                    <a:pt x="927" y="75"/>
                    <a:pt x="799" y="98"/>
                    <a:pt x="632" y="198"/>
                  </a:cubicBezTo>
                  <a:cubicBezTo>
                    <a:pt x="413" y="329"/>
                    <a:pt x="264" y="526"/>
                    <a:pt x="149" y="749"/>
                  </a:cubicBezTo>
                  <a:cubicBezTo>
                    <a:pt x="55" y="914"/>
                    <a:pt x="6" y="1101"/>
                    <a:pt x="6" y="1290"/>
                  </a:cubicBezTo>
                  <a:cubicBezTo>
                    <a:pt x="0" y="1433"/>
                    <a:pt x="31" y="1575"/>
                    <a:pt x="97" y="1702"/>
                  </a:cubicBezTo>
                  <a:cubicBezTo>
                    <a:pt x="137" y="1833"/>
                    <a:pt x="212" y="1951"/>
                    <a:pt x="313" y="2046"/>
                  </a:cubicBezTo>
                  <a:cubicBezTo>
                    <a:pt x="439" y="2176"/>
                    <a:pt x="597" y="2271"/>
                    <a:pt x="773" y="2320"/>
                  </a:cubicBezTo>
                  <a:cubicBezTo>
                    <a:pt x="922" y="2379"/>
                    <a:pt x="1076" y="2412"/>
                    <a:pt x="1232" y="2412"/>
                  </a:cubicBezTo>
                  <a:cubicBezTo>
                    <a:pt x="1329" y="2412"/>
                    <a:pt x="1427" y="2400"/>
                    <a:pt x="1525" y="2372"/>
                  </a:cubicBezTo>
                  <a:cubicBezTo>
                    <a:pt x="1694" y="2325"/>
                    <a:pt x="1823" y="2238"/>
                    <a:pt x="1966" y="2149"/>
                  </a:cubicBezTo>
                  <a:cubicBezTo>
                    <a:pt x="2237" y="1980"/>
                    <a:pt x="2473" y="1724"/>
                    <a:pt x="2537" y="1392"/>
                  </a:cubicBezTo>
                  <a:cubicBezTo>
                    <a:pt x="2541" y="1369"/>
                    <a:pt x="2545" y="1346"/>
                    <a:pt x="2550" y="1322"/>
                  </a:cubicBezTo>
                  <a:cubicBezTo>
                    <a:pt x="2587" y="1111"/>
                    <a:pt x="2594" y="984"/>
                    <a:pt x="2545" y="774"/>
                  </a:cubicBezTo>
                  <a:lnTo>
                    <a:pt x="2545" y="806"/>
                  </a:lnTo>
                  <a:cubicBezTo>
                    <a:pt x="2540" y="768"/>
                    <a:pt x="2531" y="732"/>
                    <a:pt x="2519" y="696"/>
                  </a:cubicBezTo>
                  <a:cubicBezTo>
                    <a:pt x="2502" y="660"/>
                    <a:pt x="2482" y="627"/>
                    <a:pt x="2459" y="595"/>
                  </a:cubicBezTo>
                  <a:lnTo>
                    <a:pt x="2459" y="595"/>
                  </a:lnTo>
                  <a:lnTo>
                    <a:pt x="2483" y="621"/>
                  </a:lnTo>
                  <a:cubicBezTo>
                    <a:pt x="2388" y="438"/>
                    <a:pt x="2270" y="347"/>
                    <a:pt x="2115" y="225"/>
                  </a:cubicBezTo>
                  <a:lnTo>
                    <a:pt x="2054" y="177"/>
                  </a:lnTo>
                  <a:cubicBezTo>
                    <a:pt x="1960" y="105"/>
                    <a:pt x="1848" y="66"/>
                    <a:pt x="1737" y="36"/>
                  </a:cubicBezTo>
                  <a:cubicBezTo>
                    <a:pt x="1639" y="10"/>
                    <a:pt x="1552" y="0"/>
                    <a:pt x="14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" name="Google Shape;1142;p50"/>
          <p:cNvGrpSpPr/>
          <p:nvPr/>
        </p:nvGrpSpPr>
        <p:grpSpPr>
          <a:xfrm>
            <a:off x="1458350" y="1438450"/>
            <a:ext cx="301150" cy="437125"/>
            <a:chOff x="6917150" y="911925"/>
            <a:chExt cx="301150" cy="437125"/>
          </a:xfrm>
        </p:grpSpPr>
        <p:sp>
          <p:nvSpPr>
            <p:cNvPr id="1143" name="Google Shape;1143;p50"/>
            <p:cNvSpPr/>
            <p:nvPr/>
          </p:nvSpPr>
          <p:spPr>
            <a:xfrm>
              <a:off x="7029950" y="911925"/>
              <a:ext cx="63575" cy="64725"/>
            </a:xfrm>
            <a:custGeom>
              <a:rect b="b" l="l" r="r" t="t"/>
              <a:pathLst>
                <a:path extrusionOk="0" h="2589" w="2543">
                  <a:moveTo>
                    <a:pt x="1224" y="1"/>
                  </a:moveTo>
                  <a:cubicBezTo>
                    <a:pt x="1071" y="1"/>
                    <a:pt x="919" y="40"/>
                    <a:pt x="784" y="113"/>
                  </a:cubicBezTo>
                  <a:cubicBezTo>
                    <a:pt x="627" y="165"/>
                    <a:pt x="488" y="257"/>
                    <a:pt x="378" y="381"/>
                  </a:cubicBezTo>
                  <a:cubicBezTo>
                    <a:pt x="256" y="495"/>
                    <a:pt x="166" y="637"/>
                    <a:pt x="116" y="796"/>
                  </a:cubicBezTo>
                  <a:cubicBezTo>
                    <a:pt x="37" y="950"/>
                    <a:pt x="0" y="1122"/>
                    <a:pt x="8" y="1295"/>
                  </a:cubicBezTo>
                  <a:cubicBezTo>
                    <a:pt x="24" y="1410"/>
                    <a:pt x="38" y="1524"/>
                    <a:pt x="54" y="1639"/>
                  </a:cubicBezTo>
                  <a:cubicBezTo>
                    <a:pt x="110" y="1854"/>
                    <a:pt x="222" y="2050"/>
                    <a:pt x="378" y="2208"/>
                  </a:cubicBezTo>
                  <a:lnTo>
                    <a:pt x="633" y="2411"/>
                  </a:lnTo>
                  <a:cubicBezTo>
                    <a:pt x="824" y="2525"/>
                    <a:pt x="1042" y="2587"/>
                    <a:pt x="1264" y="2587"/>
                  </a:cubicBezTo>
                  <a:cubicBezTo>
                    <a:pt x="1266" y="2587"/>
                    <a:pt x="1269" y="2587"/>
                    <a:pt x="1272" y="2587"/>
                  </a:cubicBezTo>
                  <a:cubicBezTo>
                    <a:pt x="1287" y="2588"/>
                    <a:pt x="1302" y="2588"/>
                    <a:pt x="1318" y="2588"/>
                  </a:cubicBezTo>
                  <a:cubicBezTo>
                    <a:pt x="1471" y="2588"/>
                    <a:pt x="1622" y="2550"/>
                    <a:pt x="1757" y="2476"/>
                  </a:cubicBezTo>
                  <a:cubicBezTo>
                    <a:pt x="1914" y="2424"/>
                    <a:pt x="2054" y="2332"/>
                    <a:pt x="2165" y="2208"/>
                  </a:cubicBezTo>
                  <a:cubicBezTo>
                    <a:pt x="2286" y="2094"/>
                    <a:pt x="2375" y="1952"/>
                    <a:pt x="2426" y="1793"/>
                  </a:cubicBezTo>
                  <a:cubicBezTo>
                    <a:pt x="2505" y="1639"/>
                    <a:pt x="2543" y="1467"/>
                    <a:pt x="2534" y="1295"/>
                  </a:cubicBezTo>
                  <a:lnTo>
                    <a:pt x="2489" y="952"/>
                  </a:lnTo>
                  <a:cubicBezTo>
                    <a:pt x="2432" y="735"/>
                    <a:pt x="2321" y="539"/>
                    <a:pt x="2165" y="381"/>
                  </a:cubicBezTo>
                  <a:lnTo>
                    <a:pt x="1908" y="178"/>
                  </a:lnTo>
                  <a:cubicBezTo>
                    <a:pt x="1717" y="62"/>
                    <a:pt x="1495" y="2"/>
                    <a:pt x="1270" y="2"/>
                  </a:cubicBezTo>
                  <a:cubicBezTo>
                    <a:pt x="1255" y="1"/>
                    <a:pt x="1239" y="1"/>
                    <a:pt x="12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6917150" y="1021275"/>
              <a:ext cx="50100" cy="50975"/>
            </a:xfrm>
            <a:custGeom>
              <a:rect b="b" l="l" r="r" t="t"/>
              <a:pathLst>
                <a:path extrusionOk="0" h="2039" w="2004">
                  <a:moveTo>
                    <a:pt x="1002" y="0"/>
                  </a:moveTo>
                  <a:cubicBezTo>
                    <a:pt x="738" y="13"/>
                    <a:pt x="489" y="118"/>
                    <a:pt x="297" y="298"/>
                  </a:cubicBezTo>
                  <a:cubicBezTo>
                    <a:pt x="202" y="389"/>
                    <a:pt x="132" y="502"/>
                    <a:pt x="93" y="627"/>
                  </a:cubicBezTo>
                  <a:cubicBezTo>
                    <a:pt x="29" y="748"/>
                    <a:pt x="0" y="883"/>
                    <a:pt x="6" y="1019"/>
                  </a:cubicBezTo>
                  <a:lnTo>
                    <a:pt x="42" y="1290"/>
                  </a:lnTo>
                  <a:cubicBezTo>
                    <a:pt x="87" y="1458"/>
                    <a:pt x="176" y="1614"/>
                    <a:pt x="299" y="1739"/>
                  </a:cubicBezTo>
                  <a:lnTo>
                    <a:pt x="499" y="1899"/>
                  </a:lnTo>
                  <a:cubicBezTo>
                    <a:pt x="652" y="1990"/>
                    <a:pt x="825" y="2038"/>
                    <a:pt x="1002" y="2038"/>
                  </a:cubicBezTo>
                  <a:cubicBezTo>
                    <a:pt x="1013" y="2038"/>
                    <a:pt x="1024" y="2038"/>
                    <a:pt x="1034" y="2038"/>
                  </a:cubicBezTo>
                  <a:cubicBezTo>
                    <a:pt x="1157" y="2038"/>
                    <a:pt x="1278" y="2008"/>
                    <a:pt x="1385" y="1950"/>
                  </a:cubicBezTo>
                  <a:cubicBezTo>
                    <a:pt x="1509" y="1910"/>
                    <a:pt x="1620" y="1837"/>
                    <a:pt x="1707" y="1739"/>
                  </a:cubicBezTo>
                  <a:cubicBezTo>
                    <a:pt x="1802" y="1650"/>
                    <a:pt x="1872" y="1538"/>
                    <a:pt x="1913" y="1412"/>
                  </a:cubicBezTo>
                  <a:cubicBezTo>
                    <a:pt x="1975" y="1291"/>
                    <a:pt x="2004" y="1156"/>
                    <a:pt x="1998" y="1020"/>
                  </a:cubicBezTo>
                  <a:lnTo>
                    <a:pt x="1962" y="749"/>
                  </a:lnTo>
                  <a:cubicBezTo>
                    <a:pt x="1917" y="579"/>
                    <a:pt x="1828" y="425"/>
                    <a:pt x="1705" y="300"/>
                  </a:cubicBezTo>
                  <a:lnTo>
                    <a:pt x="1505" y="140"/>
                  </a:lnTo>
                  <a:cubicBezTo>
                    <a:pt x="1352" y="49"/>
                    <a:pt x="1179" y="0"/>
                    <a:pt x="10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7104925" y="1042100"/>
              <a:ext cx="53850" cy="55050"/>
            </a:xfrm>
            <a:custGeom>
              <a:rect b="b" l="l" r="r" t="t"/>
              <a:pathLst>
                <a:path extrusionOk="0" h="2202" w="2154">
                  <a:moveTo>
                    <a:pt x="1076" y="1"/>
                  </a:moveTo>
                  <a:cubicBezTo>
                    <a:pt x="1028" y="1"/>
                    <a:pt x="980" y="7"/>
                    <a:pt x="933" y="20"/>
                  </a:cubicBezTo>
                  <a:cubicBezTo>
                    <a:pt x="838" y="20"/>
                    <a:pt x="744" y="46"/>
                    <a:pt x="662" y="95"/>
                  </a:cubicBezTo>
                  <a:cubicBezTo>
                    <a:pt x="571" y="121"/>
                    <a:pt x="490" y="170"/>
                    <a:pt x="424" y="236"/>
                  </a:cubicBezTo>
                  <a:cubicBezTo>
                    <a:pt x="345" y="285"/>
                    <a:pt x="279" y="353"/>
                    <a:pt x="231" y="435"/>
                  </a:cubicBezTo>
                  <a:cubicBezTo>
                    <a:pt x="137" y="540"/>
                    <a:pt x="71" y="670"/>
                    <a:pt x="39" y="808"/>
                  </a:cubicBezTo>
                  <a:lnTo>
                    <a:pt x="0" y="1101"/>
                  </a:lnTo>
                  <a:lnTo>
                    <a:pt x="39" y="1394"/>
                  </a:lnTo>
                  <a:lnTo>
                    <a:pt x="147" y="1656"/>
                  </a:lnTo>
                  <a:lnTo>
                    <a:pt x="315" y="1879"/>
                  </a:lnTo>
                  <a:cubicBezTo>
                    <a:pt x="387" y="1937"/>
                    <a:pt x="460" y="1993"/>
                    <a:pt x="532" y="2051"/>
                  </a:cubicBezTo>
                  <a:cubicBezTo>
                    <a:pt x="652" y="2130"/>
                    <a:pt x="790" y="2175"/>
                    <a:pt x="933" y="2182"/>
                  </a:cubicBezTo>
                  <a:cubicBezTo>
                    <a:pt x="980" y="2195"/>
                    <a:pt x="1028" y="2201"/>
                    <a:pt x="1075" y="2201"/>
                  </a:cubicBezTo>
                  <a:cubicBezTo>
                    <a:pt x="1123" y="2201"/>
                    <a:pt x="1171" y="2195"/>
                    <a:pt x="1218" y="2182"/>
                  </a:cubicBezTo>
                  <a:cubicBezTo>
                    <a:pt x="1361" y="2175"/>
                    <a:pt x="1499" y="2130"/>
                    <a:pt x="1619" y="2051"/>
                  </a:cubicBezTo>
                  <a:lnTo>
                    <a:pt x="1623" y="2049"/>
                  </a:lnTo>
                  <a:cubicBezTo>
                    <a:pt x="1746" y="1982"/>
                    <a:pt x="1849" y="1885"/>
                    <a:pt x="1923" y="1767"/>
                  </a:cubicBezTo>
                  <a:cubicBezTo>
                    <a:pt x="2018" y="1662"/>
                    <a:pt x="2084" y="1533"/>
                    <a:pt x="2114" y="1395"/>
                  </a:cubicBezTo>
                  <a:lnTo>
                    <a:pt x="2153" y="1104"/>
                  </a:lnTo>
                  <a:cubicBezTo>
                    <a:pt x="2153" y="909"/>
                    <a:pt x="2103" y="719"/>
                    <a:pt x="2008" y="551"/>
                  </a:cubicBezTo>
                  <a:lnTo>
                    <a:pt x="2005" y="545"/>
                  </a:lnTo>
                  <a:cubicBezTo>
                    <a:pt x="1949" y="471"/>
                    <a:pt x="1893" y="396"/>
                    <a:pt x="1836" y="323"/>
                  </a:cubicBezTo>
                  <a:lnTo>
                    <a:pt x="1619" y="151"/>
                  </a:lnTo>
                  <a:cubicBezTo>
                    <a:pt x="1499" y="72"/>
                    <a:pt x="1362" y="26"/>
                    <a:pt x="1220" y="20"/>
                  </a:cubicBezTo>
                  <a:cubicBezTo>
                    <a:pt x="1173" y="7"/>
                    <a:pt x="1124" y="1"/>
                    <a:pt x="10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6997950" y="1104275"/>
              <a:ext cx="59775" cy="60500"/>
            </a:xfrm>
            <a:custGeom>
              <a:rect b="b" l="l" r="r" t="t"/>
              <a:pathLst>
                <a:path extrusionOk="0" h="2420" w="2391">
                  <a:moveTo>
                    <a:pt x="1150" y="1"/>
                  </a:moveTo>
                  <a:cubicBezTo>
                    <a:pt x="1006" y="1"/>
                    <a:pt x="864" y="37"/>
                    <a:pt x="737" y="106"/>
                  </a:cubicBezTo>
                  <a:cubicBezTo>
                    <a:pt x="592" y="153"/>
                    <a:pt x="461" y="240"/>
                    <a:pt x="358" y="353"/>
                  </a:cubicBezTo>
                  <a:cubicBezTo>
                    <a:pt x="214" y="502"/>
                    <a:pt x="110" y="685"/>
                    <a:pt x="57" y="884"/>
                  </a:cubicBezTo>
                  <a:cubicBezTo>
                    <a:pt x="1" y="1094"/>
                    <a:pt x="1" y="1315"/>
                    <a:pt x="57" y="1524"/>
                  </a:cubicBezTo>
                  <a:cubicBezTo>
                    <a:pt x="110" y="1724"/>
                    <a:pt x="214" y="1905"/>
                    <a:pt x="358" y="2054"/>
                  </a:cubicBezTo>
                  <a:cubicBezTo>
                    <a:pt x="370" y="2064"/>
                    <a:pt x="587" y="2238"/>
                    <a:pt x="600" y="2246"/>
                  </a:cubicBezTo>
                  <a:lnTo>
                    <a:pt x="608" y="2248"/>
                  </a:lnTo>
                  <a:cubicBezTo>
                    <a:pt x="701" y="2295"/>
                    <a:pt x="796" y="2336"/>
                    <a:pt x="894" y="2372"/>
                  </a:cubicBezTo>
                  <a:cubicBezTo>
                    <a:pt x="899" y="2374"/>
                    <a:pt x="904" y="2375"/>
                    <a:pt x="909" y="2377"/>
                  </a:cubicBezTo>
                  <a:cubicBezTo>
                    <a:pt x="1012" y="2397"/>
                    <a:pt x="1118" y="2411"/>
                    <a:pt x="1224" y="2420"/>
                  </a:cubicBezTo>
                  <a:lnTo>
                    <a:pt x="1250" y="2420"/>
                  </a:lnTo>
                  <a:cubicBezTo>
                    <a:pt x="1360" y="2413"/>
                    <a:pt x="1466" y="2398"/>
                    <a:pt x="1573" y="2375"/>
                  </a:cubicBezTo>
                  <a:cubicBezTo>
                    <a:pt x="1757" y="2322"/>
                    <a:pt x="1926" y="2222"/>
                    <a:pt x="2060" y="2084"/>
                  </a:cubicBezTo>
                  <a:cubicBezTo>
                    <a:pt x="2165" y="1985"/>
                    <a:pt x="2245" y="1859"/>
                    <a:pt x="2288" y="1721"/>
                  </a:cubicBezTo>
                  <a:cubicBezTo>
                    <a:pt x="2357" y="1587"/>
                    <a:pt x="2390" y="1437"/>
                    <a:pt x="2383" y="1286"/>
                  </a:cubicBezTo>
                  <a:cubicBezTo>
                    <a:pt x="2381" y="1178"/>
                    <a:pt x="2366" y="1070"/>
                    <a:pt x="2335" y="964"/>
                  </a:cubicBezTo>
                  <a:cubicBezTo>
                    <a:pt x="2268" y="634"/>
                    <a:pt x="2072" y="338"/>
                    <a:pt x="1783" y="166"/>
                  </a:cubicBezTo>
                  <a:cubicBezTo>
                    <a:pt x="1605" y="58"/>
                    <a:pt x="1399" y="2"/>
                    <a:pt x="1190" y="2"/>
                  </a:cubicBezTo>
                  <a:cubicBezTo>
                    <a:pt x="1177" y="1"/>
                    <a:pt x="1163" y="1"/>
                    <a:pt x="11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6926075" y="1221700"/>
              <a:ext cx="43725" cy="44475"/>
            </a:xfrm>
            <a:custGeom>
              <a:rect b="b" l="l" r="r" t="t"/>
              <a:pathLst>
                <a:path extrusionOk="0" h="1779" w="1749">
                  <a:moveTo>
                    <a:pt x="845" y="1"/>
                  </a:moveTo>
                  <a:cubicBezTo>
                    <a:pt x="739" y="1"/>
                    <a:pt x="635" y="28"/>
                    <a:pt x="541" y="78"/>
                  </a:cubicBezTo>
                  <a:cubicBezTo>
                    <a:pt x="433" y="114"/>
                    <a:pt x="337" y="177"/>
                    <a:pt x="262" y="262"/>
                  </a:cubicBezTo>
                  <a:cubicBezTo>
                    <a:pt x="178" y="340"/>
                    <a:pt x="116" y="438"/>
                    <a:pt x="82" y="547"/>
                  </a:cubicBezTo>
                  <a:cubicBezTo>
                    <a:pt x="27" y="653"/>
                    <a:pt x="1" y="771"/>
                    <a:pt x="7" y="890"/>
                  </a:cubicBezTo>
                  <a:cubicBezTo>
                    <a:pt x="17" y="968"/>
                    <a:pt x="27" y="1047"/>
                    <a:pt x="38" y="1125"/>
                  </a:cubicBezTo>
                  <a:cubicBezTo>
                    <a:pt x="77" y="1274"/>
                    <a:pt x="154" y="1408"/>
                    <a:pt x="262" y="1517"/>
                  </a:cubicBezTo>
                  <a:lnTo>
                    <a:pt x="437" y="1657"/>
                  </a:lnTo>
                  <a:cubicBezTo>
                    <a:pt x="569" y="1736"/>
                    <a:pt x="720" y="1778"/>
                    <a:pt x="876" y="1778"/>
                  </a:cubicBezTo>
                  <a:cubicBezTo>
                    <a:pt x="886" y="1779"/>
                    <a:pt x="896" y="1779"/>
                    <a:pt x="906" y="1779"/>
                  </a:cubicBezTo>
                  <a:cubicBezTo>
                    <a:pt x="1011" y="1779"/>
                    <a:pt x="1117" y="1752"/>
                    <a:pt x="1210" y="1702"/>
                  </a:cubicBezTo>
                  <a:cubicBezTo>
                    <a:pt x="1317" y="1666"/>
                    <a:pt x="1413" y="1602"/>
                    <a:pt x="1489" y="1517"/>
                  </a:cubicBezTo>
                  <a:cubicBezTo>
                    <a:pt x="1573" y="1439"/>
                    <a:pt x="1635" y="1341"/>
                    <a:pt x="1670" y="1232"/>
                  </a:cubicBezTo>
                  <a:cubicBezTo>
                    <a:pt x="1723" y="1127"/>
                    <a:pt x="1749" y="1009"/>
                    <a:pt x="1745" y="890"/>
                  </a:cubicBezTo>
                  <a:lnTo>
                    <a:pt x="1713" y="654"/>
                  </a:lnTo>
                  <a:cubicBezTo>
                    <a:pt x="1674" y="506"/>
                    <a:pt x="1596" y="370"/>
                    <a:pt x="1489" y="262"/>
                  </a:cubicBezTo>
                  <a:lnTo>
                    <a:pt x="1314" y="122"/>
                  </a:lnTo>
                  <a:cubicBezTo>
                    <a:pt x="1181" y="43"/>
                    <a:pt x="1030" y="1"/>
                    <a:pt x="876" y="1"/>
                  </a:cubicBezTo>
                  <a:cubicBezTo>
                    <a:pt x="865" y="1"/>
                    <a:pt x="855" y="1"/>
                    <a:pt x="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7072900" y="1246750"/>
              <a:ext cx="45700" cy="46475"/>
            </a:xfrm>
            <a:custGeom>
              <a:rect b="b" l="l" r="r" t="t"/>
              <a:pathLst>
                <a:path extrusionOk="0" h="1859" w="1828">
                  <a:moveTo>
                    <a:pt x="883" y="0"/>
                  </a:moveTo>
                  <a:cubicBezTo>
                    <a:pt x="771" y="0"/>
                    <a:pt x="661" y="29"/>
                    <a:pt x="564" y="82"/>
                  </a:cubicBezTo>
                  <a:cubicBezTo>
                    <a:pt x="451" y="119"/>
                    <a:pt x="350" y="185"/>
                    <a:pt x="271" y="273"/>
                  </a:cubicBezTo>
                  <a:cubicBezTo>
                    <a:pt x="185" y="355"/>
                    <a:pt x="120" y="458"/>
                    <a:pt x="84" y="571"/>
                  </a:cubicBezTo>
                  <a:cubicBezTo>
                    <a:pt x="26" y="682"/>
                    <a:pt x="0" y="806"/>
                    <a:pt x="6" y="930"/>
                  </a:cubicBezTo>
                  <a:lnTo>
                    <a:pt x="38" y="1177"/>
                  </a:lnTo>
                  <a:cubicBezTo>
                    <a:pt x="80" y="1331"/>
                    <a:pt x="160" y="1472"/>
                    <a:pt x="273" y="1586"/>
                  </a:cubicBezTo>
                  <a:lnTo>
                    <a:pt x="456" y="1732"/>
                  </a:lnTo>
                  <a:cubicBezTo>
                    <a:pt x="594" y="1815"/>
                    <a:pt x="753" y="1858"/>
                    <a:pt x="914" y="1858"/>
                  </a:cubicBezTo>
                  <a:cubicBezTo>
                    <a:pt x="922" y="1859"/>
                    <a:pt x="930" y="1859"/>
                    <a:pt x="939" y="1859"/>
                  </a:cubicBezTo>
                  <a:cubicBezTo>
                    <a:pt x="1051" y="1859"/>
                    <a:pt x="1163" y="1831"/>
                    <a:pt x="1264" y="1778"/>
                  </a:cubicBezTo>
                  <a:cubicBezTo>
                    <a:pt x="1377" y="1740"/>
                    <a:pt x="1477" y="1674"/>
                    <a:pt x="1557" y="1586"/>
                  </a:cubicBezTo>
                  <a:cubicBezTo>
                    <a:pt x="1643" y="1504"/>
                    <a:pt x="1708" y="1402"/>
                    <a:pt x="1744" y="1288"/>
                  </a:cubicBezTo>
                  <a:cubicBezTo>
                    <a:pt x="1800" y="1177"/>
                    <a:pt x="1828" y="1053"/>
                    <a:pt x="1822" y="929"/>
                  </a:cubicBezTo>
                  <a:lnTo>
                    <a:pt x="1790" y="682"/>
                  </a:lnTo>
                  <a:cubicBezTo>
                    <a:pt x="1748" y="528"/>
                    <a:pt x="1668" y="387"/>
                    <a:pt x="1555" y="273"/>
                  </a:cubicBezTo>
                  <a:lnTo>
                    <a:pt x="1372" y="128"/>
                  </a:lnTo>
                  <a:cubicBezTo>
                    <a:pt x="1232" y="44"/>
                    <a:pt x="1074" y="1"/>
                    <a:pt x="914" y="1"/>
                  </a:cubicBezTo>
                  <a:cubicBezTo>
                    <a:pt x="904" y="0"/>
                    <a:pt x="893" y="0"/>
                    <a:pt x="8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7157300" y="1163800"/>
              <a:ext cx="61000" cy="61925"/>
            </a:xfrm>
            <a:custGeom>
              <a:rect b="b" l="l" r="r" t="t"/>
              <a:pathLst>
                <a:path extrusionOk="0" h="2477" w="2440">
                  <a:moveTo>
                    <a:pt x="1254" y="1"/>
                  </a:moveTo>
                  <a:cubicBezTo>
                    <a:pt x="1241" y="1"/>
                    <a:pt x="1228" y="1"/>
                    <a:pt x="1216" y="1"/>
                  </a:cubicBezTo>
                  <a:lnTo>
                    <a:pt x="893" y="46"/>
                  </a:lnTo>
                  <a:lnTo>
                    <a:pt x="603" y="173"/>
                  </a:lnTo>
                  <a:cubicBezTo>
                    <a:pt x="521" y="238"/>
                    <a:pt x="439" y="301"/>
                    <a:pt x="357" y="366"/>
                  </a:cubicBezTo>
                  <a:lnTo>
                    <a:pt x="168" y="618"/>
                  </a:lnTo>
                  <a:cubicBezTo>
                    <a:pt x="126" y="718"/>
                    <a:pt x="86" y="817"/>
                    <a:pt x="45" y="915"/>
                  </a:cubicBezTo>
                  <a:cubicBezTo>
                    <a:pt x="31" y="1026"/>
                    <a:pt x="15" y="1136"/>
                    <a:pt x="1" y="1245"/>
                  </a:cubicBezTo>
                  <a:cubicBezTo>
                    <a:pt x="17" y="1356"/>
                    <a:pt x="31" y="1466"/>
                    <a:pt x="45" y="1577"/>
                  </a:cubicBezTo>
                  <a:cubicBezTo>
                    <a:pt x="80" y="1732"/>
                    <a:pt x="155" y="1878"/>
                    <a:pt x="262" y="1999"/>
                  </a:cubicBezTo>
                  <a:cubicBezTo>
                    <a:pt x="315" y="2090"/>
                    <a:pt x="390" y="2166"/>
                    <a:pt x="481" y="2221"/>
                  </a:cubicBezTo>
                  <a:cubicBezTo>
                    <a:pt x="554" y="2297"/>
                    <a:pt x="646" y="2352"/>
                    <a:pt x="749" y="2381"/>
                  </a:cubicBezTo>
                  <a:cubicBezTo>
                    <a:pt x="898" y="2445"/>
                    <a:pt x="1057" y="2477"/>
                    <a:pt x="1216" y="2477"/>
                  </a:cubicBezTo>
                  <a:cubicBezTo>
                    <a:pt x="1376" y="2477"/>
                    <a:pt x="1535" y="2445"/>
                    <a:pt x="1684" y="2381"/>
                  </a:cubicBezTo>
                  <a:cubicBezTo>
                    <a:pt x="1785" y="2352"/>
                    <a:pt x="1878" y="2297"/>
                    <a:pt x="1952" y="2221"/>
                  </a:cubicBezTo>
                  <a:cubicBezTo>
                    <a:pt x="2043" y="2166"/>
                    <a:pt x="2118" y="2090"/>
                    <a:pt x="2170" y="1999"/>
                  </a:cubicBezTo>
                  <a:cubicBezTo>
                    <a:pt x="2276" y="1878"/>
                    <a:pt x="2351" y="1732"/>
                    <a:pt x="2387" y="1577"/>
                  </a:cubicBezTo>
                  <a:cubicBezTo>
                    <a:pt x="2406" y="1520"/>
                    <a:pt x="2413" y="1463"/>
                    <a:pt x="2410" y="1404"/>
                  </a:cubicBezTo>
                  <a:cubicBezTo>
                    <a:pt x="2432" y="1350"/>
                    <a:pt x="2439" y="1291"/>
                    <a:pt x="2432" y="1234"/>
                  </a:cubicBezTo>
                  <a:cubicBezTo>
                    <a:pt x="2417" y="1124"/>
                    <a:pt x="2404" y="1015"/>
                    <a:pt x="2390" y="905"/>
                  </a:cubicBezTo>
                  <a:cubicBezTo>
                    <a:pt x="2354" y="751"/>
                    <a:pt x="2281" y="607"/>
                    <a:pt x="2175" y="489"/>
                  </a:cubicBezTo>
                  <a:cubicBezTo>
                    <a:pt x="2122" y="398"/>
                    <a:pt x="2049" y="321"/>
                    <a:pt x="1959" y="268"/>
                  </a:cubicBezTo>
                  <a:cubicBezTo>
                    <a:pt x="1925" y="226"/>
                    <a:pt x="1883" y="192"/>
                    <a:pt x="1834" y="170"/>
                  </a:cubicBezTo>
                  <a:lnTo>
                    <a:pt x="1546" y="46"/>
                  </a:lnTo>
                  <a:cubicBezTo>
                    <a:pt x="1451" y="16"/>
                    <a:pt x="1353" y="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7166525" y="1312950"/>
              <a:ext cx="35475" cy="36100"/>
            </a:xfrm>
            <a:custGeom>
              <a:rect b="b" l="l" r="r" t="t"/>
              <a:pathLst>
                <a:path extrusionOk="0" h="1444" w="1419">
                  <a:moveTo>
                    <a:pt x="686" y="1"/>
                  </a:moveTo>
                  <a:cubicBezTo>
                    <a:pt x="600" y="1"/>
                    <a:pt x="515" y="23"/>
                    <a:pt x="439" y="63"/>
                  </a:cubicBezTo>
                  <a:cubicBezTo>
                    <a:pt x="351" y="92"/>
                    <a:pt x="273" y="144"/>
                    <a:pt x="212" y="212"/>
                  </a:cubicBezTo>
                  <a:cubicBezTo>
                    <a:pt x="145" y="275"/>
                    <a:pt x="94" y="356"/>
                    <a:pt x="67" y="444"/>
                  </a:cubicBezTo>
                  <a:cubicBezTo>
                    <a:pt x="22" y="530"/>
                    <a:pt x="1" y="626"/>
                    <a:pt x="6" y="722"/>
                  </a:cubicBezTo>
                  <a:cubicBezTo>
                    <a:pt x="14" y="785"/>
                    <a:pt x="22" y="850"/>
                    <a:pt x="31" y="914"/>
                  </a:cubicBezTo>
                  <a:cubicBezTo>
                    <a:pt x="63" y="1033"/>
                    <a:pt x="125" y="1143"/>
                    <a:pt x="211" y="1232"/>
                  </a:cubicBezTo>
                  <a:lnTo>
                    <a:pt x="354" y="1345"/>
                  </a:lnTo>
                  <a:cubicBezTo>
                    <a:pt x="462" y="1408"/>
                    <a:pt x="584" y="1443"/>
                    <a:pt x="710" y="1443"/>
                  </a:cubicBezTo>
                  <a:cubicBezTo>
                    <a:pt x="718" y="1443"/>
                    <a:pt x="725" y="1443"/>
                    <a:pt x="733" y="1443"/>
                  </a:cubicBezTo>
                  <a:cubicBezTo>
                    <a:pt x="819" y="1443"/>
                    <a:pt x="904" y="1422"/>
                    <a:pt x="981" y="1381"/>
                  </a:cubicBezTo>
                  <a:cubicBezTo>
                    <a:pt x="1068" y="1352"/>
                    <a:pt x="1146" y="1300"/>
                    <a:pt x="1208" y="1232"/>
                  </a:cubicBezTo>
                  <a:cubicBezTo>
                    <a:pt x="1276" y="1167"/>
                    <a:pt x="1326" y="1088"/>
                    <a:pt x="1354" y="999"/>
                  </a:cubicBezTo>
                  <a:cubicBezTo>
                    <a:pt x="1398" y="914"/>
                    <a:pt x="1419" y="817"/>
                    <a:pt x="1414" y="721"/>
                  </a:cubicBezTo>
                  <a:cubicBezTo>
                    <a:pt x="1406" y="657"/>
                    <a:pt x="1398" y="594"/>
                    <a:pt x="1390" y="530"/>
                  </a:cubicBezTo>
                  <a:cubicBezTo>
                    <a:pt x="1358" y="411"/>
                    <a:pt x="1295" y="301"/>
                    <a:pt x="1208" y="212"/>
                  </a:cubicBezTo>
                  <a:lnTo>
                    <a:pt x="1066" y="100"/>
                  </a:lnTo>
                  <a:cubicBezTo>
                    <a:pt x="959" y="35"/>
                    <a:pt x="835" y="2"/>
                    <a:pt x="710" y="2"/>
                  </a:cubicBezTo>
                  <a:cubicBezTo>
                    <a:pt x="702" y="1"/>
                    <a:pt x="694" y="1"/>
                    <a:pt x="6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51"/>
          <p:cNvSpPr txBox="1"/>
          <p:nvPr>
            <p:ph idx="1" type="body"/>
          </p:nvPr>
        </p:nvSpPr>
        <p:spPr>
          <a:xfrm>
            <a:off x="733600" y="1387800"/>
            <a:ext cx="3566400" cy="30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VECTORS:</a:t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Peeping people collection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Abstract company card with painted elements</a:t>
            </a:r>
            <a:r>
              <a:rPr lang="en"/>
              <a:t>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Abstract painted business card template</a:t>
            </a:r>
            <a:endParaRPr/>
          </a:p>
        </p:txBody>
      </p:sp>
      <p:sp>
        <p:nvSpPr>
          <p:cNvPr id="1156" name="Google Shape;1156;p51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157" name="Google Shape;1157;p51"/>
          <p:cNvSpPr txBox="1"/>
          <p:nvPr>
            <p:ph idx="2" type="body"/>
          </p:nvPr>
        </p:nvSpPr>
        <p:spPr>
          <a:xfrm>
            <a:off x="4802115" y="1387800"/>
            <a:ext cx="3566400" cy="30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PHOTOS:</a:t>
            </a:r>
            <a:endParaRPr>
              <a:uFill>
                <a:noFill/>
              </a:uFill>
              <a:hlinkClick r:id="rId6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Cheerful woman writing in documents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Smiling young female writing in scratchpad in workplace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9"/>
              </a:rPr>
              <a:t>Man helping coworker with job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3" name="Google Shape;1163;p52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p52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53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0" name="Google Shape;1170;p53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1" name="Google Shape;1171;p53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Signika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https://fonts.google.com/specimen/Signika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2" name="Google Shape;1172;p53"/>
          <p:cNvGrpSpPr/>
          <p:nvPr/>
        </p:nvGrpSpPr>
        <p:grpSpPr>
          <a:xfrm>
            <a:off x="1521713" y="3498875"/>
            <a:ext cx="3976875" cy="754200"/>
            <a:chOff x="2052655" y="3498875"/>
            <a:chExt cx="3976875" cy="754200"/>
          </a:xfrm>
        </p:grpSpPr>
        <p:sp>
          <p:nvSpPr>
            <p:cNvPr id="1173" name="Google Shape;1173;p53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DED2D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3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DD68B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3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7BEBE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3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2909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3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#ded2d1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178" name="Google Shape;1178;p53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#fdd68b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179" name="Google Shape;1179;p53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#f7bebe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180" name="Google Shape;1180;p53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#f29095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grpSp>
        <p:nvGrpSpPr>
          <p:cNvPr id="1181" name="Google Shape;1181;p53"/>
          <p:cNvGrpSpPr/>
          <p:nvPr/>
        </p:nvGrpSpPr>
        <p:grpSpPr>
          <a:xfrm>
            <a:off x="5769027" y="3498875"/>
            <a:ext cx="791411" cy="754200"/>
            <a:chOff x="5238120" y="3498875"/>
            <a:chExt cx="791411" cy="754200"/>
          </a:xfrm>
        </p:grpSpPr>
        <p:sp>
          <p:nvSpPr>
            <p:cNvPr id="1182" name="Google Shape;1182;p53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53484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3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#534844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grpSp>
        <p:nvGrpSpPr>
          <p:cNvPr id="1184" name="Google Shape;1184;p53"/>
          <p:cNvGrpSpPr/>
          <p:nvPr/>
        </p:nvGrpSpPr>
        <p:grpSpPr>
          <a:xfrm>
            <a:off x="6830877" y="3498875"/>
            <a:ext cx="791411" cy="754200"/>
            <a:chOff x="5238120" y="3498875"/>
            <a:chExt cx="791411" cy="754200"/>
          </a:xfrm>
        </p:grpSpPr>
        <p:sp>
          <p:nvSpPr>
            <p:cNvPr id="1185" name="Google Shape;1185;p53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D86C7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3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#d86c71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5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2" name="Google Shape;1192;p54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3" name="Google Shape;1193;p54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194" name="Google Shape;1194;p54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4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" name="Google Shape;1196;p54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197" name="Google Shape;1197;p54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4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4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4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" name="Google Shape;1201;p54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202" name="Google Shape;1202;p54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4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" name="Google Shape;1204;p54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205" name="Google Shape;1205;p54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4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4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" name="Google Shape;1208;p54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209" name="Google Shape;1209;p54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4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" name="Google Shape;1211;p54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212" name="Google Shape;1212;p54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4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4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4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54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217" name="Google Shape;1217;p54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4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4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4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54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222" name="Google Shape;1222;p54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4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4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4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4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54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228" name="Google Shape;1228;p54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4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4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4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" name="Google Shape;1232;p54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233" name="Google Shape;1233;p54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4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4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" name="Google Shape;1236;p54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237" name="Google Shape;1237;p54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4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4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4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4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4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" name="Google Shape;1243;p54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244" name="Google Shape;1244;p54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4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4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4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4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4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4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" name="Google Shape;1251;p54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252" name="Google Shape;1252;p54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4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4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4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" name="Google Shape;1256;p54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257" name="Google Shape;1257;p54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4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4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" name="Google Shape;1260;p54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261" name="Google Shape;1261;p54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4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4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" name="Google Shape;1264;p54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265" name="Google Shape;1265;p54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4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7" name="Google Shape;1267;p54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8" name="Google Shape;1268;p54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269" name="Google Shape;1269;p54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4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4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4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" name="Google Shape;1273;p54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274" name="Google Shape;1274;p54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4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" name="Google Shape;1276;p54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277" name="Google Shape;1277;p54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4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279" name="Google Shape;1279;p54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0" name="Google Shape;1280;p54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281" name="Google Shape;1281;p54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4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" name="Google Shape;1283;p54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284" name="Google Shape;1284;p54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4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" name="Google Shape;1286;p54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287" name="Google Shape;1287;p54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4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" name="Google Shape;1289;p54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290" name="Google Shape;1290;p54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4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4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4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4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4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4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4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" name="Google Shape;1298;p54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299" name="Google Shape;1299;p54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4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4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4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4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4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4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4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4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4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4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4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4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4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4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4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4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4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4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4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4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" name="Google Shape;1320;p54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321" name="Google Shape;1321;p54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4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4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4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" name="Google Shape;1325;p54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326" name="Google Shape;1326;p54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4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4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4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4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4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4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4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4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4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4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4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" name="Google Shape;1338;p54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339" name="Google Shape;1339;p54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4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" name="Google Shape;1341;p54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342" name="Google Shape;1342;p54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4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4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5" name="Google Shape;1345;p54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54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54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54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9" name="Google Shape;1349;p54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350" name="Google Shape;1350;p54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4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" name="Google Shape;1352;p54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353" name="Google Shape;1353;p54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4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" name="Google Shape;1355;p54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356" name="Google Shape;1356;p54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4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" name="Google Shape;1358;p54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359" name="Google Shape;1359;p54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4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" name="Google Shape;1361;p54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362" name="Google Shape;1362;p54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4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" name="Google Shape;1364;p54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365" name="Google Shape;1365;p54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4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" name="Google Shape;1367;p54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368" name="Google Shape;1368;p54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4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" name="Google Shape;1370;p54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371" name="Google Shape;1371;p54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4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4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" name="Google Shape;1374;p54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375" name="Google Shape;1375;p54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4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4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" name="Google Shape;1378;p54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379" name="Google Shape;1379;p54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4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4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" name="Google Shape;1382;p54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383" name="Google Shape;1383;p54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4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4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6" name="Google Shape;1386;p54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387" name="Google Shape;1387;p54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4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9" name="Google Shape;1389;p54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54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54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54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54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54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5" name="Google Shape;1395;p54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396" name="Google Shape;1396;p54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4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" name="Google Shape;1398;p54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399" name="Google Shape;1399;p54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4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" name="Google Shape;1401;p54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402" name="Google Shape;1402;p54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4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4" name="Google Shape;1404;p54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54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54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7" name="Google Shape;1407;p54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408" name="Google Shape;1408;p54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4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4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4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4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4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4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4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4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7" name="Google Shape;1417;p54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418" name="Google Shape;1418;p54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4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" name="Google Shape;1420;p54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421" name="Google Shape;1421;p54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4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4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4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4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4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4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4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4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4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4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4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4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4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4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4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4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4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4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4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1" name="Google Shape;1441;p54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442" name="Google Shape;1442;p54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4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4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4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4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4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4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4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4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4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4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4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4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4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4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4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4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4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4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4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4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4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4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4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4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4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4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4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4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4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4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4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4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4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4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4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4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4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4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4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4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4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4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4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4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4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4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4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4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4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4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4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4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4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4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4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4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4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4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4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4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4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4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4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4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4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4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4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4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4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4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4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4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4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4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4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4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4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0" name="Google Shape;1520;p54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54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54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54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8" name="Google Shape;1528;p55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529" name="Google Shape;1529;p55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5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5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5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5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5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5" name="Google Shape;1535;p55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536" name="Google Shape;1536;p55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5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5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5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5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5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5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5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5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5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5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5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5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5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5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5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5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5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5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5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5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5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5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5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5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5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5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5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5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5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5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5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5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5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5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5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5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5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5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5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5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5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5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5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5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5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5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5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5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5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5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5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5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5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5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5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5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5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5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5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5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5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5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5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5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5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5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5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5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5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5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5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5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5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5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5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5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5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5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5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5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5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5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5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5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5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5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5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5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5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5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5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5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5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5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5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5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5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5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5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5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5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5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5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5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5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5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5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5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5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5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5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5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5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5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5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5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5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5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5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5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5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5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5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5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5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5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5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5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5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5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5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5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5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5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5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5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5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5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5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5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5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5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5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5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5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5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5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5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5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5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5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5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5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5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5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5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5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5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5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5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5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5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5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5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5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5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5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5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5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5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5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5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5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5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5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5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5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5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5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5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5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5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5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5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5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5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5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5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5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5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5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5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5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5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5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5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5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5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5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5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5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5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5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5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5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5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5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5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5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5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5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5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5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5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5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5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5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5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5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5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5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5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5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5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5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5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5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5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5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5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5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5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5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5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5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5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5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5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5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5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5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5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5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5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5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5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5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5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5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5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5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5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5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5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5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5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5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5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5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5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5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5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5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5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5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5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5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5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5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5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5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5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5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5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5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5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5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5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5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5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5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5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5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5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5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5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5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5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5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5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5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5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5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5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5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5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5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5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5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5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5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5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5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5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5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5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5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5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5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5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5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5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5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5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5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5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5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5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5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5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5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5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5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5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5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5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5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5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5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5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5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5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5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5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5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5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5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5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5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5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5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5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5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5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5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5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5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5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5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5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5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5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5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5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5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5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5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5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5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5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5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5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5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5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5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5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5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5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5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5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5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5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5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5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5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5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5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5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5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5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5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5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5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5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5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5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5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5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5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5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5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5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5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5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5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5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5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5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5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5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5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5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5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5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5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5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5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5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5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5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5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5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5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5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5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5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5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5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5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5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5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5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5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5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5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5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5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5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5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5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5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5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5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5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5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5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5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5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5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5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5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5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5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5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5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5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5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5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5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5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5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5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5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5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5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5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5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5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5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5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5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5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5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5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5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5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5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5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5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5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5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5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5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5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5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5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5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5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5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5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5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5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5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5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5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5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5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5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5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5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5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5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5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5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5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5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5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5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5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5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5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5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5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5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5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5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5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5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5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5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5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5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5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5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5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5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5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5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5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5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5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5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5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5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5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5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5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5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5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5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5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5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5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5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5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5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5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5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5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5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5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5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5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5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5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5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5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5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5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5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5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5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5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5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5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5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5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5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5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5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5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5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5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5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5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5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5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5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5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5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5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5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5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5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5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5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5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5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5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5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5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5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5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5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5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5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5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5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5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5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5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5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5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5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5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5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5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5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5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5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5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5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5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5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5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5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5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5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5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5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5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5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5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5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5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5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5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5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5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5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5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5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5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5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5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5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5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5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5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5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5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5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5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5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5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5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5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5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5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5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5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5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5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5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5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5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5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5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5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5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5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5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5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5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5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5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5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5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5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5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5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5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5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5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5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5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5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5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5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5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5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5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5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5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5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5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5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5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5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5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5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5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5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5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5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5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5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5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5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5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5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5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5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5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5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5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5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5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5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5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5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5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5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5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5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5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5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5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5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5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5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5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5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5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5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5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5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5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5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5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5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5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5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5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5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5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5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5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5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5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5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5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5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5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5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5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5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5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5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5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5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5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5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5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5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5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5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5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5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5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5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5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5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5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5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5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5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5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5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5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5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5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5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5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5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5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5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5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5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5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5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5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5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5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5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5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5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5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5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5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5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5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5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5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5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5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5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5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5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5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5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5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5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5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5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5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5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5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5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5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5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5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5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5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5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5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5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5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5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5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5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5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5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5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5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5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5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5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5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5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5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5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5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5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5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5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5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5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5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5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5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5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5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5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5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5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5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5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5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5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5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5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5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5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5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5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5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5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5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5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5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5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5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5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5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5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5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5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5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5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5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5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5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5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5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5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5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5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5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5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5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5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5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5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5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5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5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5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5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5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5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5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5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5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5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5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5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5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5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5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5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5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5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5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5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5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5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5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5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5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5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5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5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5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5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5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5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5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5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5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5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5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5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5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5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5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5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5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5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5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5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5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5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5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5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5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5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5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5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5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5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5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5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5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5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5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5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5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5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5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5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5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5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5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5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5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5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5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5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5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5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5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5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5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5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5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5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5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5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5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5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5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5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5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5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5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5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5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5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5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5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5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5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5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5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5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5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5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5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5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5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5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5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5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5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5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5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5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5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5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5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5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5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5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5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5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5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5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5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5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5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5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5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5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5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5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5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5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5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5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5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5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5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5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5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5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5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5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5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5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5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5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5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5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5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5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5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5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5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5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5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5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5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5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5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5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5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5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5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5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5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5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5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5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5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5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5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5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5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5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5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5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5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5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5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5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5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5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5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5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5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5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5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5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5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5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5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5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5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5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5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5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5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5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5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5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5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5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5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5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5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5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5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5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5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5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5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5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5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5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5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5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5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5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5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5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5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5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5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5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5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5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5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5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5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5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5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5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5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5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5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5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5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5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5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5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5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5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5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5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5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5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5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5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5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5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5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5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5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5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5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5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5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5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5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5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5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5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5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5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5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5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5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5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5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5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5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5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5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5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5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5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5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5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5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5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5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5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5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5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5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5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5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5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5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5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5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5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5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5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5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5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5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5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5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5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5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5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5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5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5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5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5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5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5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5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5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5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5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5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5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5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5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5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5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5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5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5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5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5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5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5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5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5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5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5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5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5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5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5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5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5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5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5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5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5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5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5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5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5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5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5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5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5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5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5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5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5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5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5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5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5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5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5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5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5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5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5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5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5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5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5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5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5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5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5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5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5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5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5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5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5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5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5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5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5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5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5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5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5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5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5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5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5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5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5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5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5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5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5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5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5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5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5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5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5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5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5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5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5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5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5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5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5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5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5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5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5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5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5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5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5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5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5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5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5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5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5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5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5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5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5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5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5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5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5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5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5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5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5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5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5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5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5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5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5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5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5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5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5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5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5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5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5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5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5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5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5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5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5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5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5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5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5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5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5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8" name="Google Shape;3108;p55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109" name="Google Shape;3109;p55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5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5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5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5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5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5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5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5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5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5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5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5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5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5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5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5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5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5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5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5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5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5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5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5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5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5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5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5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5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5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5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5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5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5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5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5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5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5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5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5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5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5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5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5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5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5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5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5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5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5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0" name="Google Shape;3160;p55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161" name="Google Shape;3161;p55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5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3" name="Google Shape;3163;p55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164" name="Google Shape;3164;p55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5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6" name="Google Shape;3166;p55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167" name="Google Shape;3167;p55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5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9" name="Google Shape;3169;p55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170" name="Google Shape;3170;p55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5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2" name="Google Shape;3172;p55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173" name="Google Shape;3173;p55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5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5" name="Google Shape;3175;p55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76" name="Google Shape;3176;p55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177" name="Google Shape;3177;p55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5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5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0" name="Google Shape;3180;p55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181" name="Google Shape;3181;p55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5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5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84" name="Google Shape;3184;p55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85" name="Google Shape;3185;p55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186" name="Google Shape;3186;p55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5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88" name="Google Shape;3188;p55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9" name="Google Shape;3189;p55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0" name="Google Shape;3190;p55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191" name="Google Shape;3191;p55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5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5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5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5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5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5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5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5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5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1" name="Google Shape;3201;p55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202" name="Google Shape;3202;p55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203" name="Google Shape;3203;p55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55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55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55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55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55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55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55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55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55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13" name="Google Shape;3213;p55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4" name="Google Shape;3214;p55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215" name="Google Shape;3215;p55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216" name="Google Shape;3216;p55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217" name="Google Shape;3217;p55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8" name="Google Shape;3218;p55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9" name="Google Shape;3219;p55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0" name="Google Shape;3220;p55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1" name="Google Shape;3221;p55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22" name="Google Shape;3222;p55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55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55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55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26" name="Google Shape;3226;p55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7" name="Google Shape;3227;p55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228" name="Google Shape;3228;p55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229" name="Google Shape;3229;p55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230" name="Google Shape;3230;p55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1" name="Google Shape;3231;p55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2" name="Google Shape;3232;p55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3" name="Google Shape;3233;p55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4" name="Google Shape;3234;p55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5" name="Google Shape;3235;p55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6" name="Google Shape;3236;p55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7" name="Google Shape;3237;p55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8" name="Google Shape;3238;p55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39" name="Google Shape;3239;p55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55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55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55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43" name="Google Shape;3243;p55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4" name="Google Shape;3244;p55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245" name="Google Shape;3245;p55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5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5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5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5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5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5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5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5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5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5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5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5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5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5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5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5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5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5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5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5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5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5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5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5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5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5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5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5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5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5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5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5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5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5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5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5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5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5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5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5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5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5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5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5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5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5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5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5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5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5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5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5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5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5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5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5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5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5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5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5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5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5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5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5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5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5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5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5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5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5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5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5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5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5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5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5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5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5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5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5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5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5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5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5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5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5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5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5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5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5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5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5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5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5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5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5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5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5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5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5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5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5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5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5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5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5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5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5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5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5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5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5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5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5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5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5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5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5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5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5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5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5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5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5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5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5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5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5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5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5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5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5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5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5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5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5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5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5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5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5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5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5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5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5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5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5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5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5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5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5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5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5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5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5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5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5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5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5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5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5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5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5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5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5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5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5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5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5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5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5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5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5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5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5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5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5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5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5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5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5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5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5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5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5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5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5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5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5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5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5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5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5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5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5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5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5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5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5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5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5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5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5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5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5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5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5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5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5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5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5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5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5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5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5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5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5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5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5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5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5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5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5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5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5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5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5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5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5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5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5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5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5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5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5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5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5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5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5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5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5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5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5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5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5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5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5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5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5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5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5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5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5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5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5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5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5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5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5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5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5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5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5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5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5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5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5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5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5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5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5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5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5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5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5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5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5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5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5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5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5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5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5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5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5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5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5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5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5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5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5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5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5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5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5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5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5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5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5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5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5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5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5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5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5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5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5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5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5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5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5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5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5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5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5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5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5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5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5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5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5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5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5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5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5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5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5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5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5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5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5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5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5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5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5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5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5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5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5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5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5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5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5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5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5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5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5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5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5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5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5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5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5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5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5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5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5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55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5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5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5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55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5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5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55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55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5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5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5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5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55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5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5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5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5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5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5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5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5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5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5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5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5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5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5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55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55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5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55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5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5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5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55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55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5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5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5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5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5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5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5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55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55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55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55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55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55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5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55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55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55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55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55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55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55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5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5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5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55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55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55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5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5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55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55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55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5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5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5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5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5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5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5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5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5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5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5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5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5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5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5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5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5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5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5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5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5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5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5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5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5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5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5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5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5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5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5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5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5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5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5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5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5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5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5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5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5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5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5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5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5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5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5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5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5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5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5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5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5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5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5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5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5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5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5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5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5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5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5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5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5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5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5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5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5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5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5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5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5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5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5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5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5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5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5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5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5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5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5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5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5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5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5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5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5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5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5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5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5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5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5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5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5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5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5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5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5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5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5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5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5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5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5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5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5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5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5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5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5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5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5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5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5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5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5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5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5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5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5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5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5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5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5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5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5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5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5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5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5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5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5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5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5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5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5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5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5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5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5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5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5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5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5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5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5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5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5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5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5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5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5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5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5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5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5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5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5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5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5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5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5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5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5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5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5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5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5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5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5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5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5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5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5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5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5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5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5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5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5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5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5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5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5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5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5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5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5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5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5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5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5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5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5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5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5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5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5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5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5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5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5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5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5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5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5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5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5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5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5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5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5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5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5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5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5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5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5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5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5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5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5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5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5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5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5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5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5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5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5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5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5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5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5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5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5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5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5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5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5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5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5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5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5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5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5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5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5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5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5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5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5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5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5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5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5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5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5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5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5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5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5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5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5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5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5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5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5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5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5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5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5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5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5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5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5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5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5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5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5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5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5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5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5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5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5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5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5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5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5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5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5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5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5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5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5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5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5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5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5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5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5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5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5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5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5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5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5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5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5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5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5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5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5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5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5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5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5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5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5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5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5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5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5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5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5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5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5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5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5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5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5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5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5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5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5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5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5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5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5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5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5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5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5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5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5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5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5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5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5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5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5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5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5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5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5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5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5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5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5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5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5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5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5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5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5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5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5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5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5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5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5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5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5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5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5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5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5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5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5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5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5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5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5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5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5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5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5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5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5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5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5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5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5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5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5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5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5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5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5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5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5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5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5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5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5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5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5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5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5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5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5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5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5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5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5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5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5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5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5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5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5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5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5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5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5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5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5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5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5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5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5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5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5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5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5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5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5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5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5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5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5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5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5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5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5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5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5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5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5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5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5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5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5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5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5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5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5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5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5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5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5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5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5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5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5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5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5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5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5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5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5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5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5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5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5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5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5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5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5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5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5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5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5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5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5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5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5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5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5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5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5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5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5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5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5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5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5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5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5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5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5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5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5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5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5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5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5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5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5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5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5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5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5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5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5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5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5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5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5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5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5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5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5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5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5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5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5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5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5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5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5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5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5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5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5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5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5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5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5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5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5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5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5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5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5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5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5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5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5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5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5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5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5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5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5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5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5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5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5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5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5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5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5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5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5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5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5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5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5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5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5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5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5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5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5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5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5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5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5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5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5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5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5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5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5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5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5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5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5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5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5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5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5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5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5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5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5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5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5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5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5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5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5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5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5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5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5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5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5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5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5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5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5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5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5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5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5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5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5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5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5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5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5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5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5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5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5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5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5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5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5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5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5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5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5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5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5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5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5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5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5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5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5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5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5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5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5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5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5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5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5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5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5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5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5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5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5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5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5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5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5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5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5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5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5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5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5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5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5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5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5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5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5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5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5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5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5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5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5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5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5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5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5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5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5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5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5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5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5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5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5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5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5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5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5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5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5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5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5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5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5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5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5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5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5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5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5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5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5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5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5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5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5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5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5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5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5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5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5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5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5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5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5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5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5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5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5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5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5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5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5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5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5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5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5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5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5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5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5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5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5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5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5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5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5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5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5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5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5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5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5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5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5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5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5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5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5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5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5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5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5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5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5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5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5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5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5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5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5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5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5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5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5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5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5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5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5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5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5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5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5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5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5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5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5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5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5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5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5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5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5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5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5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5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5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5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5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5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5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5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5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5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5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5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5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5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5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5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5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5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5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5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5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5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5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5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5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5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5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5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5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5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5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5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5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5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5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5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5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5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5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5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5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5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5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5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5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5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5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5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5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5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5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5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5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5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5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5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5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5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5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5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5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5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5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5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5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5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5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5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5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5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5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5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5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5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5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5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5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5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5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5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5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5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5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5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5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5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5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5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5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5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5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5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5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5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5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5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5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5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5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5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5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5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5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5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5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5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5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5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5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5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5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5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5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5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5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5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5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5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5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5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5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5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5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5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5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5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5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5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5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5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5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5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5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5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5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5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5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5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5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5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5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5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5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5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5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5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5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5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5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5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5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5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5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5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5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5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5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5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5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5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5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5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5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5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5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5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5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5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5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5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5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5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5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5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5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5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5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5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5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5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5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5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5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5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5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5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5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5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5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5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5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5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5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5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5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5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5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5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5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5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5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5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5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5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5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5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5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5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5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5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5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5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5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5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5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5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5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5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5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5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5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5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5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5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5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5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5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5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5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5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5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5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5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5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5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5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5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5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5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5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5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5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5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5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5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5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5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5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5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5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5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5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5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5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5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5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5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5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5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5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5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5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5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5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5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5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5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5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5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5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5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5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5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5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5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5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5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5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5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5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5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5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5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5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5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5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5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5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5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5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5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5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5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5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5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5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5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5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5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5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5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5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5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5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5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5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5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5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5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5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5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5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5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5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5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5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5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5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5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5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5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5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5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5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5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5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5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5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5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5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5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5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5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5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5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5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5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5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5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5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5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5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5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5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5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5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5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5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5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5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5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5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5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5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5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5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5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5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5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5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5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5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5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5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5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5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5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5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5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5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5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5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5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5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5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5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5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5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5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5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5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5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5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5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5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5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5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5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5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5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5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5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5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5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5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5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5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5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5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5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5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5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5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5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5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5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5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5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5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5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5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5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5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5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5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5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5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5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5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5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5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5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5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5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5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5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5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5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5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5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5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5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5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5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5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5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5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5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5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5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5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5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5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5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5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5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5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5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5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5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5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5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5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5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5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5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5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5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5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5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5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5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5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5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5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5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5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5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5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5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5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5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5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5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5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5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5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5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5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5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5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5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5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5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5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5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5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5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5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5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5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5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5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5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5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5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5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5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5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5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5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5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5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5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5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5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5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5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5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5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5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5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5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5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5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5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5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5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5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5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5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5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5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5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5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5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5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5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5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5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5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5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5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5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5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5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5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5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5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5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5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5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5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5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5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5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5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5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5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5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5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5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5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5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5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5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5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5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5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5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5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5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5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5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5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5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5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5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5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5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5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5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5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5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5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5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5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5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5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5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5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5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5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5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5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5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5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5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5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5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5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5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5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5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5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5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5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5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5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5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5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5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5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5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5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5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5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5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5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5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5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5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5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5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5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5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5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5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5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5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5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5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5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5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5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5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5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5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5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5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5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5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5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5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5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5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5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5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5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5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5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5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5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5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5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5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5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5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5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5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5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5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5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5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5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5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5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5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5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5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5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5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5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5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5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5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5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5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5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5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5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5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5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5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5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5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5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5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5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5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5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5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5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5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5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5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5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5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5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5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5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5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5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5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5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5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5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5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5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5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5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5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5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5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5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5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5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5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5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5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5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5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5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5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5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5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5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5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5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5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5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5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5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5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5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5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5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5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5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5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5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5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5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5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5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5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5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5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5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5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5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5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5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5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5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5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5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5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5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5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5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5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5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5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5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5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5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5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5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5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5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5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5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5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5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5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5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5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5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5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5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5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5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5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5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5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5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5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5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5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5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5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5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5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5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5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5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5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5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5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5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5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5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5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5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5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5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5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5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5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5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5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5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5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5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5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5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5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5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5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5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5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5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5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5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5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5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5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5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5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5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5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5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5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5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5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5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5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5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5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5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5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5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5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5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5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5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5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5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5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5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5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5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5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5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5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5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5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5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5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5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5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5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5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5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5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5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5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5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5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5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5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5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5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5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5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5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5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5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5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5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5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5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5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5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5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5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5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5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5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5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5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5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5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5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5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5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5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5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5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5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5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5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5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5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5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5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5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5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5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5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5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5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5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5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5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5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5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5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5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5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5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5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5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5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5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5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5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5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5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5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5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5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5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5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5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5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5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5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5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5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5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5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5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5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5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5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5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5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5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5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5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5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5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5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5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5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5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5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5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5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5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5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5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5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5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5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5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5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5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5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5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5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5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5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5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5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5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5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5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5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5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5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5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5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5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5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5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5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5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5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5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5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5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5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5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5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5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5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5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5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5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5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5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5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5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5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5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5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5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5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5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5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5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5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5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5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5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5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5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5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5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5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5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5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5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5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5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5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5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5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5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5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5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5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5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5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5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5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5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5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5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5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5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5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5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5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5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5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5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5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5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5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5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5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5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5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5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5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5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5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5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5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5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5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5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5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5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5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5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5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5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5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5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5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5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5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5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5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5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5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5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5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5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5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5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5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5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5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5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5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5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5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5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5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5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5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5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5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5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5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5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5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5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5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5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5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5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5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5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5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5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5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5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5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5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5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5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5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5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5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5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5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5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5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5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5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5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5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5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5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5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5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5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5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5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5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5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5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5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5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5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5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5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5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5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5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5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5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5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5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5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5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5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5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5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5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5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5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5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5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5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5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5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5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5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5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5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5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5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5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5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5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5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5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5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5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5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5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5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5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5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5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5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5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5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5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5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5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5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5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5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5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5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5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5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5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5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5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5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5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5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5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5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5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5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5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5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5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5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5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5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5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5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5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5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5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5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5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5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5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5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5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5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5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5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5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5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5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5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5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5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5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5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5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5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5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5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5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5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5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5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5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5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5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5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5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5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5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5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5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5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5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5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5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5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5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5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5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5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5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5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5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5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5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5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5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5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5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5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5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5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5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5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5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5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5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5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5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5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5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5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5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5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5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5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5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5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5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5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5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5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5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5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5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5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5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5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5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5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5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5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5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5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5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5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5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5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5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5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5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5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5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5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5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5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5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5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5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5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5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5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5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5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5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5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5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5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5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5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5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5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5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5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5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5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5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5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5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5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5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5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5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5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5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5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5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5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5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5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5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5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5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5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5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5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5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5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5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5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5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5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5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5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5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5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5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5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5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5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5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5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5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5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5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5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5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5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5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5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5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5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5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5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5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5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5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5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5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5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5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5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5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5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5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5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5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5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5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5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5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5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5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5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5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5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5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5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5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5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5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5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5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5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5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5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5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5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5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5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5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5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5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5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5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5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5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5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5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5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5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5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5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5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5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5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5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5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5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5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5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5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5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5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5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5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5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5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5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5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5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5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5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5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5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5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5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5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5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5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5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5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5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5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5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5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5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5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5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5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5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5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5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5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5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5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5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5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5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5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5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5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5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5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5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5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5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5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5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5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5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5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5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5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5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5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5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5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5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5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5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5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5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5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5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5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5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5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5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5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5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5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5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5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5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5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5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5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5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5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5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5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5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5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5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5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5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5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5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5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5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5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5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5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5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5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5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5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5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5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5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5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5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5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5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5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5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5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5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5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5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5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5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5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5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5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5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5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5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5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5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5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5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5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5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5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5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5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5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5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5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5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5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5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5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5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5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5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5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5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5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5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5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5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5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5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5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5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5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5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5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5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5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5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5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5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5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5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5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5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5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5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5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5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5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5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5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5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5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5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5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5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5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5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5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5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5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5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5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5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5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5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5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5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5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5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5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5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5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5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5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5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5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5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5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5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5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5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5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5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5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5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5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5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5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5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5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5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5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5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5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5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5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5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5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5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5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5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5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5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5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5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5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5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5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5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5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5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5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5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5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5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5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5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5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5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5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5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5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5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5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5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5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5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5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5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5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5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5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5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5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5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5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5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5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5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5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5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5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5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5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5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5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5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5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5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5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5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5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5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5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5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5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5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5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5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5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5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5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5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5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5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5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5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5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5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5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5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5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5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5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5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5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5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5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5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5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5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5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5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5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5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5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5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5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5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5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5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5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5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5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5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5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5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5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5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5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5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5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5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5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5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5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5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5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5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5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5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5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5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5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5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5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5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5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5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5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5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5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5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5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5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5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5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5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5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5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5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5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5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5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5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5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5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5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5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5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5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5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5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5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5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5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5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5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5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5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5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5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5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5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5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5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5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5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5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5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5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5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5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5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5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5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5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5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5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5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5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5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5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5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5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5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5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5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5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5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5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5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5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5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5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5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5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5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5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5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5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5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5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5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5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5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5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5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5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5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5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5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5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5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5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5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5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5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5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5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5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5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5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5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5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5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5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5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5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5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5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5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5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5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5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5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5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5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5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5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5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5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5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5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5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5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5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5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5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5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5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5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5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5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5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5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5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5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5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5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5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5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5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5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5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5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5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5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5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5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5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5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5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5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5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5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5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5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5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5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5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5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5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5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5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5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5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5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5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5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5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5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5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5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5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5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5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5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5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5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5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5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5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5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5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5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5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5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5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5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5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5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5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5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5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5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5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5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5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5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5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5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5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5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5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5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5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5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5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5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5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5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5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5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5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5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5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5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5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5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5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5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5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5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5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5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5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5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5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5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5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5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5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5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5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5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5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5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5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5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5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5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5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5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5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5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5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5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5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5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5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5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5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5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5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5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5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5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5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5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5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5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5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5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5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5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5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5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5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5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5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5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5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5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5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5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5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5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5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5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5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5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5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5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5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5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5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5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5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5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5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5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5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5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5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5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5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5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5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5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5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5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5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5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5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5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5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5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5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5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5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5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5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5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5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5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5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5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5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5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5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5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5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5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5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5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5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5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5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5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5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5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5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5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5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5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5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5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5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5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5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5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5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5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5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5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5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5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5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5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5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5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5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5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5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5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5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5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5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5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5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5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5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5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5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5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5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5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5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5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5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5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5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5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5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5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5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5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5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5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5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5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5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5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5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5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5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5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5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5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5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5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5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5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5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5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5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5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5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5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5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5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5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5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5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5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5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5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5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5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5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5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5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5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5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5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5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5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5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5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5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5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5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5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5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5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5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5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5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5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5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5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5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5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5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5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5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5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5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5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5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5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5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5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5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5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5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5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5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5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5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5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5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5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5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5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5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5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5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5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5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5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5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5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5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5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5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5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5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5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5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5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5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5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5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5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5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5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5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5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5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5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5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5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5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5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5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5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5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5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5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5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5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5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5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5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5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5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5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5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5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5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5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5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5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5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5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5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5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5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5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5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5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5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5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5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5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5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5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5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5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5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5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5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5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5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5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5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5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5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5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5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5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5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5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5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5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5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5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5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5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5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5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5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5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5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5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5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5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5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5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5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5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5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5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5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5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5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5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5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5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5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5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5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5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5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5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5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5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5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5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5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5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5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5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5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5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5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5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5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5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5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5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5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5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5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5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5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5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5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5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5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5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5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5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5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5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5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5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5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5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5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5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5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5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5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5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5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5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5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5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5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5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5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5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5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5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5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5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5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5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5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5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5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5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5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5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5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5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5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5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5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5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5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5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5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5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5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5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5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5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5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5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5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5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5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5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5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5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5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5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5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5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5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5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5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5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5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5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5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5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5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5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5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5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5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5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5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5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5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5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5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5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5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5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5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5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5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5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5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5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5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5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5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5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5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5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5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5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5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5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5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5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5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5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5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5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5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5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5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5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5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5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5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5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5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5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5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5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5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5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5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5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5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5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5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5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5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5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5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5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5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5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5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5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5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5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5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5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5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5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5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5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5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5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5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5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5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5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5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5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5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5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5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5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5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5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5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5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5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5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5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5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5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5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5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5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5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5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5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5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5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5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5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5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5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5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5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5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5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5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5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5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5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5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5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5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5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5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5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5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5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5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5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5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5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5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5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5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5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5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5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5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5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5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5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5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5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5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5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5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5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5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5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5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5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5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5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5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5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5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5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5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5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5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5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5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5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5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5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5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5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5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5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5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5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5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5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5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5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5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5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5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5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5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5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5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5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5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5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5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5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5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5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5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5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5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5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5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5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5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5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5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5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5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5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5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5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5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5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5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5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5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5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5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5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5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5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5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5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5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5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5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5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5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5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5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5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5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5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5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5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5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5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5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5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5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5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5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5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5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5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5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5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5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5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5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5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5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5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5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5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5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5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5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5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5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5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5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5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5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5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5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5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5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5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5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5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5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5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5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5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5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5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5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5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5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5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5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5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5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5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5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5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5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5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5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5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5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5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5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5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5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5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5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5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5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5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5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5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5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5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5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5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5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5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5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5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5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5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5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5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5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5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5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5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5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5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5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5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5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5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5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5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5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5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5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5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5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5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5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5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5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5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5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5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5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5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2" name="Google Shape;7212;p55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213" name="Google Shape;7213;p55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214" name="Google Shape;7214;p55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215" name="Google Shape;7215;p55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216" name="Google Shape;7216;p55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7" name="Google Shape;7217;p55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18" name="Google Shape;7218;p55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219" name="Google Shape;7219;p55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0" name="Google Shape;7220;p55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21" name="Google Shape;7221;p55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222" name="Google Shape;7222;p55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223" name="Google Shape;7223;p55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4" name="Google Shape;7224;p55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25" name="Google Shape;7225;p55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226" name="Google Shape;7226;p55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7" name="Google Shape;7227;p55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28" name="Google Shape;7228;p55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229" name="Google Shape;7229;p55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0" name="Google Shape;7230;p55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31" name="Google Shape;7231;p55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232" name="Google Shape;7232;p55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3" name="Google Shape;7233;p55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34" name="Google Shape;7234;p55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235" name="Google Shape;7235;p55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6" name="Google Shape;7236;p55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37" name="Google Shape;7237;p55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238" name="Google Shape;7238;p55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239" name="Google Shape;7239;p55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0" name="Google Shape;7240;p55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1" name="Google Shape;7241;p55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2" name="Google Shape;7242;p55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3" name="Google Shape;7243;p55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4" name="Google Shape;7244;p55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45" name="Google Shape;7245;p55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246" name="Google Shape;7246;p55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7" name="Google Shape;7247;p55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48" name="Google Shape;7248;p55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249" name="Google Shape;7249;p55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0" name="Google Shape;7250;p55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51" name="Google Shape;7251;p55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252" name="Google Shape;7252;p55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3" name="Google Shape;7253;p55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54" name="Google Shape;7254;p55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255" name="Google Shape;7255;p55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6" name="Google Shape;7256;p55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57" name="Google Shape;7257;p55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258" name="Google Shape;7258;p55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9" name="Google Shape;7259;p55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60" name="Google Shape;7260;p55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261" name="Google Shape;7261;p55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2" name="Google Shape;7262;p55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63" name="Google Shape;7263;p55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264" name="Google Shape;7264;p55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5" name="Google Shape;7265;p55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66" name="Google Shape;7266;p55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267" name="Google Shape;7267;p55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268" name="Google Shape;7268;p55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9" name="Google Shape;7269;p55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0" name="Google Shape;7270;p55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71" name="Google Shape;7271;p55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272" name="Google Shape;7272;p55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3" name="Google Shape;7273;p55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74" name="Google Shape;7274;p55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275" name="Google Shape;7275;p55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6" name="Google Shape;7276;p55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77" name="Google Shape;7277;p55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278" name="Google Shape;7278;p55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9" name="Google Shape;7279;p55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80" name="Google Shape;7280;p55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281" name="Google Shape;7281;p55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2" name="Google Shape;7282;p55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83" name="Google Shape;7283;p55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284" name="Google Shape;7284;p55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285" name="Google Shape;7285;p55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6" name="Google Shape;7286;p55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7" name="Google Shape;7287;p55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8" name="Google Shape;7288;p55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89" name="Google Shape;7289;p55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290" name="Google Shape;7290;p55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1" name="Google Shape;7291;p55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92" name="Google Shape;7292;p55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293" name="Google Shape;7293;p55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4" name="Google Shape;7294;p55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95" name="Google Shape;7295;p55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296" name="Google Shape;7296;p55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7" name="Google Shape;7297;p55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98" name="Google Shape;7298;p55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299" name="Google Shape;7299;p55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0" name="Google Shape;7300;p55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01" name="Google Shape;7301;p55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302" name="Google Shape;7302;p55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3" name="Google Shape;7303;p55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04" name="Google Shape;7304;p55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305" name="Google Shape;7305;p55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6" name="Google Shape;7306;p55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307" name="Google Shape;7307;p55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308" name="Google Shape;7308;p55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309" name="Google Shape;7309;p55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310" name="Google Shape;7310;p55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1" name="Google Shape;7311;p55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12" name="Google Shape;7312;p55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313" name="Google Shape;7313;p55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4" name="Google Shape;7314;p55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315" name="Google Shape;7315;p55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316" name="Google Shape;7316;p55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317" name="Google Shape;7317;p55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8" name="Google Shape;7318;p55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9" name="Google Shape;7319;p55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0" name="Google Shape;7320;p55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1" name="Google Shape;7321;p55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2" name="Google Shape;7322;p55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23" name="Google Shape;7323;p55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324" name="Google Shape;7324;p55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5" name="Google Shape;7325;p55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26" name="Google Shape;7326;p55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327" name="Google Shape;7327;p55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8" name="Google Shape;7328;p55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29" name="Google Shape;7329;p55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330" name="Google Shape;7330;p55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1" name="Google Shape;7331;p55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32" name="Google Shape;7332;p55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333" name="Google Shape;7333;p55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4" name="Google Shape;7334;p55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35" name="Google Shape;7335;p55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336" name="Google Shape;7336;p55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7" name="Google Shape;7337;p55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38" name="Google Shape;7338;p55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339" name="Google Shape;7339;p55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0" name="Google Shape;7340;p55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41" name="Google Shape;7341;p55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342" name="Google Shape;7342;p55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3" name="Google Shape;7343;p55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44" name="Google Shape;7344;p55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345" name="Google Shape;7345;p55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6" name="Google Shape;7346;p55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47" name="Google Shape;7347;p55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348" name="Google Shape;7348;p55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9" name="Google Shape;7349;p55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350" name="Google Shape;7350;p55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351" name="Google Shape;7351;p55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352" name="Google Shape;7352;p55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3" name="Google Shape;7353;p55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4" name="Google Shape;7354;p55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5" name="Google Shape;7355;p55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6" name="Google Shape;7356;p55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7" name="Google Shape;7357;p55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8" name="Google Shape;7358;p55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9" name="Google Shape;7359;p55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0" name="Google Shape;7360;p55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1" name="Google Shape;7361;p55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2" name="Google Shape;7362;p55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3" name="Google Shape;7363;p55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4" name="Google Shape;7364;p55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5" name="Google Shape;7365;p55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6" name="Google Shape;7366;p55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7" name="Google Shape;7367;p55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8" name="Google Shape;7368;p55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69" name="Google Shape;7369;p55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370" name="Google Shape;7370;p55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1" name="Google Shape;7371;p55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72" name="Google Shape;7372;p55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373" name="Google Shape;7373;p55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4" name="Google Shape;7374;p55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75" name="Google Shape;7375;p55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376" name="Google Shape;7376;p55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7" name="Google Shape;7377;p55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78" name="Google Shape;7378;p55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379" name="Google Shape;7379;p55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0" name="Google Shape;7380;p55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81" name="Google Shape;7381;p55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382" name="Google Shape;7382;p55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3" name="Google Shape;7383;p55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84" name="Google Shape;7384;p55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385" name="Google Shape;7385;p55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6" name="Google Shape;7386;p55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87" name="Google Shape;7387;p55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388" name="Google Shape;7388;p55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9" name="Google Shape;7389;p55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90" name="Google Shape;7390;p55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391" name="Google Shape;7391;p55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2" name="Google Shape;7392;p55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93" name="Google Shape;7393;p55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394" name="Google Shape;7394;p55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5" name="Google Shape;7395;p55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96" name="Google Shape;7396;p55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397" name="Google Shape;7397;p55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8" name="Google Shape;7398;p55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99" name="Google Shape;7399;p55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400" name="Google Shape;7400;p55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1" name="Google Shape;7401;p55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02" name="Google Shape;7402;p55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403" name="Google Shape;7403;p55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4" name="Google Shape;7404;p55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05" name="Google Shape;7405;p55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406" name="Google Shape;7406;p55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7" name="Google Shape;7407;p55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408" name="Google Shape;7408;p55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409" name="Google Shape;7409;p55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10" name="Google Shape;7410;p55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411" name="Google Shape;7411;p55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12" name="Google Shape;7412;p55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413" name="Google Shape;7413;p55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414" name="Google Shape;7414;p55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5" name="Google Shape;7415;p55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416" name="Google Shape;7416;p55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417" name="Google Shape;7417;p55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418" name="Google Shape;7418;p55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419" name="Google Shape;7419;p55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420" name="Google Shape;7420;p55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421" name="Google Shape;7421;p55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422" name="Google Shape;7422;p55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423" name="Google Shape;7423;p55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424" name="Google Shape;7424;p55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425" name="Google Shape;7425;p55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426" name="Google Shape;7426;p55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27" name="Google Shape;7427;p55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28" name="Google Shape;7428;p55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29" name="Google Shape;7429;p55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0" name="Google Shape;7430;p55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1" name="Google Shape;7431;p55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2" name="Google Shape;7432;p55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3" name="Google Shape;7433;p55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4" name="Google Shape;7434;p55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5" name="Google Shape;7435;p55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6" name="Google Shape;7436;p55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7" name="Google Shape;7437;p55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8" name="Google Shape;7438;p55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439" name="Google Shape;7439;p55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440" name="Google Shape;7440;p55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441" name="Google Shape;7441;p55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42" name="Google Shape;7442;p55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43" name="Google Shape;7443;p55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44" name="Google Shape;7444;p55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45" name="Google Shape;7445;p55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46" name="Google Shape;7446;p55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47" name="Google Shape;7447;p55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48" name="Google Shape;7448;p55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49" name="Google Shape;7449;p55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0" name="Google Shape;7450;p55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1" name="Google Shape;7451;p55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2" name="Google Shape;7452;p55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3" name="Google Shape;7453;p55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4" name="Google Shape;7454;p55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5" name="Google Shape;7455;p55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6" name="Google Shape;7456;p55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7" name="Google Shape;7457;p55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8" name="Google Shape;7458;p55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59" name="Google Shape;7459;p55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60" name="Google Shape;7460;p55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61" name="Google Shape;7461;p55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62" name="Google Shape;7462;p55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63" name="Google Shape;7463;p55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464" name="Google Shape;7464;p55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465" name="Google Shape;7465;p55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466" name="Google Shape;7466;p55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467" name="Google Shape;7467;p55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468" name="Google Shape;7468;p55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469" name="Google Shape;7469;p55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470" name="Google Shape;7470;p55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471" name="Google Shape;7471;p55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472" name="Google Shape;7472;p55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473" name="Google Shape;7473;p55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474" name="Google Shape;7474;p55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475" name="Google Shape;7475;p55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476" name="Google Shape;7476;p55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77" name="Google Shape;7477;p55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78" name="Google Shape;7478;p55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79" name="Google Shape;7479;p55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80" name="Google Shape;7480;p55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81" name="Google Shape;7481;p55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82" name="Google Shape;7482;p55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83" name="Google Shape;7483;p55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84" name="Google Shape;7484;p55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85" name="Google Shape;7485;p55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86" name="Google Shape;7486;p55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87" name="Google Shape;7487;p55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488" name="Google Shape;7488;p55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489" name="Google Shape;7489;p55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490" name="Google Shape;7490;p55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491" name="Google Shape;7491;p55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492" name="Google Shape;7492;p55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493" name="Google Shape;7493;p55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494" name="Google Shape;7494;p55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495" name="Google Shape;7495;p55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496" name="Google Shape;7496;p55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497" name="Google Shape;7497;p55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498" name="Google Shape;7498;p55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499" name="Google Shape;7499;p55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500" name="Google Shape;7500;p55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501" name="Google Shape;7501;p55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502" name="Google Shape;7502;p55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503" name="Google Shape;7503;p55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504" name="Google Shape;7504;p5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505" name="Google Shape;7505;p5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506" name="Google Shape;7506;p5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507" name="Google Shape;7507;p5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508" name="Google Shape;7508;p55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509" name="Google Shape;7509;p55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510" name="Google Shape;7510;p55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511" name="Google Shape;7511;p55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512" name="Google Shape;7512;p55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513" name="Google Shape;7513;p55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4" name="Google Shape;7514;p55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15" name="Google Shape;7515;p55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516" name="Google Shape;7516;p55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7" name="Google Shape;7517;p55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18" name="Google Shape;7518;p55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519" name="Google Shape;7519;p55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0" name="Google Shape;7520;p55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21" name="Google Shape;7521;p55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522" name="Google Shape;7522;p55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3" name="Google Shape;7523;p55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24" name="Google Shape;7524;p55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525" name="Google Shape;7525;p55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6" name="Google Shape;7526;p55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27" name="Google Shape;7527;p55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528" name="Google Shape;7528;p55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9" name="Google Shape;7529;p55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30" name="Google Shape;7530;p55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531" name="Google Shape;7531;p55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2" name="Google Shape;7532;p55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33" name="Google Shape;7533;p55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534" name="Google Shape;7534;p55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5" name="Google Shape;7535;p55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36" name="Google Shape;7536;p55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537" name="Google Shape;7537;p55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8" name="Google Shape;7538;p55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39" name="Google Shape;7539;p55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540" name="Google Shape;7540;p55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1" name="Google Shape;7541;p55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42" name="Google Shape;7542;p55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543" name="Google Shape;7543;p55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4" name="Google Shape;7544;p55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45" name="Google Shape;7545;p55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546" name="Google Shape;7546;p55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7" name="Google Shape;7547;p55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48" name="Google Shape;7548;p55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549" name="Google Shape;7549;p55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0" name="Google Shape;7550;p55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51" name="Google Shape;7551;p55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552" name="Google Shape;7552;p55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3" name="Google Shape;7553;p55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54" name="Google Shape;7554;p55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555" name="Google Shape;7555;p55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6" name="Google Shape;7556;p55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57" name="Google Shape;7557;p55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558" name="Google Shape;7558;p55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9" name="Google Shape;7559;p55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60" name="Google Shape;7560;p55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561" name="Google Shape;7561;p55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2" name="Google Shape;7562;p55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63" name="Google Shape;7563;p55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564" name="Google Shape;7564;p55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5" name="Google Shape;7565;p55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66" name="Google Shape;7566;p55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567" name="Google Shape;7567;p55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8" name="Google Shape;7568;p55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69" name="Google Shape;7569;p55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570" name="Google Shape;7570;p55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1" name="Google Shape;7571;p55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72" name="Google Shape;7572;p55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573" name="Google Shape;7573;p55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4" name="Google Shape;7574;p55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75" name="Google Shape;7575;p55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7576" name="Google Shape;7576;p55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7" name="Google Shape;7577;p55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78" name="Google Shape;7578;p55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7579" name="Google Shape;7579;p55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0" name="Google Shape;7580;p55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81" name="Google Shape;7581;p55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7582" name="Google Shape;7582;p55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3" name="Google Shape;7583;p55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84" name="Google Shape;7584;p55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7585" name="Google Shape;7585;p55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6" name="Google Shape;7586;p55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87" name="Google Shape;7587;p55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7588" name="Google Shape;7588;p55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9" name="Google Shape;7589;p55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90" name="Google Shape;7590;p55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7591" name="Google Shape;7591;p55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2" name="Google Shape;7592;p55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93" name="Google Shape;7593;p55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7594" name="Google Shape;7594;p55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5" name="Google Shape;7595;p55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96" name="Google Shape;7596;p55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7597" name="Google Shape;7597;p55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8" name="Google Shape;7598;p55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99" name="Google Shape;7599;p55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7600" name="Google Shape;7600;p55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1" name="Google Shape;7601;p55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02" name="Google Shape;7602;p55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7603" name="Google Shape;7603;p55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4" name="Google Shape;7604;p55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05" name="Google Shape;7605;p55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7606" name="Google Shape;7606;p55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7" name="Google Shape;7607;p55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08" name="Google Shape;7608;p55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7609" name="Google Shape;7609;p55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0" name="Google Shape;7610;p55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11" name="Google Shape;7611;p55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7612" name="Google Shape;7612;p55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3" name="Google Shape;7613;p55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14" name="Google Shape;7614;p55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7615" name="Google Shape;7615;p55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6" name="Google Shape;7616;p55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17" name="Google Shape;7617;p55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7618" name="Google Shape;7618;p55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9" name="Google Shape;7619;p55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20" name="Google Shape;7620;p55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7621" name="Google Shape;7621;p55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2" name="Google Shape;7622;p55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23" name="Google Shape;7623;p55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7624" name="Google Shape;7624;p55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5" name="Google Shape;7625;p55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26" name="Google Shape;7626;p55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7627" name="Google Shape;7627;p55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8" name="Google Shape;7628;p55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29" name="Google Shape;7629;p55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7630" name="Google Shape;7630;p55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1" name="Google Shape;7631;p55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32" name="Google Shape;7632;p55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7633" name="Google Shape;7633;p55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4" name="Google Shape;7634;p55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35" name="Google Shape;7635;p55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7636" name="Google Shape;7636;p55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7" name="Google Shape;7637;p55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38" name="Google Shape;7638;p55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7639" name="Google Shape;7639;p55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0" name="Google Shape;7640;p55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1" name="Google Shape;7641;p55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7642" name="Google Shape;7642;p55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3" name="Google Shape;7643;p55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4" name="Google Shape;7644;p55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7645" name="Google Shape;7645;p55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6" name="Google Shape;7646;p55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7" name="Google Shape;7647;p55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7648" name="Google Shape;7648;p55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5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0" name="Google Shape;7650;p55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7651" name="Google Shape;7651;p55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55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3" name="Google Shape;7653;p55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7654" name="Google Shape;7654;p55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55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6" name="Google Shape;7656;p55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7657" name="Google Shape;7657;p55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55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9" name="Google Shape;7659;p55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7660" name="Google Shape;7660;p55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55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2" name="Google Shape;7662;p55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7663" name="Google Shape;7663;p55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4" name="Google Shape;7664;p55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5" name="Google Shape;7665;p55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7666" name="Google Shape;7666;p55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5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8" name="Google Shape;7668;p55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7669" name="Google Shape;7669;p55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0" name="Google Shape;7670;p55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1" name="Google Shape;7671;p55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7672" name="Google Shape;7672;p55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3" name="Google Shape;7673;p55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4" name="Google Shape;7674;p55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7675" name="Google Shape;7675;p55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6" name="Google Shape;7676;p55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7" name="Google Shape;7677;p55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7678" name="Google Shape;7678;p55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9" name="Google Shape;7679;p55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0" name="Google Shape;7680;p55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7681" name="Google Shape;7681;p55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2" name="Google Shape;7682;p55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3" name="Google Shape;7683;p55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7684" name="Google Shape;7684;p55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5" name="Google Shape;7685;p55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6" name="Google Shape;7686;p55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7687" name="Google Shape;7687;p55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8" name="Google Shape;7688;p55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9" name="Google Shape;7689;p55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7690" name="Google Shape;7690;p55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1" name="Google Shape;7691;p55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2" name="Google Shape;7692;p55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7693" name="Google Shape;7693;p55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5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5" name="Google Shape;7695;p55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7696" name="Google Shape;7696;p55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7" name="Google Shape;7697;p55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698" name="Google Shape;7698;p55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9" name="Google Shape;7699;p55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00" name="Google Shape;7700;p55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7701" name="Google Shape;7701;p55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2" name="Google Shape;7702;p55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3" name="Google Shape;7703;p55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7704" name="Google Shape;7704;p55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5" name="Google Shape;7705;p55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706" name="Google Shape;7706;p55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7" name="Google Shape;7707;p55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08" name="Google Shape;7708;p55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7709" name="Google Shape;7709;p55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0" name="Google Shape;7710;p55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1" name="Google Shape;7711;p55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7712" name="Google Shape;7712;p55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55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4" name="Google Shape;7714;p55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7715" name="Google Shape;7715;p55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5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7" name="Google Shape;7717;p55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7718" name="Google Shape;7718;p55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5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0" name="Google Shape;7720;p55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7721" name="Google Shape;7721;p55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55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3" name="Google Shape;7723;p55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7724" name="Google Shape;7724;p55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55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6" name="Google Shape;7726;p55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7727" name="Google Shape;7727;p55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5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9" name="Google Shape;7729;p55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7730" name="Google Shape;7730;p55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55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2" name="Google Shape;7732;p55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7733" name="Google Shape;7733;p55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4" name="Google Shape;7734;p55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5" name="Google Shape;7735;p55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7736" name="Google Shape;7736;p55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7" name="Google Shape;7737;p55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8" name="Google Shape;7738;p55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7739" name="Google Shape;7739;p55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0" name="Google Shape;7740;p55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1" name="Google Shape;7741;p55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7742" name="Google Shape;7742;p55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5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744" name="Google Shape;7744;p55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5" name="Google Shape;7745;p55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46" name="Google Shape;7746;p55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7747" name="Google Shape;7747;p55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8" name="Google Shape;7748;p55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9" name="Google Shape;7749;p55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7750" name="Google Shape;7750;p55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1" name="Google Shape;7751;p55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2" name="Google Shape;7752;p55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7753" name="Google Shape;7753;p55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4" name="Google Shape;7754;p55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5" name="Google Shape;7755;p55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7756" name="Google Shape;7756;p55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7" name="Google Shape;7757;p55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8" name="Google Shape;7758;p55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7759" name="Google Shape;7759;p55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0" name="Google Shape;7760;p55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1" name="Google Shape;7761;p55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7762" name="Google Shape;7762;p55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3" name="Google Shape;7763;p55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4" name="Google Shape;7764;p55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7765" name="Google Shape;7765;p55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6" name="Google Shape;7766;p55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7" name="Google Shape;7767;p55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7768" name="Google Shape;7768;p55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9" name="Google Shape;7769;p55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0" name="Google Shape;7770;p55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7771" name="Google Shape;7771;p55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2" name="Google Shape;7772;p55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3" name="Google Shape;7773;p55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7774" name="Google Shape;7774;p55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5" name="Google Shape;7775;p55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6" name="Google Shape;7776;p55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7777" name="Google Shape;7777;p55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5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9" name="Google Shape;7779;p55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7780" name="Google Shape;7780;p55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5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2" name="Google Shape;7782;p55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7783" name="Google Shape;7783;p55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5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5" name="Google Shape;7785;p55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7786" name="Google Shape;7786;p55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5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8" name="Google Shape;7788;p55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7789" name="Google Shape;7789;p55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5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1" name="Google Shape;7791;p55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7792" name="Google Shape;7792;p55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5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5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7795" name="Google Shape;7795;p55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5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5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7798" name="Google Shape;7798;p55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5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0" name="Google Shape;7800;p55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7801" name="Google Shape;7801;p55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5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5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7804" name="Google Shape;7804;p55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5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5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7807" name="Google Shape;7807;p55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5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5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7810" name="Google Shape;7810;p55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5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5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7813" name="Google Shape;7813;p55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5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5" name="Google Shape;7815;p55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7816" name="Google Shape;7816;p55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5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818" name="Google Shape;7818;p55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9" name="Google Shape;7819;p55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20" name="Google Shape;7820;p55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7821" name="Google Shape;7821;p55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2" name="Google Shape;7822;p55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3" name="Google Shape;7823;p55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7824" name="Google Shape;7824;p55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5" name="Google Shape;7825;p55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6" name="Google Shape;7826;p55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7827" name="Google Shape;7827;p55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8" name="Google Shape;7828;p55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29" name="Google Shape;7829;p55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7830" name="Google Shape;7830;p55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7831" name="Google Shape;7831;p55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5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3" name="Google Shape;7833;p55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4" name="Google Shape;7834;p55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5" name="Google Shape;7835;p55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6" name="Google Shape;7836;p55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5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8" name="Google Shape;7838;p55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9" name="Google Shape;7839;p55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0" name="Google Shape;7840;p55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1" name="Google Shape;7841;p55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2" name="Google Shape;7842;p55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3" name="Google Shape;7843;p55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4" name="Google Shape;7844;p55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5" name="Google Shape;7845;p55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6" name="Google Shape;7846;p55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7" name="Google Shape;7847;p55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8" name="Google Shape;7848;p55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9" name="Google Shape;7849;p55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0" name="Google Shape;7850;p55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1" name="Google Shape;7851;p55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2" name="Google Shape;7852;p55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3" name="Google Shape;7853;p55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4" name="Google Shape;7854;p55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5" name="Google Shape;7855;p55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6" name="Google Shape;7856;p55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7" name="Google Shape;7857;p55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8" name="Google Shape;7858;p55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9" name="Google Shape;7859;p55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0" name="Google Shape;7860;p55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1" name="Google Shape;7861;p55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2" name="Google Shape;7862;p55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3" name="Google Shape;7863;p55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4" name="Google Shape;7864;p55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5" name="Google Shape;7865;p55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6" name="Google Shape;7866;p55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7" name="Google Shape;7867;p55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8" name="Google Shape;7868;p55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9" name="Google Shape;7869;p55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0" name="Google Shape;7870;p55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1" name="Google Shape;7871;p55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2" name="Google Shape;7872;p55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3" name="Google Shape;7873;p55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4" name="Google Shape;7874;p55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5" name="Google Shape;7875;p55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6" name="Google Shape;7876;p55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7" name="Google Shape;7877;p55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8" name="Google Shape;7878;p55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9" name="Google Shape;7879;p55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0" name="Google Shape;7880;p55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1" name="Google Shape;7881;p55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2" name="Google Shape;7882;p55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3" name="Google Shape;7883;p55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4" name="Google Shape;7884;p55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5" name="Google Shape;7885;p55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6" name="Google Shape;7886;p55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87" name="Google Shape;7887;p55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7888" name="Google Shape;7888;p55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9" name="Google Shape;7889;p55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90" name="Google Shape;7890;p55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7891" name="Google Shape;7891;p55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2" name="Google Shape;7892;p55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93" name="Google Shape;7893;p55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7894" name="Google Shape;7894;p55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5" name="Google Shape;7895;p55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96" name="Google Shape;7896;p55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7897" name="Google Shape;7897;p55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8" name="Google Shape;7898;p55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99" name="Google Shape;7899;p55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7900" name="Google Shape;7900;p55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1" name="Google Shape;7901;p55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02" name="Google Shape;7902;p55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7903" name="Google Shape;7903;p55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4" name="Google Shape;7904;p55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05" name="Google Shape;7905;p55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7906" name="Google Shape;7906;p55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7" name="Google Shape;7907;p55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08" name="Google Shape;7908;p55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7909" name="Google Shape;7909;p55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0" name="Google Shape;7910;p55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11" name="Google Shape;7911;p55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7912" name="Google Shape;7912;p55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3" name="Google Shape;7913;p55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14" name="Google Shape;7914;p55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7915" name="Google Shape;7915;p55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6" name="Google Shape;7916;p55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17" name="Google Shape;7917;p55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7918" name="Google Shape;7918;p55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9" name="Google Shape;7919;p55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920" name="Google Shape;7920;p55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1" name="Google Shape;7921;p55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922" name="Google Shape;7922;p55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7923" name="Google Shape;7923;p55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4" name="Google Shape;7924;p55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25" name="Google Shape;7925;p55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7926" name="Google Shape;7926;p55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7" name="Google Shape;7927;p55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28" name="Google Shape;7928;p55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7929" name="Google Shape;7929;p55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0" name="Google Shape;7930;p55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31" name="Google Shape;7931;p55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7932" name="Google Shape;7932;p55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3" name="Google Shape;7933;p55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34" name="Google Shape;7934;p55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7935" name="Google Shape;7935;p55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6" name="Google Shape;7936;p55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37" name="Google Shape;7937;p55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7938" name="Google Shape;7938;p55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5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0" name="Google Shape;7940;p55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7941" name="Google Shape;7941;p55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55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3" name="Google Shape;7943;p55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7944" name="Google Shape;7944;p55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55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6" name="Google Shape;7946;p55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7947" name="Google Shape;7947;p55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55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9" name="Google Shape;7949;p55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7950" name="Google Shape;7950;p55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55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2" name="Google Shape;7952;p55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7953" name="Google Shape;7953;p55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55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5" name="Google Shape;7955;p55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7956" name="Google Shape;7956;p55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55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8" name="Google Shape;7958;p55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7959" name="Google Shape;7959;p55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55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1" name="Google Shape;7961;p55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7962" name="Google Shape;7962;p55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55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4" name="Google Shape;7964;p55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7965" name="Google Shape;7965;p55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55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7" name="Google Shape;7967;p55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7968" name="Google Shape;7968;p55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55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0" name="Google Shape;7970;p55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7971" name="Google Shape;7971;p55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55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3" name="Google Shape;7973;p55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7974" name="Google Shape;7974;p55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55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6" name="Google Shape;7976;p55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7977" name="Google Shape;7977;p55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55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9" name="Google Shape;7979;p55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7980" name="Google Shape;7980;p55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55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2" name="Google Shape;7982;p55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7983" name="Google Shape;7983;p55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55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5" name="Google Shape;7985;p55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7986" name="Google Shape;7986;p55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55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8" name="Google Shape;7988;p55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7989" name="Google Shape;7989;p55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55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1" name="Google Shape;7991;p55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7992" name="Google Shape;7992;p55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55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4" name="Google Shape;7994;p55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7995" name="Google Shape;7995;p55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55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7" name="Google Shape;7997;p55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7998" name="Google Shape;7998;p55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55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0" name="Google Shape;8000;p55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001" name="Google Shape;8001;p55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55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3" name="Google Shape;8003;p55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004" name="Google Shape;8004;p55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55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55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007" name="Google Shape;8007;p55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55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55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010" name="Google Shape;8010;p55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55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55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013" name="Google Shape;8013;p55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55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55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016" name="Google Shape;8016;p55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55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8" name="Google Shape;8018;p55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019" name="Google Shape;8019;p55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55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1" name="Google Shape;8021;p55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022" name="Google Shape;8022;p55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55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27" name="Shape 8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28" name="Google Shape;8028;p56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029" name="Google Shape;8029;p56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030" name="Google Shape;8030;p56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1" name="Google Shape;8031;p56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2" name="Google Shape;8032;p56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3" name="Google Shape;8033;p56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4" name="Google Shape;8034;p56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5" name="Google Shape;8035;p56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6" name="Google Shape;8036;p56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37" name="Google Shape;8037;p56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038" name="Google Shape;8038;p56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9" name="Google Shape;8039;p56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0" name="Google Shape;8040;p56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1" name="Google Shape;8041;p56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2" name="Google Shape;8042;p56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43" name="Google Shape;8043;p56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044" name="Google Shape;8044;p56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045" name="Google Shape;8045;p56"/>
              <p:cNvCxnSpPr>
                <a:endCxn id="8046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47" name="Google Shape;8047;p56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48" name="Google Shape;8048;p56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49" name="Google Shape;8049;p56"/>
              <p:cNvCxnSpPr>
                <a:stCxn id="8046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050" name="Google Shape;8050;p56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051" name="Google Shape;8051;p56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052" name="Google Shape;8052;p56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53" name="Google Shape;8053;p56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56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55" name="Google Shape;8055;p56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056" name="Google Shape;8056;p56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057" name="Google Shape;8057;p56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58" name="Google Shape;8058;p56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059" name="Google Shape;8059;p56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060" name="Google Shape;8060;p56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61" name="Google Shape;8061;p56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56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62" name="Google Shape;8062;p56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063" name="Google Shape;8063;p56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064" name="Google Shape;8064;p56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65" name="Google Shape;8065;p56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066" name="Google Shape;8066;p56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067" name="Google Shape;8067;p56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68" name="Google Shape;8068;p56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69" name="Google Shape;8069;p56"/>
              <p:cNvCxnSpPr>
                <a:stCxn id="8070" idx="6"/>
                <a:endCxn id="8071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072" name="Google Shape;8072;p56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073" name="Google Shape;8073;p56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071" name="Google Shape;8071;p56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4" name="Google Shape;8074;p56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75" name="Google Shape;8075;p56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076" name="Google Shape;8076;p56"/>
              <p:cNvCxnSpPr>
                <a:stCxn id="8077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078" name="Google Shape;8078;p56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7" name="Google Shape;8077;p56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79" name="Google Shape;8079;p56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080" name="Google Shape;8080;p56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081" name="Google Shape;8081;p56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2" name="Google Shape;8082;p56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83" name="Google Shape;8083;p56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084" name="Google Shape;8084;p56"/>
              <p:cNvCxnSpPr>
                <a:stCxn id="8085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070" name="Google Shape;8070;p56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5" name="Google Shape;8085;p56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86" name="Google Shape;8086;p56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087" name="Google Shape;8087;p56"/>
            <p:cNvCxnSpPr>
              <a:stCxn id="8088" idx="4"/>
              <a:endCxn id="8089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90" name="Google Shape;8090;p56"/>
            <p:cNvCxnSpPr>
              <a:stCxn id="8089" idx="0"/>
              <a:endCxn id="8091" idx="4"/>
            </p:cNvCxnSpPr>
            <p:nvPr/>
          </p:nvCxnSpPr>
          <p:spPr>
            <a:xfrm flipH="1" rot="10800000">
              <a:off x="1521366" y="3578219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92" name="Google Shape;8092;p56"/>
            <p:cNvCxnSpPr>
              <a:stCxn id="8091" idx="4"/>
              <a:endCxn id="8093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94" name="Google Shape;8094;p56"/>
            <p:cNvCxnSpPr>
              <a:stCxn id="8093" idx="0"/>
              <a:endCxn id="8095" idx="4"/>
            </p:cNvCxnSpPr>
            <p:nvPr/>
          </p:nvCxnSpPr>
          <p:spPr>
            <a:xfrm flipH="1" rot="10800000">
              <a:off x="2894933" y="3578218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095" name="Google Shape;8095;p56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1" name="Google Shape;8091;p56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8" name="Google Shape;8088;p56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3" name="Google Shape;8093;p56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9" name="Google Shape;8089;p56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96" name="Google Shape;8096;p56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097" name="Google Shape;8097;p56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56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56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56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56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2" name="Google Shape;8102;p56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103" name="Google Shape;8103;p56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56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56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56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56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56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9" name="Google Shape;8109;p56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110" name="Google Shape;8110;p56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111" name="Google Shape;8111;p56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112" name="Google Shape;8112;p56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113" name="Google Shape;8113;p56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114" name="Google Shape;8114;p56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115" name="Google Shape;8115;p56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6" name="Google Shape;8116;p56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7" name="Google Shape;8117;p56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18" name="Google Shape;8118;p56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119" name="Google Shape;8119;p56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56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56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122" name="Google Shape;8122;p56"/>
            <p:cNvCxnSpPr>
              <a:stCxn id="8119" idx="6"/>
              <a:endCxn id="8120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23" name="Google Shape;8123;p56"/>
            <p:cNvCxnSpPr>
              <a:stCxn id="8120" idx="4"/>
              <a:endCxn id="8124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25" name="Google Shape;8125;p56"/>
            <p:cNvCxnSpPr>
              <a:stCxn id="8124" idx="6"/>
              <a:endCxn id="8121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26" name="Google Shape;8126;p56"/>
            <p:cNvCxnSpPr>
              <a:stCxn id="8121" idx="4"/>
              <a:endCxn id="8127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124" name="Google Shape;8124;p56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56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56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129" name="Google Shape;8129;p56"/>
            <p:cNvCxnSpPr>
              <a:endCxn id="8128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130" name="Google Shape;8130;p56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131" name="Google Shape;8131;p56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56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56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56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56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6" name="Google Shape;8136;p56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137" name="Google Shape;8137;p56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56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56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56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56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142" name="Google Shape;8142;p56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43" name="Google Shape;8143;p56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44" name="Google Shape;8144;p56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45" name="Google Shape;8145;p56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146" name="Google Shape;8146;p56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147" name="Google Shape;8147;p56"/>
            <p:cNvCxnSpPr>
              <a:stCxn id="8148" idx="2"/>
              <a:endCxn id="8149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150" name="Google Shape;8150;p56"/>
            <p:cNvCxnSpPr>
              <a:stCxn id="8151" idx="0"/>
              <a:endCxn id="8148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152" name="Google Shape;8152;p56"/>
            <p:cNvCxnSpPr>
              <a:stCxn id="8151" idx="2"/>
              <a:endCxn id="8153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154" name="Google Shape;8154;p56"/>
            <p:cNvCxnSpPr>
              <a:stCxn id="8155" idx="0"/>
              <a:endCxn id="8151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156" name="Google Shape;8156;p56"/>
            <p:cNvCxnSpPr>
              <a:stCxn id="8149" idx="2"/>
              <a:endCxn id="8157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158" name="Google Shape;8158;p56"/>
            <p:cNvCxnSpPr>
              <a:stCxn id="8159" idx="0"/>
              <a:endCxn id="8149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155" name="Google Shape;8155;p56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53" name="Google Shape;8153;p56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59" name="Google Shape;8159;p56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57" name="Google Shape;8157;p56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49" name="Google Shape;8149;p56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51" name="Google Shape;8151;p56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48" name="Google Shape;8148;p56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160" name="Google Shape;8160;p56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161" name="Google Shape;8161;p56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162" name="Google Shape;8162;p56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63" name="Google Shape;8163;p56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164" name="Google Shape;8164;p56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165" name="Google Shape;8165;p56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166" name="Google Shape;8166;p56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167" name="Google Shape;8167;p56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68" name="Google Shape;8168;p56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169" name="Google Shape;8169;p56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170" name="Google Shape;8170;p56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171" name="Google Shape;8171;p56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72" name="Google Shape;8172;p56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73" name="Google Shape;8173;p56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174" name="Google Shape;8174;p56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175" name="Google Shape;8175;p56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176" name="Google Shape;8176;p56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77" name="Google Shape;8177;p56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78" name="Google Shape;8178;p56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179" name="Google Shape;8179;p56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180" name="Google Shape;8180;p56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181" name="Google Shape;8181;p56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82" name="Google Shape;8182;p56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83" name="Google Shape;8183;p56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184" name="Google Shape;8184;p56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185" name="Google Shape;8185;p56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6" name="Google Shape;8186;p56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7" name="Google Shape;8187;p56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88" name="Google Shape;8188;p56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189" name="Google Shape;8189;p56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0" name="Google Shape;8190;p56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1" name="Google Shape;8191;p56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92" name="Google Shape;8192;p56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193" name="Google Shape;8193;p56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4" name="Google Shape;8194;p56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5" name="Google Shape;8195;p56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96" name="Google Shape;8196;p56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197" name="Google Shape;8197;p56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8" name="Google Shape;8198;p56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9" name="Google Shape;8199;p56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00" name="Google Shape;8200;p56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201" name="Google Shape;8201;p56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56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56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56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56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56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56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56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56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56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1" name="Google Shape;8211;p56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212" name="Google Shape;8212;p56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56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56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56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56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56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56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56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56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56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56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56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56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56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56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56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56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56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56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56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56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56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56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56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56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37" name="Google Shape;8237;p56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238" name="Google Shape;8238;p56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9" name="Google Shape;8239;p56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0" name="Google Shape;8240;p56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1" name="Google Shape;8241;p56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2" name="Google Shape;8242;p56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3" name="Google Shape;8243;p56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6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5" name="Google Shape;8245;p56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6" name="Google Shape;8246;p56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7" name="Google Shape;8247;p56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56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9" name="Google Shape;8249;p56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0" name="Google Shape;8250;p56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56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56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56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4" name="Google Shape;8254;p56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5" name="Google Shape;8255;p56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6" name="Google Shape;8256;p56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56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58" name="Google Shape;8258;p56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56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56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56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56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56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56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56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56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56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56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56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56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56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2" name="Google Shape;8272;p56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273" name="Google Shape;8273;p56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56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56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56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56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56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56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56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56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56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56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56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56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56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56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56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56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56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56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56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56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56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56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56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56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56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56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56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56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56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56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56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5" name="Google Shape;8305;p56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306" name="Google Shape;8306;p56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307" name="Google Shape;8307;p56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56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56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56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56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2" name="Google Shape;8312;p56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313" name="Google Shape;8313;p56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314" name="Google Shape;8314;p56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315" name="Google Shape;8315;p56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316" name="Google Shape;8316;p56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317" name="Google Shape;8317;p56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318" name="Google Shape;8318;p56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319" name="Google Shape;8319;p56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320" name="Google Shape;8320;p56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321" name="Google Shape;8321;p56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322" name="Google Shape;8322;p56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323" name="Google Shape;8323;p56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324" name="Google Shape;8324;p56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325" name="Google Shape;8325;p56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326" name="Google Shape;8326;p56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327" name="Google Shape;8327;p56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328" name="Google Shape;8328;p56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329" name="Google Shape;8329;p56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0" name="Google Shape;8330;p56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331" name="Google Shape;8331;p56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332" name="Google Shape;8332;p56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33" name="Google Shape;8333;p56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334" name="Google Shape;8334;p56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335" name="Google Shape;8335;p56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336" name="Google Shape;8336;p56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337" name="Google Shape;8337;p56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338" name="Google Shape;8338;p56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339" name="Google Shape;8339;p56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340" name="Google Shape;8340;p56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341" name="Google Shape;8341;p56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342" name="Google Shape;8342;p56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343" name="Google Shape;8343;p56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344" name="Google Shape;8344;p56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345" name="Google Shape;8345;p56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346" name="Google Shape;8346;p56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347" name="Google Shape;8347;p56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348" name="Google Shape;8348;p56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349" name="Google Shape;8349;p56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350" name="Google Shape;8350;p56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351" name="Google Shape;8351;p56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2" name="Google Shape;8352;p56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3" name="Google Shape;8353;p56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4" name="Google Shape;8354;p56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5" name="Google Shape;8355;p56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56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57" name="Google Shape;8357;p56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358" name="Google Shape;8358;p56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59" name="Google Shape;8359;p56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360" name="Google Shape;8360;p56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361" name="Google Shape;8361;p56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62" name="Google Shape;8362;p56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63" name="Google Shape;8363;p56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64" name="Google Shape;8364;p56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65" name="Google Shape;8365;p56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66" name="Google Shape;8366;p56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67" name="Google Shape;8367;p56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368" name="Google Shape;8368;p56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9" name="Google Shape;8369;p56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70" name="Google Shape;8370;p56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371" name="Google Shape;8371;p56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72" name="Google Shape;8372;p56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373" name="Google Shape;8373;p56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374" name="Google Shape;8374;p56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75" name="Google Shape;8375;p56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76" name="Google Shape;8376;p56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77" name="Google Shape;8377;p56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78" name="Google Shape;8378;p56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79" name="Google Shape;8379;p56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80" name="Google Shape;8380;p56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381" name="Google Shape;8381;p56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6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383" name="Google Shape;8383;p56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384" name="Google Shape;8384;p56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56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56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56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56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389" name="Google Shape;8389;p56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390" name="Google Shape;8390;p56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391" name="Google Shape;8391;p56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92" name="Google Shape;8392;p56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93" name="Google Shape;8393;p56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94" name="Google Shape;8394;p56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95" name="Google Shape;8395;p56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396" name="Google Shape;8396;p56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397" name="Google Shape;8397;p56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398" name="Google Shape;8398;p56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9" name="Google Shape;8399;p56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0" name="Google Shape;8400;p56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01" name="Google Shape;8401;p56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402" name="Google Shape;8402;p56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403" name="Google Shape;8403;p56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404" name="Google Shape;8404;p56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05" name="Google Shape;8405;p56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06" name="Google Shape;8406;p56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07" name="Google Shape;8407;p56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408" name="Google Shape;8408;p56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09" name="Google Shape;8409;p56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410" name="Google Shape;8410;p56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411" name="Google Shape;8411;p56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412" name="Google Shape;8412;p56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3" name="Google Shape;8413;p56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4" name="Google Shape;8414;p56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15" name="Google Shape;8415;p56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416" name="Google Shape;8416;p56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7" name="Google Shape;8417;p56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418" name="Google Shape;8418;p56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419" name="Google Shape;8419;p56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420" name="Google Shape;8420;p56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1" name="Google Shape;8421;p56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2" name="Google Shape;8422;p56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23" name="Google Shape;8423;p56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424" name="Google Shape;8424;p56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5" name="Google Shape;8425;p56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426" name="Google Shape;8426;p56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427" name="Google Shape;8427;p56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428" name="Google Shape;8428;p56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429" name="Google Shape;8429;p56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0" name="Google Shape;8430;p56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1" name="Google Shape;8431;p56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32" name="Google Shape;8432;p56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433" name="Google Shape;8433;p56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4" name="Google Shape;8434;p56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435" name="Google Shape;8435;p56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436" name="Google Shape;8436;p56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437" name="Google Shape;8437;p56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8" name="Google Shape;8438;p56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9" name="Google Shape;8439;p56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40" name="Google Shape;8440;p56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441" name="Google Shape;8441;p56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2" name="Google Shape;8442;p56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443" name="Google Shape;8443;p56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444" name="Google Shape;8444;p56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445" name="Google Shape;8445;p56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6" name="Google Shape;8446;p56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7" name="Google Shape;8447;p56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48" name="Google Shape;8448;p56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449" name="Google Shape;8449;p56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0" name="Google Shape;8450;p56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54" name="Shape 8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5" name="Google Shape;8455;p57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456" name="Google Shape;8456;p57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457" name="Google Shape;8457;p57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458" name="Google Shape;8458;p57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459" name="Google Shape;8459;p57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460" name="Google Shape;8460;p57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461" name="Google Shape;8461;p57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462" name="Google Shape;8462;p57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463" name="Google Shape;8463;p57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464" name="Google Shape;8464;p57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465" name="Google Shape;8465;p57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466" name="Google Shape;8466;p57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7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57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57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57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57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2" name="Google Shape;8472;p57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3" name="Google Shape;8473;p57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4" name="Google Shape;8474;p57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57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6" name="Google Shape;8476;p57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7" name="Google Shape;8477;p57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8" name="Google Shape;8478;p57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9" name="Google Shape;8479;p57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0" name="Google Shape;8480;p57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1" name="Google Shape;8481;p57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2" name="Google Shape;8482;p57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3" name="Google Shape;8483;p57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57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57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486" name="Google Shape;8486;p57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{94F02544-99B3-498C-A380-E54DA728C434}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487" name="Google Shape;8487;p57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488" name="Google Shape;8488;p57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489" name="Google Shape;8489;p57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57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57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2" name="Google Shape;8492;p57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3" name="Google Shape;8493;p57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4" name="Google Shape;8494;p57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57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57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57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8" name="Google Shape;8498;p57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7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57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1" name="Google Shape;8501;p57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7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57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57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57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57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7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8" name="Google Shape;8508;p57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9" name="Google Shape;8509;p57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7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57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57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13" name="Google Shape;8513;p57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514" name="Google Shape;8514;p57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5" name="Google Shape;8515;p57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6" name="Google Shape;8516;p57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7" name="Google Shape;8517;p57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18" name="Google Shape;8518;p57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57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57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57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522" name="Google Shape;8522;p57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{94F02544-99B3-498C-A380-E54DA728C434}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523" name="Google Shape;8523;p57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{94F02544-99B3-498C-A380-E54DA728C434}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524" name="Google Shape;8524;p57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525" name="Google Shape;8525;p57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526" name="Google Shape;8526;p57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7" name="Google Shape;8527;p57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8" name="Google Shape;8528;p57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9" name="Google Shape;8529;p57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0" name="Google Shape;8530;p57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1" name="Google Shape;8531;p57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532" name="Google Shape;8532;p57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3" name="Google Shape;8533;p57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4" name="Google Shape;8534;p57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5" name="Google Shape;8535;p57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6" name="Google Shape;8536;p57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7" name="Google Shape;8537;p57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538" name="Google Shape;8538;p57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9" name="Google Shape;8539;p57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0" name="Google Shape;8540;p57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7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7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43" name="Google Shape;8543;p57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544" name="Google Shape;8544;p57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5" name="Google Shape;8545;p57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6" name="Google Shape;8546;p57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7" name="Google Shape;8547;p57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8" name="Google Shape;8548;p57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49" name="Google Shape;8549;p57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550" name="Google Shape;8550;p57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1" name="Google Shape;8551;p57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2" name="Google Shape;8552;p57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3" name="Google Shape;8553;p57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4" name="Google Shape;8554;p57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55" name="Google Shape;8555;p57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556" name="Google Shape;8556;p57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7" name="Google Shape;8557;p57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8" name="Google Shape;8558;p57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57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0" name="Google Shape;8560;p57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561" name="Google Shape;8561;p57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{94F02544-99B3-498C-A380-E54DA728C434}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562" name="Google Shape;8562;p57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563" name="Google Shape;8563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7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5" name="Google Shape;8565;p57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566" name="Google Shape;8566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57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8" name="Google Shape;8568;p57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8569" name="Google Shape;8569;p57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0" name="Google Shape;8570;p57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1" name="Google Shape;8571;p57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72" name="Google Shape;8572;p57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573" name="Google Shape;8573;p57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574" name="Google Shape;8574;p57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575" name="Google Shape;8575;p57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576" name="Google Shape;8576;p57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57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57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57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57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57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57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583" name="Google Shape;8583;p57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584" name="Google Shape;8584;p57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585" name="Google Shape;8585;p57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6" name="Google Shape;8586;p57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8587" name="Google Shape;8587;p57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88" name="Google Shape;8588;p57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89" name="Google Shape;8589;p57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0" name="Google Shape;8590;p57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1" name="Google Shape;8591;p57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2" name="Google Shape;8592;p57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3" name="Google Shape;8593;p57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4" name="Google Shape;8594;p57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5" name="Google Shape;8595;p57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6" name="Google Shape;8596;p57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7" name="Google Shape;8597;p57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8" name="Google Shape;8598;p57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599" name="Google Shape;8599;p57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8600" name="Google Shape;8600;p57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8601" name="Google Shape;8601;p57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8602" name="Google Shape;8602;p57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03" name="Google Shape;8603;p57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04" name="Google Shape;8604;p57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05" name="Google Shape;8605;p57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06" name="Google Shape;8606;p57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07" name="Google Shape;8607;p57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08" name="Google Shape;8608;p57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09" name="Google Shape;8609;p57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10" name="Google Shape;8610;p57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11" name="Google Shape;8611;p57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12" name="Google Shape;8612;p57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8613" name="Google Shape;8613;p57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1"/>
          <p:cNvSpPr txBox="1"/>
          <p:nvPr>
            <p:ph idx="2" type="title"/>
          </p:nvPr>
        </p:nvSpPr>
        <p:spPr>
          <a:xfrm>
            <a:off x="2736300" y="761322"/>
            <a:ext cx="15051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1" name="Google Shape;481;p31"/>
          <p:cNvSpPr txBox="1"/>
          <p:nvPr>
            <p:ph type="title"/>
          </p:nvPr>
        </p:nvSpPr>
        <p:spPr>
          <a:xfrm>
            <a:off x="4497675" y="587857"/>
            <a:ext cx="30921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</a:t>
            </a:r>
            <a:endParaRPr/>
          </a:p>
        </p:txBody>
      </p:sp>
      <p:sp>
        <p:nvSpPr>
          <p:cNvPr id="482" name="Google Shape;482;p31"/>
          <p:cNvSpPr txBox="1"/>
          <p:nvPr>
            <p:ph idx="1" type="subTitle"/>
          </p:nvPr>
        </p:nvSpPr>
        <p:spPr>
          <a:xfrm>
            <a:off x="4497675" y="867486"/>
            <a:ext cx="3092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of the section</a:t>
            </a:r>
            <a:endParaRPr/>
          </a:p>
        </p:txBody>
      </p:sp>
      <p:sp>
        <p:nvSpPr>
          <p:cNvPr id="483" name="Google Shape;483;p31"/>
          <p:cNvSpPr txBox="1"/>
          <p:nvPr>
            <p:ph idx="3" type="title"/>
          </p:nvPr>
        </p:nvSpPr>
        <p:spPr>
          <a:xfrm>
            <a:off x="4497675" y="1630774"/>
            <a:ext cx="30921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</a:t>
            </a:r>
            <a:endParaRPr/>
          </a:p>
        </p:txBody>
      </p:sp>
      <p:sp>
        <p:nvSpPr>
          <p:cNvPr id="484" name="Google Shape;484;p31"/>
          <p:cNvSpPr txBox="1"/>
          <p:nvPr>
            <p:ph idx="4" type="subTitle"/>
          </p:nvPr>
        </p:nvSpPr>
        <p:spPr>
          <a:xfrm>
            <a:off x="4497675" y="1910403"/>
            <a:ext cx="3092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topic of the section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1"/>
          <p:cNvSpPr txBox="1"/>
          <p:nvPr>
            <p:ph idx="5" type="title"/>
          </p:nvPr>
        </p:nvSpPr>
        <p:spPr>
          <a:xfrm>
            <a:off x="2736300" y="1804239"/>
            <a:ext cx="15051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6" name="Google Shape;486;p31"/>
          <p:cNvSpPr txBox="1"/>
          <p:nvPr>
            <p:ph idx="6" type="title"/>
          </p:nvPr>
        </p:nvSpPr>
        <p:spPr>
          <a:xfrm>
            <a:off x="4497675" y="2673692"/>
            <a:ext cx="30921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</a:t>
            </a:r>
            <a:endParaRPr/>
          </a:p>
        </p:txBody>
      </p:sp>
      <p:sp>
        <p:nvSpPr>
          <p:cNvPr id="487" name="Google Shape;487;p31"/>
          <p:cNvSpPr txBox="1"/>
          <p:nvPr>
            <p:ph idx="7" type="subTitle"/>
          </p:nvPr>
        </p:nvSpPr>
        <p:spPr>
          <a:xfrm>
            <a:off x="4497675" y="2953321"/>
            <a:ext cx="3092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topic of the section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31"/>
          <p:cNvSpPr txBox="1"/>
          <p:nvPr>
            <p:ph idx="8" type="title"/>
          </p:nvPr>
        </p:nvSpPr>
        <p:spPr>
          <a:xfrm>
            <a:off x="2736300" y="2847156"/>
            <a:ext cx="15051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9" name="Google Shape;489;p31"/>
          <p:cNvSpPr txBox="1"/>
          <p:nvPr>
            <p:ph idx="9" type="title"/>
          </p:nvPr>
        </p:nvSpPr>
        <p:spPr>
          <a:xfrm>
            <a:off x="4497675" y="3716609"/>
            <a:ext cx="30921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Interests</a:t>
            </a:r>
            <a:endParaRPr/>
          </a:p>
        </p:txBody>
      </p:sp>
      <p:sp>
        <p:nvSpPr>
          <p:cNvPr id="490" name="Google Shape;490;p31"/>
          <p:cNvSpPr txBox="1"/>
          <p:nvPr>
            <p:ph idx="13" type="subTitle"/>
          </p:nvPr>
        </p:nvSpPr>
        <p:spPr>
          <a:xfrm>
            <a:off x="4497675" y="3996238"/>
            <a:ext cx="3092100" cy="5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topic of the section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31"/>
          <p:cNvSpPr txBox="1"/>
          <p:nvPr>
            <p:ph idx="14" type="title"/>
          </p:nvPr>
        </p:nvSpPr>
        <p:spPr>
          <a:xfrm>
            <a:off x="2736300" y="3890074"/>
            <a:ext cx="15051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17" name="Shape 8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18" name="Google Shape;8618;p58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8619" name="Google Shape;8619;p58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0" name="Google Shape;8620;p58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8621" name="Google Shape;8621;p58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622" name="Google Shape;8622;p58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3" name="Google Shape;8623;p58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8624" name="Google Shape;8624;p58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625" name="Google Shape;8625;p58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6" name="Google Shape;8626;p58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8627" name="Google Shape;8627;p58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628" name="Google Shape;8628;p58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9" name="Google Shape;8629;p58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8630" name="Google Shape;8630;p58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631" name="Google Shape;8631;p58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2" name="Google Shape;8632;p58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8633" name="Google Shape;8633;p58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8634" name="Google Shape;8634;p58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35" name="Google Shape;8635;p58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8636" name="Google Shape;8636;p58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58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8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8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8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8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2" name="Google Shape;8642;p58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8643" name="Google Shape;8643;p58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8644" name="Google Shape;8644;p58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645" name="Google Shape;8645;p58"/>
              <p:cNvCxnSpPr>
                <a:stCxn id="8644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646" name="Google Shape;8646;p58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8647" name="Google Shape;8647;p58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648" name="Google Shape;8648;p58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649" name="Google Shape;8649;p58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8650" name="Google Shape;8650;p58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651" name="Google Shape;8651;p58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652" name="Google Shape;8652;p58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8653" name="Google Shape;8653;p58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654" name="Google Shape;8654;p58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655" name="Google Shape;8655;p58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8656" name="Google Shape;8656;p58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657" name="Google Shape;8657;p58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8658" name="Google Shape;8658;p58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8659" name="Google Shape;8659;p58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8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8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58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3" name="Google Shape;8663;p58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8664" name="Google Shape;8664;p58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8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58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58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8" name="Google Shape;8668;p58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8669" name="Google Shape;8669;p58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8670" name="Google Shape;8670;p58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8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72" name="Google Shape;8672;p58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3" name="Google Shape;8673;p58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8674" name="Google Shape;8674;p58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58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76" name="Google Shape;8676;p58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77" name="Google Shape;8677;p58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8678" name="Google Shape;8678;p58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58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0" name="Google Shape;8680;p58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8681" name="Google Shape;8681;p58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58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83" name="Google Shape;8683;p58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4" name="Google Shape;8684;p58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85" name="Google Shape;8685;p58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8686" name="Google Shape;8686;p58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8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8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8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0" name="Google Shape;8690;p58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8691" name="Google Shape;8691;p58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8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8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8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8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6" name="Google Shape;8696;p58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8697" name="Google Shape;8697;p58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58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8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0" name="Google Shape;8700;p58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8701" name="Google Shape;8701;p58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8702" name="Google Shape;8702;p58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703" name="Google Shape;8703;p58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8704" name="Google Shape;8704;p58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8705" name="Google Shape;8705;p58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706" name="Google Shape;8706;p58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8707" name="Google Shape;8707;p58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8708" name="Google Shape;8708;p58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709" name="Google Shape;8709;p58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8710" name="Google Shape;8710;p58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8711" name="Google Shape;8711;p58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8712" name="Google Shape;8712;p58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8713" name="Google Shape;8713;p58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8714" name="Google Shape;8714;p58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15" name="Google Shape;8715;p58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16" name="Google Shape;8716;p58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17" name="Google Shape;8717;p58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18" name="Google Shape;8718;p58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19" name="Google Shape;8719;p58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8720" name="Google Shape;8720;p58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8721" name="Google Shape;8721;p58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722" name="Google Shape;8722;p58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3" name="Google Shape;8723;p58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4" name="Google Shape;8724;p58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5" name="Google Shape;8725;p58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6" name="Google Shape;8726;p58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7" name="Google Shape;8727;p58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8" name="Google Shape;8728;p58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29" name="Google Shape;8729;p58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8730" name="Google Shape;8730;p58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1" name="Google Shape;8731;p58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2" name="Google Shape;8732;p58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3" name="Google Shape;8733;p58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4" name="Google Shape;8734;p58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5" name="Google Shape;8735;p58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6" name="Google Shape;8736;p58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737" name="Google Shape;8737;p58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8738" name="Google Shape;8738;p58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8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8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58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42" name="Google Shape;8742;p58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8743" name="Google Shape;8743;p58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4" name="Google Shape;8744;p58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5" name="Google Shape;8745;p58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6" name="Google Shape;8746;p58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47" name="Google Shape;8747;p58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8748" name="Google Shape;8748;p58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9" name="Google Shape;8749;p58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0" name="Google Shape;8750;p58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1" name="Google Shape;8751;p58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52" name="Google Shape;8752;p58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8753" name="Google Shape;8753;p58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4" name="Google Shape;8754;p58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5" name="Google Shape;8755;p58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6" name="Google Shape;8756;p58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57" name="Google Shape;8757;p58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8758" name="Google Shape;8758;p58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9" name="Google Shape;8759;p58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0" name="Google Shape;8760;p58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1" name="Google Shape;8761;p58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62" name="Google Shape;8762;p58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58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58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58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6" name="Google Shape;8766;p58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8767" name="Google Shape;8767;p58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8" name="Google Shape;8768;p58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9" name="Google Shape;8769;p58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0" name="Google Shape;8770;p58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71" name="Google Shape;8771;p58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8772" name="Google Shape;8772;p58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3" name="Google Shape;8773;p58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4" name="Google Shape;8774;p58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5" name="Google Shape;8775;p58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76" name="Google Shape;8776;p58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8777" name="Google Shape;8777;p58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58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58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58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58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58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58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58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5" name="Google Shape;8785;p58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8786" name="Google Shape;8786;p58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8787" name="Google Shape;8787;p58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8" name="Google Shape;8788;p58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9" name="Google Shape;8789;p58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90" name="Google Shape;8790;p58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8791" name="Google Shape;8791;p58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2" name="Google Shape;8792;p58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3" name="Google Shape;8793;p58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94" name="Google Shape;8794;p58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8795" name="Google Shape;8795;p58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6" name="Google Shape;8796;p58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7" name="Google Shape;8797;p58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8" name="Google Shape;8798;p58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9" name="Google Shape;8799;p58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0" name="Google Shape;8800;p58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01" name="Google Shape;8801;p58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8802" name="Google Shape;8802;p58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8803" name="Google Shape;8803;p58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4" name="Google Shape;8804;p58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05" name="Google Shape;8805;p58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8806" name="Google Shape;8806;p58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7" name="Google Shape;8807;p58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08" name="Google Shape;8808;p58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8809" name="Google Shape;8809;p58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0" name="Google Shape;8810;p58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11" name="Google Shape;8811;p58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8812" name="Google Shape;8812;p58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58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14" name="Google Shape;8814;p58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8815" name="Google Shape;8815;p58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8816" name="Google Shape;8816;p58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17" name="Google Shape;8817;p58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8818" name="Google Shape;8818;p58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819" name="Google Shape;8819;p58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820" name="Google Shape;8820;p58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8821" name="Google Shape;8821;p58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822" name="Google Shape;8822;p58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823" name="Google Shape;8823;p58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8824" name="Google Shape;8824;p58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825" name="Google Shape;8825;p58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826" name="Google Shape;8826;p58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8827" name="Google Shape;8827;p58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828" name="Google Shape;8828;p58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829" name="Google Shape;8829;p58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8830" name="Google Shape;8830;p58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831" name="Google Shape;8831;p58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832" name="Google Shape;8832;p58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8833" name="Google Shape;8833;p58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4" name="Google Shape;8834;p58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35" name="Google Shape;8835;p58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8836" name="Google Shape;8836;p58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58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58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58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58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58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58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58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58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5" name="Google Shape;8845;p58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8846" name="Google Shape;8846;p58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8847" name="Google Shape;8847;p58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8848" name="Google Shape;8848;p58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9" name="Google Shape;8849;p58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8850" name="Google Shape;8850;p58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8851" name="Google Shape;8851;p58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2" name="Google Shape;8852;p58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53" name="Google Shape;8853;p58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8854" name="Google Shape;8854;p58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5" name="Google Shape;8855;p58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856" name="Google Shape;8856;p58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8857" name="Google Shape;8857;p58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8" name="Google Shape;8858;p58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9" name="Google Shape;8859;p58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0" name="Google Shape;8860;p58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61" name="Google Shape;8861;p58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8862" name="Google Shape;8862;p58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58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58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58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58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58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68" name="Google Shape;8868;p58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8869" name="Google Shape;8869;p58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0" name="Google Shape;8870;p58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1" name="Google Shape;8871;p58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2" name="Google Shape;8872;p58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58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58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75" name="Google Shape;8875;p58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8876" name="Google Shape;8876;p58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7" name="Google Shape;8877;p58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8" name="Google Shape;8878;p58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9" name="Google Shape;8879;p58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0" name="Google Shape;8880;p58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1" name="Google Shape;8881;p58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2" name="Google Shape;8882;p58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83" name="Google Shape;8883;p58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8884" name="Google Shape;8884;p58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58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58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58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58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58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58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58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58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58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58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58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58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7" name="Google Shape;8897;p58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8898" name="Google Shape;8898;p58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58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58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58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58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58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58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58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6" name="Google Shape;8906;p58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8907" name="Google Shape;8907;p58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58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09" name="Google Shape;8909;p58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8910" name="Google Shape;8910;p58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58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12" name="Google Shape;8912;p58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8913" name="Google Shape;8913;p58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58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15" name="Google Shape;8915;p58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8916" name="Google Shape;8916;p58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8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18" name="Google Shape;8918;p58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8919" name="Google Shape;8919;p58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8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21" name="Google Shape;8921;p58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8922" name="Google Shape;8922;p58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58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58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58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58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58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58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58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58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58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58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58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4" name="Google Shape;8934;p58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8935" name="Google Shape;8935;p58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8936" name="Google Shape;8936;p58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8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58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58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8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8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8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58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58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58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58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58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58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58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58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58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8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8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8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8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58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58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8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8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8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8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58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3" name="Google Shape;8963;p58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8964" name="Google Shape;8964;p58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8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8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8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58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69" name="Google Shape;8969;p58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8970" name="Google Shape;8970;p58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8971" name="Google Shape;8971;p58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72" name="Google Shape;8972;p58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3" name="Google Shape;8973;p58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8974" name="Google Shape;8974;p58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75" name="Google Shape;8975;p58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6" name="Google Shape;8976;p58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8977" name="Google Shape;8977;p58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78" name="Google Shape;8978;p58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9" name="Google Shape;8979;p58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8980" name="Google Shape;8980;p58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981" name="Google Shape;8981;p58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82" name="Google Shape;8982;p58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3" name="Google Shape;8983;p58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8984" name="Google Shape;8984;p58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8985" name="Google Shape;8985;p58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58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58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8" name="Google Shape;8988;p58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8989" name="Google Shape;8989;p58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58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58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92" name="Google Shape;8992;p58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8993" name="Google Shape;8993;p58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58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5" name="Google Shape;8995;p58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8996" name="Google Shape;8996;p58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8997" name="Google Shape;8997;p58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8" name="Google Shape;8998;p58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99" name="Google Shape;8999;p58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000" name="Google Shape;9000;p58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58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02" name="Google Shape;9002;p58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003" name="Google Shape;9003;p58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58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05" name="Google Shape;9005;p58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006" name="Google Shape;9006;p58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58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08" name="Google Shape;9008;p58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9" name="Google Shape;9009;p58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010" name="Google Shape;9010;p58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58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58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58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58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58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19" name="Shape 9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20" name="Google Shape;9020;p59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021" name="Google Shape;9021;p59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022" name="Google Shape;9022;p59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3" name="Google Shape;9023;p59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4" name="Google Shape;9024;p59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5" name="Google Shape;9025;p59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6" name="Google Shape;9026;p59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7" name="Google Shape;9027;p59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8" name="Google Shape;9028;p59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9" name="Google Shape;9029;p59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0" name="Google Shape;9030;p59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1" name="Google Shape;9031;p59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32" name="Google Shape;9032;p59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033" name="Google Shape;9033;p59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4" name="Google Shape;9034;p59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5" name="Google Shape;9035;p59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6" name="Google Shape;9036;p59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7" name="Google Shape;9037;p59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8" name="Google Shape;9038;p59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9" name="Google Shape;9039;p59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0" name="Google Shape;9040;p59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1" name="Google Shape;9041;p59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2" name="Google Shape;9042;p59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3" name="Google Shape;9043;p59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044" name="Google Shape;9044;p59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5" name="Google Shape;9045;p59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6" name="Google Shape;9046;p59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7" name="Google Shape;9047;p59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8" name="Google Shape;9048;p59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9" name="Google Shape;9049;p59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0" name="Google Shape;9050;p59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1" name="Google Shape;9051;p59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2" name="Google Shape;9052;p59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3" name="Google Shape;9053;p59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4" name="Google Shape;9054;p59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055" name="Google Shape;9055;p59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6" name="Google Shape;9056;p59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7" name="Google Shape;9057;p59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8" name="Google Shape;9058;p59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9" name="Google Shape;9059;p59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0" name="Google Shape;9060;p59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1" name="Google Shape;9061;p59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2" name="Google Shape;9062;p59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3" name="Google Shape;9063;p59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4" name="Google Shape;9064;p59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5" name="Google Shape;9065;p59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066" name="Google Shape;9066;p59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7" name="Google Shape;9067;p59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8" name="Google Shape;9068;p59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9" name="Google Shape;9069;p59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0" name="Google Shape;9070;p59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1" name="Google Shape;9071;p59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2" name="Google Shape;9072;p59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3" name="Google Shape;9073;p59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4" name="Google Shape;9074;p59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5" name="Google Shape;9075;p59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6" name="Google Shape;9076;p59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077" name="Google Shape;9077;p59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8" name="Google Shape;9078;p59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9" name="Google Shape;9079;p59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0" name="Google Shape;9080;p59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1" name="Google Shape;9081;p59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2" name="Google Shape;9082;p59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3" name="Google Shape;9083;p59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4" name="Google Shape;9084;p59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5" name="Google Shape;9085;p59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6" name="Google Shape;9086;p59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7" name="Google Shape;9087;p59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088" name="Google Shape;9088;p59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9" name="Google Shape;9089;p59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0" name="Google Shape;9090;p59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1" name="Google Shape;9091;p59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2" name="Google Shape;9092;p59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3" name="Google Shape;9093;p59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4" name="Google Shape;9094;p59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5" name="Google Shape;9095;p59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59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7" name="Google Shape;9097;p59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98" name="Google Shape;9098;p59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099" name="Google Shape;9099;p59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0" name="Google Shape;9100;p59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1" name="Google Shape;9101;p59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2" name="Google Shape;9102;p59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3" name="Google Shape;9103;p59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4" name="Google Shape;9104;p59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5" name="Google Shape;9105;p59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6" name="Google Shape;9106;p59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7" name="Google Shape;9107;p59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8" name="Google Shape;9108;p59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09" name="Google Shape;9109;p59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110" name="Google Shape;9110;p59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1" name="Google Shape;9111;p59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2" name="Google Shape;9112;p59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3" name="Google Shape;9113;p59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4" name="Google Shape;9114;p59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5" name="Google Shape;9115;p59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6" name="Google Shape;9116;p59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7" name="Google Shape;9117;p59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8" name="Google Shape;9118;p59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9" name="Google Shape;9119;p59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20" name="Google Shape;9120;p59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121" name="Google Shape;9121;p59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2" name="Google Shape;9122;p59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3" name="Google Shape;9123;p59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4" name="Google Shape;9124;p59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5" name="Google Shape;9125;p59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6" name="Google Shape;9126;p59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7" name="Google Shape;9127;p59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8" name="Google Shape;9128;p59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9" name="Google Shape;9129;p59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0" name="Google Shape;9130;p59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31" name="Google Shape;9131;p59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132" name="Google Shape;9132;p59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133" name="Google Shape;9133;p59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4" name="Google Shape;9134;p59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5" name="Google Shape;9135;p59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6" name="Google Shape;9136;p59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7" name="Google Shape;9137;p59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38" name="Google Shape;9138;p59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139" name="Google Shape;9139;p59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0" name="Google Shape;9140;p59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1" name="Google Shape;9141;p59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2" name="Google Shape;9142;p59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3" name="Google Shape;9143;p59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44" name="Google Shape;9144;p59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145" name="Google Shape;9145;p59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6" name="Google Shape;9146;p59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7" name="Google Shape;9147;p59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8" name="Google Shape;9148;p59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9" name="Google Shape;9149;p59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50" name="Google Shape;9150;p59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151" name="Google Shape;9151;p59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2" name="Google Shape;9152;p59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3" name="Google Shape;9153;p59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4" name="Google Shape;9154;p59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5" name="Google Shape;9155;p59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56" name="Google Shape;9156;p59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157" name="Google Shape;9157;p59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59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59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59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59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59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59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9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9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9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59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59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59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59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59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59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59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59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5" name="Google Shape;9175;p59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176" name="Google Shape;9176;p59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59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8" name="Google Shape;9178;p59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179" name="Google Shape;9179;p59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59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1" name="Google Shape;9181;p59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182" name="Google Shape;9182;p59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59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59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59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59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59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9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9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0" name="Google Shape;9190;p59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191" name="Google Shape;9191;p59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59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59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59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59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6" name="Google Shape;9196;p59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197" name="Google Shape;9197;p59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59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59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59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59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2" name="Google Shape;9202;p59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203" name="Google Shape;9203;p59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204" name="Google Shape;9204;p5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5" name="Google Shape;9205;p5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06" name="Google Shape;9206;p59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207" name="Google Shape;9207;p5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8" name="Google Shape;9208;p5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09" name="Google Shape;9209;p59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210" name="Google Shape;9210;p5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1" name="Google Shape;9211;p5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2" name="Google Shape;9212;p59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213" name="Google Shape;9213;p5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5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5" name="Google Shape;9215;p59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216" name="Google Shape;9216;p5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18" name="Google Shape;9218;p59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219" name="Google Shape;9219;p59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220" name="Google Shape;9220;p59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21" name="Google Shape;9221;p59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222" name="Google Shape;9222;p59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223" name="Google Shape;9223;p59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24" name="Google Shape;9224;p59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225" name="Google Shape;9225;p59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226" name="Google Shape;9226;p59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227" name="Google Shape;9227;p59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228" name="Google Shape;9228;p59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29" name="Google Shape;9229;p59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230" name="Google Shape;9230;p59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231" name="Google Shape;9231;p59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59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59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59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59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59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59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59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59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59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59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59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59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4" name="Google Shape;9244;p59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245" name="Google Shape;9245;p59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46" name="Google Shape;9246;p59"/>
            <p:cNvCxnSpPr>
              <a:stCxn id="9245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47" name="Google Shape;9247;p59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48" name="Google Shape;9248;p59"/>
            <p:cNvCxnSpPr>
              <a:endCxn id="9247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49" name="Google Shape;9249;p59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50" name="Google Shape;9250;p59"/>
            <p:cNvCxnSpPr>
              <a:stCxn id="9249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251" name="Google Shape;9251;p59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52" name="Google Shape;9252;p59"/>
            <p:cNvCxnSpPr>
              <a:endCxn id="9251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253" name="Google Shape;9253;p59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254" name="Google Shape;9254;p59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59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59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59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8" name="Google Shape;9258;p59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259" name="Google Shape;9259;p59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260" name="Google Shape;9260;p59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1" name="Google Shape;9261;p59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2" name="Google Shape;9262;p59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3" name="Google Shape;9263;p59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4" name="Google Shape;9264;p59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5" name="Google Shape;9265;p59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6" name="Google Shape;9266;p59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67" name="Google Shape;9267;p59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268" name="Google Shape;9268;p59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9" name="Google Shape;9269;p59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0" name="Google Shape;9270;p59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1" name="Google Shape;9271;p59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2" name="Google Shape;9272;p59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3" name="Google Shape;9273;p59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4" name="Google Shape;9274;p59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75" name="Google Shape;9275;p59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276" name="Google Shape;9276;p59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7" name="Google Shape;9277;p59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8" name="Google Shape;9278;p59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9" name="Google Shape;9279;p59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0" name="Google Shape;9280;p59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1" name="Google Shape;9281;p59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2" name="Google Shape;9282;p59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83" name="Google Shape;9283;p59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284" name="Google Shape;9284;p59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59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59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59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59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59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59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91" name="Google Shape;9291;p59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292" name="Google Shape;9292;p59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59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4" name="Google Shape;9294;p59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59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59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59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59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99" name="Google Shape;9299;p59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300" name="Google Shape;9300;p59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01" name="Google Shape;9301;p59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302" name="Google Shape;9302;p59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303" name="Google Shape;9303;p59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4" name="Google Shape;9304;p59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5" name="Google Shape;9305;p59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6" name="Google Shape;9306;p59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7" name="Google Shape;9307;p59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59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9" name="Google Shape;9309;p59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10" name="Google Shape;9310;p59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311" name="Google Shape;9311;p59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59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59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59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59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59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59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18" name="Google Shape;9318;p59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319" name="Google Shape;9319;p59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9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9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59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323" name="Google Shape;9323;p59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324" name="Google Shape;9324;p59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325" name="Google Shape;9325;p59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326" name="Google Shape;9326;p59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327" name="Google Shape;9327;p59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8" name="Google Shape;9328;p59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329" name="Google Shape;9329;p59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9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59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59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9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59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59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59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7" name="Google Shape;9337;p59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338" name="Google Shape;9338;p59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339" name="Google Shape;9339;p59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340" name="Google Shape;9340;p59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1" name="Google Shape;9341;p59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42" name="Google Shape;9342;p59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343" name="Google Shape;9343;p59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44" name="Google Shape;9344;p59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345" name="Google Shape;9345;p59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346" name="Google Shape;9346;p59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347" name="Google Shape;9347;p59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8" name="Google Shape;9348;p59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49" name="Google Shape;9349;p59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350" name="Google Shape;9350;p59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51" name="Google Shape;9351;p59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352" name="Google Shape;9352;p59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353" name="Google Shape;9353;p59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354" name="Google Shape;9354;p59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5" name="Google Shape;9355;p59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56" name="Google Shape;9356;p59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357" name="Google Shape;9357;p59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58" name="Google Shape;9358;p59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359" name="Google Shape;9359;p59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360" name="Google Shape;9360;p59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361" name="Google Shape;9361;p59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2" name="Google Shape;9362;p59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63" name="Google Shape;9363;p59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364" name="Google Shape;9364;p59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65" name="Google Shape;9365;p59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366" name="Google Shape;9366;p59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367" name="Google Shape;9367;p59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368" name="Google Shape;9368;p59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69" name="Google Shape;9369;p59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370" name="Google Shape;9370;p59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71" name="Google Shape;9371;p59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372" name="Google Shape;9372;p59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373" name="Google Shape;9373;p59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74" name="Google Shape;9374;p59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375" name="Google Shape;9375;p59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76" name="Google Shape;9376;p59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377" name="Google Shape;9377;p59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378" name="Google Shape;9378;p59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79" name="Google Shape;9379;p59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380" name="Google Shape;9380;p59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81" name="Google Shape;9381;p59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382" name="Google Shape;9382;p59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383" name="Google Shape;9383;p59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84" name="Google Shape;9384;p59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385" name="Google Shape;9385;p59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86" name="Google Shape;9386;p59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390" name="Shape 9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1" name="Google Shape;9391;p6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2" name="Google Shape;9392;p60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93" name="Google Shape;9393;p60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394" name="Google Shape;9394;p60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60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60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60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60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99" name="Google Shape;9399;p60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00" name="Google Shape;9400;p60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401" name="Google Shape;9401;p60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60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60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4" name="Google Shape;9404;p60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405" name="Google Shape;9405;p60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60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60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60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9" name="Google Shape;9409;p60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410" name="Google Shape;9410;p60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60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60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60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4" name="Google Shape;9414;p60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415" name="Google Shape;9415;p60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60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60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60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60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0" name="Google Shape;9420;p60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21" name="Google Shape;9421;p60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422" name="Google Shape;9422;p60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60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60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5" name="Google Shape;9425;p60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26" name="Google Shape;9426;p60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427" name="Google Shape;9427;p60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60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60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60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1" name="Google Shape;9431;p60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432" name="Google Shape;9432;p60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60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60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435" name="Google Shape;9435;p60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60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7" name="Google Shape;9437;p60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438" name="Google Shape;9438;p60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60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60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60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60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60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4" name="Google Shape;9444;p60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445" name="Google Shape;9445;p60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60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60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60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60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60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60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60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60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60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60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60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60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60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60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60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60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2" name="Google Shape;9462;p60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463" name="Google Shape;9463;p60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60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60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60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60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60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9" name="Google Shape;9469;p60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470" name="Google Shape;9470;p60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60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60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60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60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5" name="Google Shape;9475;p60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476" name="Google Shape;9476;p60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60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8" name="Google Shape;9478;p60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479" name="Google Shape;9479;p60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60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60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2" name="Google Shape;9482;p60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483" name="Google Shape;9483;p60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60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60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6" name="Google Shape;9486;p60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487" name="Google Shape;9487;p60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60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9" name="Google Shape;9489;p60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490" name="Google Shape;9490;p60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60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60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60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4" name="Google Shape;9494;p60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495" name="Google Shape;9495;p60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60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7" name="Google Shape;9497;p60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498" name="Google Shape;9498;p60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60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60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60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60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60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60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60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60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60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60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60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60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60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60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60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60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60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6" name="Google Shape;9516;p60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517" name="Google Shape;9517;p60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60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60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60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60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60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3" name="Google Shape;9523;p60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24" name="Google Shape;9524;p60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525" name="Google Shape;9525;p60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60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60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60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60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60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1" name="Google Shape;9531;p60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532" name="Google Shape;9532;p60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60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60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60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60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60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8" name="Google Shape;9538;p60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539" name="Google Shape;9539;p60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60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60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42" name="Google Shape;9542;p60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43" name="Google Shape;9543;p60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544" name="Google Shape;9544;p60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60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60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60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60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60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50" name="Google Shape;9550;p60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51" name="Google Shape;9551;p60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552" name="Google Shape;9552;p60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60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60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5" name="Google Shape;9555;p60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556" name="Google Shape;9556;p60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60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60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60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60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60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60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60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60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60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60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60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60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60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60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60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60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3" name="Google Shape;9573;p60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574" name="Google Shape;9574;p60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60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60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60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60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60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60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60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60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60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60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60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60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60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8" name="Google Shape;9588;p60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9589" name="Google Shape;9589;p60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60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60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60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60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60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60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60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60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8" name="Google Shape;9598;p60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9599" name="Google Shape;9599;p60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60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60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60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60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60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60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60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9607" name="Google Shape;9607;p60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60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9" name="Google Shape;9609;p60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9610" name="Google Shape;9610;p60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60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12" name="Google Shape;9612;p60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13" name="Google Shape;9613;p60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9614" name="Google Shape;9614;p60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60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60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60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60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60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60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60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9622" name="Google Shape;9622;p60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60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24" name="Google Shape;9624;p60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25" name="Google Shape;9625;p60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9626" name="Google Shape;9626;p60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60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8" name="Google Shape;9628;p60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9629" name="Google Shape;9629;p60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60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60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60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60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4" name="Google Shape;9634;p60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9635" name="Google Shape;9635;p60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60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60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60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60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40" name="Google Shape;9640;p60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41" name="Google Shape;9641;p60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9642" name="Google Shape;9642;p60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60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60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60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60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7" name="Google Shape;9647;p60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9648" name="Google Shape;9648;p60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60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60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60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60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3" name="Google Shape;9653;p60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9654" name="Google Shape;9654;p60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60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60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60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60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9" name="Google Shape;9659;p60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9660" name="Google Shape;9660;p60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60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60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3" name="Google Shape;9663;p60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9664" name="Google Shape;9664;p60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60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60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60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8" name="Google Shape;9668;p60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9669" name="Google Shape;9669;p60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60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60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60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3" name="Google Shape;9673;p60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9674" name="Google Shape;9674;p60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60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60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7" name="Google Shape;9677;p60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9678" name="Google Shape;9678;p60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60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80" name="Google Shape;9680;p60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81" name="Google Shape;9681;p60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9682" name="Google Shape;9682;p60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60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60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60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60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60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8" name="Google Shape;9688;p60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9689" name="Google Shape;9689;p60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60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1" name="Google Shape;9691;p60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9692" name="Google Shape;9692;p60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60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60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60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60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60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8" name="Google Shape;9698;p60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9699" name="Google Shape;9699;p60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60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1" name="Google Shape;9701;p60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9702" name="Google Shape;9702;p60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60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60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60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60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60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60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60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60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60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2" name="Google Shape;9712;p60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9713" name="Google Shape;9713;p60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60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60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60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7" name="Google Shape;9717;p60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9718" name="Google Shape;9718;p60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60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60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60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60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60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60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60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60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60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60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60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30" name="Google Shape;9730;p60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31" name="Google Shape;9731;p60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9732" name="Google Shape;9732;p60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60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60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60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60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60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60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9" name="Google Shape;9739;p60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9740" name="Google Shape;9740;p60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60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60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60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60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60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60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60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8" name="Google Shape;9748;p60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9749" name="Google Shape;9749;p60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60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60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60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60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9754" name="Google Shape;9754;p60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60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60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60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8" name="Google Shape;9758;p60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9759" name="Google Shape;9759;p60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60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60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60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60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67" name="Shape 9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8" name="Google Shape;9768;p61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9" name="Google Shape;9769;p61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70" name="Google Shape;9770;p61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9771" name="Google Shape;9771;p61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61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61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61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61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6" name="Google Shape;9776;p61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9777" name="Google Shape;9777;p61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61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61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61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1" name="Google Shape;9781;p61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9782" name="Google Shape;9782;p61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61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61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61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61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61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61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9" name="Google Shape;9789;p61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9790" name="Google Shape;9790;p61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61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2" name="Google Shape;9792;p61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9793" name="Google Shape;9793;p61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61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5" name="Google Shape;9795;p61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9796" name="Google Shape;9796;p61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61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98" name="Google Shape;9798;p61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99" name="Google Shape;9799;p61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9800" name="Google Shape;9800;p61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61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61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61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04" name="Google Shape;9804;p61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5" name="Google Shape;9805;p61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06" name="Google Shape;9806;p61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9807" name="Google Shape;9807;p61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61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61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61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1" name="Google Shape;9811;p61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9812" name="Google Shape;9812;p61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61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61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61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6" name="Google Shape;9816;p61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9817" name="Google Shape;9817;p61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61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61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61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61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61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61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61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61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61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7" name="Google Shape;9827;p61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9828" name="Google Shape;9828;p61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61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61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61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61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61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61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61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61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37" name="Google Shape;9837;p61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38" name="Google Shape;9838;p61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9839" name="Google Shape;9839;p61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61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61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2" name="Google Shape;9842;p61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9843" name="Google Shape;9843;p61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61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61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61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61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61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61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0" name="Google Shape;9850;p61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9851" name="Google Shape;9851;p61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61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61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61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5" name="Google Shape;9855;p61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6" name="Google Shape;9856;p61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9857" name="Google Shape;9857;p61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61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61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9860" name="Google Shape;9860;p61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61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61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61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61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61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6" name="Google Shape;9866;p61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9867" name="Google Shape;9867;p61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61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61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9870" name="Google Shape;9870;p61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61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2" name="Google Shape;9872;p61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9873" name="Google Shape;9873;p61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61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61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6" name="Google Shape;9876;p61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9877" name="Google Shape;9877;p61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61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61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61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1" name="Google Shape;9881;p61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9882" name="Google Shape;9882;p61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61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4" name="Google Shape;9884;p61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9885" name="Google Shape;9885;p61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61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61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61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61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0" name="Google Shape;9890;p61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9891" name="Google Shape;9891;p61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61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61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61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61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61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61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61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9" name="Google Shape;9899;p61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9900" name="Google Shape;9900;p61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61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61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61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61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61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61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61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61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61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61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61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9912" name="Google Shape;9912;p61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61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61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61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61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7" name="Google Shape;9917;p61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9918" name="Google Shape;9918;p61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61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0" name="Google Shape;9920;p61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9921" name="Google Shape;9921;p61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61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3" name="Google Shape;9923;p61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9924" name="Google Shape;9924;p61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61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61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61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8" name="Google Shape;9928;p61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9929" name="Google Shape;9929;p61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61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1" name="Google Shape;9931;p61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9932" name="Google Shape;9932;p61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61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61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5" name="Google Shape;9935;p61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9936" name="Google Shape;9936;p61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61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61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9" name="Google Shape;9939;p61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9940" name="Google Shape;9940;p61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61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2" name="Google Shape;9942;p61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3" name="Google Shape;9943;p61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4" name="Google Shape;9944;p61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5" name="Google Shape;9945;p61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9946" name="Google Shape;9946;p61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61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61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61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61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61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61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61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61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61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61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9957" name="Google Shape;9957;p61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61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61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61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1" name="Google Shape;9961;p61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9962" name="Google Shape;9962;p61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61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4" name="Google Shape;9964;p61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5" name="Google Shape;9965;p61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9966" name="Google Shape;9966;p61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61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61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9" name="Google Shape;9969;p61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9970" name="Google Shape;9970;p61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61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61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61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61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61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61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61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61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9" name="Google Shape;9979;p61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9980" name="Google Shape;9980;p61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61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61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61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84" name="Google Shape;9984;p61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85" name="Google Shape;9985;p61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9986" name="Google Shape;9986;p61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61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61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9" name="Google Shape;9989;p61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9990" name="Google Shape;9990;p61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61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2" name="Google Shape;9992;p61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9993" name="Google Shape;9993;p61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61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61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61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61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61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9999" name="Google Shape;9999;p61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61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61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61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3" name="Google Shape;10003;p61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004" name="Google Shape;10004;p61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61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06" name="Google Shape;10006;p61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7" name="Google Shape;10007;p61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08" name="Google Shape;10008;p61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009" name="Google Shape;10009;p61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61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61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2" name="Google Shape;10012;p61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013" name="Google Shape;10013;p61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61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61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61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61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8" name="Google Shape;10018;p61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019" name="Google Shape;10019;p61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61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21" name="Google Shape;10021;p61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22" name="Google Shape;10022;p61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023" name="Google Shape;10023;p61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61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61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61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61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8" name="Google Shape;10028;p61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029" name="Google Shape;10029;p61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61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61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61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61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61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61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61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61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61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61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61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1" name="Google Shape;10041;p61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2" name="Google Shape;10042;p61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043" name="Google Shape;10043;p61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61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61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6" name="Google Shape;10046;p61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7" name="Google Shape;10047;p61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8" name="Google Shape;10048;p61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049" name="Google Shape;10049;p61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61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61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2" name="Google Shape;10052;p61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3" name="Google Shape;10053;p61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054" name="Google Shape;10054;p61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61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61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7" name="Google Shape;10057;p61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058" name="Google Shape;10058;p61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1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61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61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2" name="Google Shape;10062;p61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3" name="Google Shape;10063;p61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064" name="Google Shape;10064;p61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61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61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61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61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61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61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61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61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61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4" name="Google Shape;10074;p61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075" name="Google Shape;10075;p61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61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61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61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61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0" name="Google Shape;10080;p61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081" name="Google Shape;10081;p61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61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3" name="Google Shape;10083;p61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084" name="Google Shape;10084;p61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61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61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61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61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61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61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61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61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61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61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61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61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97" name="Google Shape;10097;p61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98" name="Google Shape;10098;p61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099" name="Google Shape;10099;p61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61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61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61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61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61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61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61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61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61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61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61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1" name="Google Shape;10111;p61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112" name="Google Shape;10112;p61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61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4" name="Google Shape;10114;p61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115" name="Google Shape;10115;p61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61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61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8" name="Google Shape;10118;p61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119" name="Google Shape;10119;p61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61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61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61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61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124" name="Google Shape;10124;p61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61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61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27" name="Google Shape;10127;p61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28" name="Google Shape;10128;p61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129" name="Google Shape;10129;p61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61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1" name="Google Shape;10131;p61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132" name="Google Shape;10132;p61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61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61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5" name="Google Shape;10135;p61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136" name="Google Shape;10136;p61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61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61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61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61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61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42" name="Google Shape;10142;p61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3" name="Google Shape;10143;p61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44" name="Google Shape;10144;p61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145" name="Google Shape;10145;p61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61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61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8" name="Google Shape;10148;p61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149" name="Google Shape;10149;p61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61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61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2" name="Google Shape;10152;p61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153" name="Google Shape;10153;p61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61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5" name="Google Shape;10155;p61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156" name="Google Shape;10156;p61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61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8" name="Google Shape;10158;p61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159" name="Google Shape;10159;p61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61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61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61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63" name="Google Shape;10163;p61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64" name="Google Shape;10164;p61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165" name="Google Shape;10165;p61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61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7" name="Google Shape;10167;p61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168" name="Google Shape;10168;p61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61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61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61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2" name="Google Shape;10172;p61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173" name="Google Shape;10173;p61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61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61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6" name="Google Shape;10176;p61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177" name="Google Shape;10177;p61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61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9" name="Google Shape;10179;p61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180" name="Google Shape;10180;p61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61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61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61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61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61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61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87" name="Google Shape;10187;p61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8" name="Google Shape;10188;p61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89" name="Google Shape;10189;p61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190" name="Google Shape;10190;p61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61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2" name="Google Shape;10192;p61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193" name="Google Shape;10193;p61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61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198" name="Shape 10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9" name="Google Shape;10199;p62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00" name="Google Shape;10200;p62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01" name="Google Shape;10201;p62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202" name="Google Shape;10202;p62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62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62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62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62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62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62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62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62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62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62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62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62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5" name="Google Shape;10215;p62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216" name="Google Shape;10216;p62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62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62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62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62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1" name="Google Shape;10221;p62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222" name="Google Shape;10222;p62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62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62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62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62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62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62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62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62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62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62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62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62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62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62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62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62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9" name="Google Shape;10239;p62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240" name="Google Shape;10240;p62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62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62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62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4" name="Google Shape;10244;p62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245" name="Google Shape;10245;p62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62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62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62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62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62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62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62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62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62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62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62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62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62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62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62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62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2" name="Google Shape;10262;p62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263" name="Google Shape;10263;p62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62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62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62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62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8" name="Google Shape;10268;p62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269" name="Google Shape;10269;p62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62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62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62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62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62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62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6" name="Google Shape;10276;p62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277" name="Google Shape;10277;p62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62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62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62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62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62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3" name="Google Shape;10283;p62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284" name="Google Shape;10284;p62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62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62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62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62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62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62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62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62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3" name="Google Shape;10293;p62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294" name="Google Shape;10294;p62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62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62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62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62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9" name="Google Shape;10299;p62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300" name="Google Shape;10300;p62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62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62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62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62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62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62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62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62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62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62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62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62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62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62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62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62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7" name="Google Shape;10317;p62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318" name="Google Shape;10318;p62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62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62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62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62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3" name="Google Shape;10323;p62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324" name="Google Shape;10324;p62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62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62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62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8" name="Google Shape;10328;p62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329" name="Google Shape;10329;p62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62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62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62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3" name="Google Shape;10333;p62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334" name="Google Shape;10334;p62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62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62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62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8" name="Google Shape;10338;p62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339" name="Google Shape;10339;p62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62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62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62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62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62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62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62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62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62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62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62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62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62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62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62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62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62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357" name="Google Shape;10357;p62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62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9" name="Google Shape;10359;p62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360" name="Google Shape;10360;p62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62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2" name="Google Shape;10362;p62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63" name="Google Shape;10363;p62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364" name="Google Shape;10364;p62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62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62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62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8" name="Google Shape;10368;p62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369" name="Google Shape;10369;p62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62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62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62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62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62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62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62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62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62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62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62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62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2" name="Google Shape;10382;p62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383" name="Google Shape;10383;p62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62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62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62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7" name="Google Shape;10387;p62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88" name="Google Shape;10388;p62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389" name="Google Shape;10389;p62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62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62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62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62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62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62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62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62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62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62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62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62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62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62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62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62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6" name="Google Shape;10406;p62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407" name="Google Shape;10407;p62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62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62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0" name="Google Shape;10410;p62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411" name="Google Shape;10411;p62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62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62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14" name="Google Shape;10414;p62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5" name="Google Shape;10415;p62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416" name="Google Shape;10416;p62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62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62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62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0" name="Google Shape;10420;p62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421" name="Google Shape;10421;p62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62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3" name="Google Shape;10423;p62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424" name="Google Shape;10424;p62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62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62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62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62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62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62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62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62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3" name="Google Shape;10433;p62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4" name="Google Shape;10434;p62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435" name="Google Shape;10435;p62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62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62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62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62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0" name="Google Shape;10440;p62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441" name="Google Shape;10441;p62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62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62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62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62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62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62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8" name="Google Shape;10448;p62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449" name="Google Shape;10449;p62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62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62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62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62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62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62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62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62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62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62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62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62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2" name="Google Shape;10462;p62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3" name="Google Shape;10463;p62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464" name="Google Shape;10464;p62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62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62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7" name="Google Shape;10467;p62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468" name="Google Shape;10468;p62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62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62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62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62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62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4" name="Google Shape;10474;p62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475" name="Google Shape;10475;p62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62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62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8" name="Google Shape;10478;p62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479" name="Google Shape;10479;p62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62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62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62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62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62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5" name="Google Shape;10485;p62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486" name="Google Shape;10486;p62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62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8" name="Google Shape;10488;p62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489" name="Google Shape;10489;p62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62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62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62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3" name="Google Shape;10493;p62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494" name="Google Shape;10494;p62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62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6" name="Google Shape;10496;p62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497" name="Google Shape;10497;p62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62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62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62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62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62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62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4" name="Google Shape;10504;p62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505" name="Google Shape;10505;p62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62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62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8" name="Google Shape;10508;p62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509" name="Google Shape;10509;p62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62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62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62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62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62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62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62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62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18" name="Google Shape;10518;p62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519" name="Google Shape;10519;p62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62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62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62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62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62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62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62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7" name="Google Shape;10527;p62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528" name="Google Shape;10528;p62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62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62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62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62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62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62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62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62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62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62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62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62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62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62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62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4" name="Google Shape;10544;p62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545" name="Google Shape;10545;p62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62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62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62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62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0" name="Google Shape;10550;p62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551" name="Google Shape;10551;p62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62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62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62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62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62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62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62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62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62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62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62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62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62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62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62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62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62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62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62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1" name="Google Shape;10571;p62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572" name="Google Shape;10572;p62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62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62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62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62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62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0578" name="Google Shape;10578;p62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62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62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62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62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62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62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62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62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62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62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9" name="Google Shape;10589;p62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0590" name="Google Shape;10590;p62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62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62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62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62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62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62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62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62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62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62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62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2" name="Google Shape;10602;p62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0603" name="Google Shape;10603;p62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62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62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6" name="Google Shape;10606;p62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0607" name="Google Shape;10607;p62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62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62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62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62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62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62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62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5" name="Google Shape;10615;p62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0616" name="Google Shape;10616;p62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62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62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62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0" name="Google Shape;10620;p62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21" name="Google Shape;10621;p62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0622" name="Google Shape;10622;p62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62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62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62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62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62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2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2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0" name="Google Shape;10630;p62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0631" name="Google Shape;10631;p62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2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2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4" name="Google Shape;10634;p62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0635" name="Google Shape;10635;p62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2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7" name="Google Shape;10637;p62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0638" name="Google Shape;10638;p62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2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62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62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2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3" name="Google Shape;10643;p62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0644" name="Google Shape;10644;p62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2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62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7" name="Google Shape;10647;p62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0648" name="Google Shape;10648;p62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2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2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2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2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2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2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5" name="Google Shape;10655;p62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0656" name="Google Shape;10656;p62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2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2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2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0" name="Google Shape;10660;p62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0661" name="Google Shape;10661;p62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2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2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62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62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2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2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2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62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0670" name="Google Shape;10670;p62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2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2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2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2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2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2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2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2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9" name="Google Shape;10679;p62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0680" name="Google Shape;10680;p62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2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2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2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2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2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6" name="Google Shape;10686;p62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0687" name="Google Shape;10687;p62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62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2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2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2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2" name="Google Shape;10692;p62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0693" name="Google Shape;10693;p62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62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2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2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7" name="Google Shape;10697;p62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0698" name="Google Shape;10698;p62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2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2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62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62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3" name="Google Shape;10703;p62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0704" name="Google Shape;10704;p62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2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2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2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62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9" name="Google Shape;10709;p62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0710" name="Google Shape;10710;p62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11" name="Google Shape;10711;p62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0712" name="Google Shape;10712;p62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3" name="Google Shape;10713;p62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4" name="Google Shape;10714;p62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715" name="Google Shape;10715;p62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0716" name="Google Shape;10716;p62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2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62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62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2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2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2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2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62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62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6" name="Google Shape;10726;p62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0727" name="Google Shape;10727;p62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2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2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2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2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2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2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2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2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2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2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2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2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0" name="Google Shape;10740;p62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0741" name="Google Shape;10741;p62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62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62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2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2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2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7" name="Google Shape;10747;p62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0748" name="Google Shape;10748;p62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62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2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2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2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62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4" name="Google Shape;10754;p62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0755" name="Google Shape;10755;p62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2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2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62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9" name="Google Shape;10759;p62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0760" name="Google Shape;10760;p62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2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2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62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2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2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2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2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2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2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2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1" name="Google Shape;10771;p62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0772" name="Google Shape;10772;p62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2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2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2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6" name="Google Shape;10776;p62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0777" name="Google Shape;10777;p62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2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9" name="Google Shape;10779;p62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0780" name="Google Shape;10780;p62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62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62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2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2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5" name="Google Shape;10785;p62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0786" name="Google Shape;10786;p62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62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62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9" name="Google Shape;10789;p62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90" name="Google Shape;10790;p62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0791" name="Google Shape;10791;p62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2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2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0794" name="Google Shape;10794;p62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2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2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2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8" name="Google Shape;10798;p62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0799" name="Google Shape;10799;p62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2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2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2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2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2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2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2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62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62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2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0" name="Google Shape;10810;p62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0811" name="Google Shape;10811;p62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62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2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62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5" name="Google Shape;10815;p62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0816" name="Google Shape;10816;p62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2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2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2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2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2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2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2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2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25" name="Google Shape;10825;p62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0826" name="Google Shape;10826;p62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2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2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2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2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62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62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2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4" name="Google Shape;10834;p62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0835" name="Google Shape;10835;p62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62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7" name="Google Shape;10837;p62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0838" name="Google Shape;10838;p62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62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62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62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2" name="Google Shape;10842;p62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0843" name="Google Shape;10843;p62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2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62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62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2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62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62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2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2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2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3" name="Google Shape;10853;p62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0854" name="Google Shape;10854;p62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2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2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2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62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9" name="Google Shape;10859;p62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0860" name="Google Shape;10860;p62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2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2" name="Google Shape;10862;p62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0863" name="Google Shape;10863;p62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2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62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62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2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2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2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0" name="Google Shape;10870;p62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0871" name="Google Shape;10871;p62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2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62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62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2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2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2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2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2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2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2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2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2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2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2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2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62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62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9" name="Google Shape;10889;p62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90" name="Google Shape;10890;p62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0891" name="Google Shape;10891;p62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62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62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2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5" name="Google Shape;10895;p62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0896" name="Google Shape;10896;p62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2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2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62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62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2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2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62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62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2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6" name="Google Shape;10906;p62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07" name="Google Shape;10907;p62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0908" name="Google Shape;10908;p62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2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62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0911" name="Google Shape;10911;p62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2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62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62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2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2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7" name="Google Shape;10917;p62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0918" name="Google Shape;10918;p62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62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20" name="Google Shape;10920;p62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21" name="Google Shape;10921;p62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0922" name="Google Shape;10922;p62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2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2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2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2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2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8" name="Google Shape;10928;p62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0929" name="Google Shape;10929;p62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62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2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2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62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62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2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2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2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2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2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2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2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2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62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62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2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2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47" name="Google Shape;10947;p62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48" name="Google Shape;10948;p62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0949" name="Google Shape;10949;p62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2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1" name="Google Shape;10951;p62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0952" name="Google Shape;10952;p62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62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2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2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6" name="Google Shape;10956;p62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0957" name="Google Shape;10957;p62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2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2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2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2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2" name="Google Shape;10962;p62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0963" name="Google Shape;10963;p62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2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2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2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7" name="Google Shape;10967;p62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0968" name="Google Shape;10968;p62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62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0" name="Google Shape;10970;p62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0971" name="Google Shape;10971;p62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2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2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2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62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62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2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2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2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2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2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2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2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2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2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2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2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991" name="Shape 10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2" name="Google Shape;10992;p63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3" name="Google Shape;10993;p63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94" name="Google Shape;10994;p63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0995" name="Google Shape;10995;p63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63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63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3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3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3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3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3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003" name="Google Shape;11003;p63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3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3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6" name="Google Shape;11006;p63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007" name="Google Shape;11007;p63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3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3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3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3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2" name="Google Shape;11012;p63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013" name="Google Shape;11013;p63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63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5" name="Google Shape;11015;p63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016" name="Google Shape;11016;p63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3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3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3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3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1" name="Google Shape;11021;p63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022" name="Google Shape;11022;p63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3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3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3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3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3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63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9" name="Google Shape;11029;p63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030" name="Google Shape;11030;p63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63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63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3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3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3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3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3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8" name="Google Shape;11038;p63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039" name="Google Shape;11039;p63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63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63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2" name="Google Shape;11042;p63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043" name="Google Shape;11043;p63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3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63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63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63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3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3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0" name="Google Shape;11050;p63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051" name="Google Shape;11051;p63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3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3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3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3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63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3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58" name="Google Shape;11058;p63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59" name="Google Shape;11059;p63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060" name="Google Shape;11060;p63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3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63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3" name="Google Shape;11063;p63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064" name="Google Shape;11064;p63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3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3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3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3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9" name="Google Shape;11069;p63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070" name="Google Shape;11070;p63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3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63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63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3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3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6" name="Google Shape;11076;p63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077" name="Google Shape;11077;p63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3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3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63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63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3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3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4" name="Google Shape;11084;p63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085" name="Google Shape;11085;p63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63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3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3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3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3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3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2" name="Google Shape;11092;p63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093" name="Google Shape;11093;p63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3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63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3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3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3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9" name="Google Shape;11099;p63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100" name="Google Shape;11100;p63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3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3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3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63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105" name="Google Shape;11105;p63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3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3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3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9" name="Google Shape;11109;p63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110" name="Google Shape;11110;p63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63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63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3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3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5" name="Google Shape;11115;p63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116" name="Google Shape;11116;p63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63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63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3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3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3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63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3" name="Google Shape;11123;p63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124" name="Google Shape;11124;p63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3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3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3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63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9" name="Google Shape;11129;p63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130" name="Google Shape;11130;p63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3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3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3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63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63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6" name="Google Shape;11136;p63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137" name="Google Shape;11137;p63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63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63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63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63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3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3" name="Google Shape;11143;p63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144" name="Google Shape;11144;p63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3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3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3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8" name="Google Shape;11148;p63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149" name="Google Shape;11149;p63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3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63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63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3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3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5" name="Google Shape;11155;p63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156" name="Google Shape;11156;p63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3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3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3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0" name="Google Shape;11160;p63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161" name="Google Shape;11161;p63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3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3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3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63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6" name="Google Shape;11166;p63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167" name="Google Shape;11167;p63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3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3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3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1" name="Google Shape;11171;p63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172" name="Google Shape;11172;p63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63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3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3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3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7" name="Google Shape;11177;p63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178" name="Google Shape;11178;p63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63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63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3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3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3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63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5" name="Google Shape;11185;p63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186" name="Google Shape;11186;p63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3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3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3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3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1" name="Google Shape;11191;p63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192" name="Google Shape;11192;p63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3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3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3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3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197" name="Google Shape;11197;p63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3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3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3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63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2" name="Google Shape;11202;p63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203" name="Google Shape;11203;p63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3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63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3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3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8" name="Google Shape;11208;p63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209" name="Google Shape;11209;p63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63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63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3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3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4" name="Google Shape;11214;p63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215" name="Google Shape;11215;p63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63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3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3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219" name="Google Shape;11219;p63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3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3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3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3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224" name="Google Shape;11224;p63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3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3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3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3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3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0" name="Google Shape;11230;p63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231" name="Google Shape;11231;p63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3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3" name="Google Shape;11233;p63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234" name="Google Shape;11234;p63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63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63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3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3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3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3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241" name="Google Shape;11241;p63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3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3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3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3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3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7" name="Google Shape;11247;p63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248" name="Google Shape;11248;p63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3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63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63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3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3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3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3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3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3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8" name="Google Shape;11258;p63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259" name="Google Shape;11259;p63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63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3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63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63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3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3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3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3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268" name="Google Shape;11268;p63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3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3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3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3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3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3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3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3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3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63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63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3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3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3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3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63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63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3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63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63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3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3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1" name="Google Shape;11291;p63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292" name="Google Shape;11292;p63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3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3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63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63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7" name="Google Shape;11297;p63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298" name="Google Shape;11298;p63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3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3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1" name="Google Shape;11301;p63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302" name="Google Shape;11302;p63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3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3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3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3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3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3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3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0" name="Google Shape;11310;p63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311" name="Google Shape;11311;p63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3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3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63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3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63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3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3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9" name="Google Shape;11319;p63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320" name="Google Shape;11320;p63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63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3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3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3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3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3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3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8" name="Google Shape;11328;p63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329" name="Google Shape;11329;p63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3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63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63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63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3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63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63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3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3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9" name="Google Shape;11339;p63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340" name="Google Shape;11340;p63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3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63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63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3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63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6" name="Google Shape;11346;p63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347" name="Google Shape;11347;p63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3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3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3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3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3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3" name="Google Shape;11353;p63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354" name="Google Shape;11354;p63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3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3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3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3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9" name="Google Shape;11359;p63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360" name="Google Shape;11360;p63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3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3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3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3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5" name="Google Shape;11365;p63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366" name="Google Shape;11366;p63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3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3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3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0" name="Google Shape;11370;p63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371" name="Google Shape;11371;p63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3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63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63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3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63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7" name="Google Shape;11377;p63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378" name="Google Shape;11378;p63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3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3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63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63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3" name="Google Shape;11383;p63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384" name="Google Shape;11384;p63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3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3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63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63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3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3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3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63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63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3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3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396" name="Google Shape;11396;p63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3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3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3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3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3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3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3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4" name="Google Shape;11404;p63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405" name="Google Shape;11405;p63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3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3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3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3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3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3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3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63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14" name="Google Shape;11414;p63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15" name="Google Shape;11415;p63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416" name="Google Shape;11416;p63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63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63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63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20" name="Google Shape;11420;p63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21" name="Google Shape;11421;p63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422" name="Google Shape;11422;p63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3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3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3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3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63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63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3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0" name="Google Shape;11430;p63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431" name="Google Shape;11431;p63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63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3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3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3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6" name="Google Shape;11436;p63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437" name="Google Shape;11437;p63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63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3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63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63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3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3" name="Google Shape;11443;p63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444" name="Google Shape;11444;p63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3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63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63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3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3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3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3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3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3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3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455" name="Google Shape;11455;p63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3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3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3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3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3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1" name="Google Shape;11461;p63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462" name="Google Shape;11462;p63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63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63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3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3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63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63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3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0" name="Google Shape;11470;p63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471" name="Google Shape;11471;p63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3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3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3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63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63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3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8" name="Google Shape;11478;p63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479" name="Google Shape;11479;p63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3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3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3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63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63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5" name="Google Shape;11485;p63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486" name="Google Shape;11486;p63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3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63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63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3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1" name="Google Shape;11491;p63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492" name="Google Shape;11492;p63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3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63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63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3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3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8" name="Google Shape;11498;p63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499" name="Google Shape;11499;p63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3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63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63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3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3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3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3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7" name="Google Shape;11507;p63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508" name="Google Shape;11508;p63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63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63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3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2" name="Google Shape;11512;p63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513" name="Google Shape;11513;p63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3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3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3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63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8" name="Google Shape;11518;p63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519" name="Google Shape;11519;p63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3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3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3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3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63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525" name="Google Shape;11525;p63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3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3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3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63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63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3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2" name="Google Shape;11532;p63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533" name="Google Shape;11533;p63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63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63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3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3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3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3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63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1" name="Google Shape;11541;p63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542" name="Google Shape;11542;p63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3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3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3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3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3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63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63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0" name="Google Shape;11550;p63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551" name="Google Shape;11551;p63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3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3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63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555" name="Google Shape;11555;p63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3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3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3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9" name="Google Shape;11559;p63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560" name="Google Shape;11560;p63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63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63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3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3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3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6" name="Google Shape;11566;p63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567" name="Google Shape;11567;p63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63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63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3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3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3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63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4" name="Google Shape;11574;p63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1575" name="Google Shape;11575;p63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3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3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3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3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63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63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2" name="Google Shape;11582;p63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1583" name="Google Shape;11583;p63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3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63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63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3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3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9" name="Google Shape;11589;p63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1590" name="Google Shape;11590;p63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63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63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3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3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3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63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63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3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3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3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3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63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3" name="Google Shape;11603;p63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1604" name="Google Shape;11604;p63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3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3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3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8" name="Google Shape;11608;p63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1609" name="Google Shape;11609;p63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63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63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3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3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3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3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63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63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3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3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3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63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22" name="Google Shape;11622;p63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23" name="Google Shape;11623;p63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1624" name="Google Shape;11624;p63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3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3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63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63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3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3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3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3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3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1634" name="Google Shape;11634;p63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3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3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3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3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63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1640" name="Google Shape;11640;p63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3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3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63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4" name="Google Shape;11644;p63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1645" name="Google Shape;11645;p63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3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3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63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63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0" name="Google Shape;11650;p63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1651" name="Google Shape;11651;p63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3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3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3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63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63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3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63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63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3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1" name="Google Shape;11661;p63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1662" name="Google Shape;11662;p63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3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3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63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63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3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3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3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3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3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63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3" name="Google Shape;11673;p63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1674" name="Google Shape;11674;p63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3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3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3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8" name="Google Shape;11678;p63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1679" name="Google Shape;11679;p63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3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3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3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63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63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5" name="Google Shape;11685;p63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1686" name="Google Shape;11686;p63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3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3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3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0" name="Google Shape;11690;p63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1691" name="Google Shape;11691;p63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63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63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3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3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6" name="Google Shape;11696;p63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1697" name="Google Shape;11697;p63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3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3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3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3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3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3" name="Google Shape;11703;p63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1704" name="Google Shape;11704;p63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3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3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3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3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3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3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1" name="Google Shape;11711;p63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1712" name="Google Shape;11712;p63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3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3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3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3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1717" name="Google Shape;11717;p63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3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3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3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3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2" name="Google Shape;11722;p63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1723" name="Google Shape;11723;p63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3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3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63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63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3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732" name="Shape 1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3" name="Google Shape;11733;p64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34" name="Google Shape;11734;p64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35" name="Google Shape;11735;p64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1736" name="Google Shape;11736;p64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4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4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4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4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4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4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64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64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4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4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6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6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4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4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4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4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4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4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64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5" name="Google Shape;11765;p64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1766" name="Google Shape;11766;p64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4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8" name="Google Shape;11768;p64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1769" name="Google Shape;11769;p64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4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4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1772" name="Google Shape;11772;p64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4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4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5" name="Google Shape;11775;p64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1776" name="Google Shape;11776;p64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4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64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64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4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1" name="Google Shape;11781;p64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1782" name="Google Shape;11782;p6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6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64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4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64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64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4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93" name="Google Shape;11793;p64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94" name="Google Shape;11794;p64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1795" name="Google Shape;11795;p64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64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97" name="Google Shape;11797;p64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98" name="Google Shape;11798;p64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1799" name="Google Shape;11799;p64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4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4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64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64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4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4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06" name="Google Shape;11806;p64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07" name="Google Shape;11807;p64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1808" name="Google Shape;11808;p64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64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4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4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2" name="Google Shape;11812;p64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1813" name="Google Shape;11813;p64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4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4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4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4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4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4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6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6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4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4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4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4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64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64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1" name="Google Shape;11831;p64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1832" name="Google Shape;11832;p64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4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4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4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4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4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8" name="Google Shape;11838;p64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1839" name="Google Shape;11839;p64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64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64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4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4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4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64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64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64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8" name="Google Shape;11848;p64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1849" name="Google Shape;11849;p64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4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1" name="Google Shape;11851;p64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1852" name="Google Shape;11852;p64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4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4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4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1856" name="Google Shape;11856;p64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4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4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4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4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64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1862" name="Google Shape;11862;p64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4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64" name="Google Shape;11864;p64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65" name="Google Shape;11865;p64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1866" name="Google Shape;11866;p64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4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8" name="Google Shape;11868;p64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1869" name="Google Shape;11869;p64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4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4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4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4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4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4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6" name="Google Shape;11876;p64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1877" name="Google Shape;11877;p64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4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64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64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1" name="Google Shape;11881;p64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1882" name="Google Shape;11882;p64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4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4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4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64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1887" name="Google Shape;11887;p64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4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4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4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1" name="Google Shape;11891;p64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1892" name="Google Shape;11892;p64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4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4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64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96" name="Google Shape;11896;p64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97" name="Google Shape;11897;p64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1898" name="Google Shape;11898;p64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4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4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4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4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64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4" name="Google Shape;11904;p64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1905" name="Google Shape;11905;p64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4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4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4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4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64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64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2" name="Google Shape;11912;p64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1913" name="Google Shape;11913;p64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4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5" name="Google Shape;11915;p64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1916" name="Google Shape;11916;p64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64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4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4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4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4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4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23" name="Google Shape;11923;p64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4" name="Google Shape;11924;p64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25" name="Google Shape;11925;p64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1926" name="Google Shape;11926;p64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4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8" name="Google Shape;11928;p64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1929" name="Google Shape;11929;p64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4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4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64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3" name="Google Shape;11933;p64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1934" name="Google Shape;11934;p64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4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4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64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1938" name="Google Shape;11938;p64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4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0" name="Google Shape;11940;p64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1941" name="Google Shape;11941;p64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4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64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64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4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4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4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8" name="Google Shape;11948;p64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1949" name="Google Shape;11949;p64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64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1" name="Google Shape;11951;p64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1952" name="Google Shape;11952;p64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4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4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4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4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64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64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4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4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4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4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4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4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4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66" name="Google Shape;11966;p64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67" name="Google Shape;11967;p64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1968" name="Google Shape;11968;p64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4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0" name="Google Shape;11970;p64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1971" name="Google Shape;11971;p64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4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4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4" name="Google Shape;11974;p64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1975" name="Google Shape;11975;p64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64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4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4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64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64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4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2" name="Google Shape;11982;p64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1983" name="Google Shape;11983;p64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64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64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4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4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4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9" name="Google Shape;11989;p64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1990" name="Google Shape;11990;p64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64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64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4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4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4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4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4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4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64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64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4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4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4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4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4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4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64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008" name="Google Shape;12008;p64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4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4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4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4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4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64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64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4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7" name="Google Shape;12017;p64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018" name="Google Shape;12018;p64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4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4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4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4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3" name="Google Shape;12023;p64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024" name="Google Shape;12024;p64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4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4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4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64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9" name="Google Shape;12029;p64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030" name="Google Shape;12030;p64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4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4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64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64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4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4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4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4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4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0" name="Google Shape;12040;p64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041" name="Google Shape;12041;p64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4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3" name="Google Shape;12043;p64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044" name="Google Shape;12044;p64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4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6" name="Google Shape;12046;p64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047" name="Google Shape;12047;p64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64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64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4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64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4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4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4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4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4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4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64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64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4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4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4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4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64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64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4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7" name="Google Shape;12067;p64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068" name="Google Shape;12068;p64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64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64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4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4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4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4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64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64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4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4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9" name="Google Shape;12079;p64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080" name="Google Shape;12080;p64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4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4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4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4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5" name="Google Shape;12085;p64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086" name="Google Shape;12086;p64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64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4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4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4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4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4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3" name="Google Shape;12093;p64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094" name="Google Shape;12094;p64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4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4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4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64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64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00" name="Google Shape;12100;p64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1" name="Google Shape;12101;p64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02" name="Google Shape;12102;p64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103" name="Google Shape;12103;p64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64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5" name="Google Shape;12105;p64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106" name="Google Shape;12106;p64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4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4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4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64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64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2" name="Google Shape;12112;p64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113" name="Google Shape;12113;p64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4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64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64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4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4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4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4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64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64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3" name="Google Shape;12123;p64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124" name="Google Shape;12124;p64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4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4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4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64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64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4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1" name="Google Shape;12131;p64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132" name="Google Shape;12132;p64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4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4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4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64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64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4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4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4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4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142" name="Google Shape;12142;p64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4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4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4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4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64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8" name="Google Shape;12148;p64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149" name="Google Shape;12149;p64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4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4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2" name="Google Shape;12152;p64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153" name="Google Shape;12153;p64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64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64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64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64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64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64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64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64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4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4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4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4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4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4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8" name="Google Shape;12168;p64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169" name="Google Shape;12169;p64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4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4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4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4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4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5" name="Google Shape;12175;p64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176" name="Google Shape;12176;p64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4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4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4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4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4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4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3" name="Google Shape;12183;p64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184" name="Google Shape;12184;p64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4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4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4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4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4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64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64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4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64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64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4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64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64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4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9" name="Google Shape;12199;p64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200" name="Google Shape;12200;p64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64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4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4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4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4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64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207" name="Google Shape;12207;p64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4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4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4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4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4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4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4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4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4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4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64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64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0" name="Google Shape;12220;p64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221" name="Google Shape;12221;p64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64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64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64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4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6" name="Google Shape;12226;p64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7" name="Google Shape;12227;p64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228" name="Google Shape;12228;p64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4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0" name="Google Shape;12230;p64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231" name="Google Shape;12231;p64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64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3" name="Google Shape;12233;p64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234" name="Google Shape;12234;p64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4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4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64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64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4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4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1" name="Google Shape;12241;p64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242" name="Google Shape;12242;p64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4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4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4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4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4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4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4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4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4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4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4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4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4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64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64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4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4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4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4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4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64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64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4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66" name="Google Shape;12266;p64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67" name="Google Shape;12267;p64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268" name="Google Shape;12268;p64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4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4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4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4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73" name="Google Shape;12273;p64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74" name="Google Shape;12274;p64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275" name="Google Shape;12275;p64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64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64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4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4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0" name="Google Shape;12280;p64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1" name="Google Shape;12281;p64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2" name="Google Shape;12282;p64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83" name="Google Shape;12283;p64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284" name="Google Shape;12284;p64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4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64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64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8" name="Google Shape;12288;p64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289" name="Google Shape;12289;p64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64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64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4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64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64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4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4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4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64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9" name="Google Shape;12299;p64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300" name="Google Shape;12300;p64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64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64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4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4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4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64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64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8" name="Google Shape;12308;p64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309" name="Google Shape;12309;p64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4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64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64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4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4" name="Google Shape;12314;p64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315" name="Google Shape;12315;p64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64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7" name="Google Shape;12317;p64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318" name="Google Shape;12318;p64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4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4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64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64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6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4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4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4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4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64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64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4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4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6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64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4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64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64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2" name="Google Shape;12342;p64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343" name="Google Shape;12343;p64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4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4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4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4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64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64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64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64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4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64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64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4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4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4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64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64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4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4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4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363" name="Google Shape;12363;p64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4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64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6" name="Google Shape;12366;p64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367" name="Google Shape;12367;p64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4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4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4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4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4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64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64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4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64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64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8" name="Google Shape;12378;p64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379" name="Google Shape;12379;p64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4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1" name="Google Shape;12381;p64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382" name="Google Shape;12382;p64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4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4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5" name="Google Shape;12385;p64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386" name="Google Shape;12386;p64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4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4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4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4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1" name="Google Shape;12391;p64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392" name="Google Shape;12392;p64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64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4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64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64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4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8" name="Google Shape;12398;p64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399" name="Google Shape;12399;p64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64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4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4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4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4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4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6" name="Google Shape;12406;p64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407" name="Google Shape;12407;p64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64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9" name="Google Shape;12409;p64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410" name="Google Shape;12410;p64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4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4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4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64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64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4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4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4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4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4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4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425" name="Shape 12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6" name="Google Shape;12426;p6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27" name="Google Shape;12427;p65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428" name="Google Shape;12428;p65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5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5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5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65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65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4" name="Google Shape;12434;p65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435" name="Google Shape;12435;p65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5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5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5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9" name="Google Shape;12439;p65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440" name="Google Shape;12440;p65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5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65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3" name="Google Shape;12443;p65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444" name="Google Shape;12444;p65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5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5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7" name="Google Shape;12447;p65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448" name="Google Shape;12448;p65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65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5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5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2" name="Google Shape;12452;p65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453" name="Google Shape;12453;p65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65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65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5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7" name="Google Shape;12457;p65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458" name="Google Shape;12458;p65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5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5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5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5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3" name="Google Shape;12463;p65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464" name="Google Shape;12464;p65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65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65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5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65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65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0" name="Google Shape;12470;p65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471" name="Google Shape;12471;p65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65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5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4" name="Google Shape;12474;p65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475" name="Google Shape;12475;p65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5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77" name="Google Shape;12477;p65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8" name="Google Shape;12478;p65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79" name="Google Shape;12479;p65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480" name="Google Shape;12480;p65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5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5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3" name="Google Shape;12483;p65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484" name="Google Shape;12484;p65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5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5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87" name="Google Shape;12487;p65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88" name="Google Shape;12488;p65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489" name="Google Shape;12489;p65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5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91" name="Google Shape;12491;p65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2" name="Google Shape;12492;p65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93" name="Google Shape;12493;p65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494" name="Google Shape;12494;p65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5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5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7" name="Google Shape;12497;p65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498" name="Google Shape;12498;p65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5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5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01" name="Google Shape;12501;p65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2" name="Google Shape;12502;p65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03" name="Google Shape;12503;p65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504" name="Google Shape;12504;p65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65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5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5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5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5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0" name="Google Shape;12510;p65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511" name="Google Shape;12511;p65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5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3" name="Google Shape;12513;p65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514" name="Google Shape;12514;p65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5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6" name="Google Shape;12516;p65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517" name="Google Shape;12517;p65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65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9" name="Google Shape;12519;p65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520" name="Google Shape;12520;p65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5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2" name="Google Shape;12522;p65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523" name="Google Shape;12523;p65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5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5" name="Google Shape;12525;p65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526" name="Google Shape;12526;p65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65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65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5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65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1" name="Google Shape;12531;p65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532" name="Google Shape;12532;p65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5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4" name="Google Shape;12534;p65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535" name="Google Shape;12535;p65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5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37" name="Google Shape;12537;p65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38" name="Google Shape;12538;p65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539" name="Google Shape;12539;p65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5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1" name="Google Shape;12541;p65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542" name="Google Shape;12542;p65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5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5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5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6" name="Google Shape;12546;p65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547" name="Google Shape;12547;p65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65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49" name="Google Shape;12549;p65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0" name="Google Shape;12550;p65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51" name="Google Shape;12551;p65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552" name="Google Shape;12552;p65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5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54" name="Google Shape;12554;p65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55" name="Google Shape;12555;p65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556" name="Google Shape;12556;p65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65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5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5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5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61" name="Google Shape;12561;p65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62" name="Google Shape;12562;p65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563" name="Google Shape;12563;p65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5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5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65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567" name="Google Shape;12567;p65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5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5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0" name="Google Shape;12570;p65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571" name="Google Shape;12571;p65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5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65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4" name="Google Shape;12574;p65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2575" name="Google Shape;12575;p65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5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65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8" name="Google Shape;12578;p65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2579" name="Google Shape;12579;p65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5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5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5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3" name="Google Shape;12583;p65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2584" name="Google Shape;12584;p65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5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5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5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8" name="Google Shape;12588;p65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2589" name="Google Shape;12589;p65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90" name="Google Shape;12590;p65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2591" name="Google Shape;12591;p65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2" name="Google Shape;12592;p65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3" name="Google Shape;12593;p65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4" name="Google Shape;12594;p65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95" name="Google Shape;12595;p65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2596" name="Google Shape;12596;p65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5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5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9" name="Google Shape;12599;p65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2600" name="Google Shape;12600;p65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65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5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5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5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5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5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7" name="Google Shape;12607;p65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2608" name="Google Shape;12608;p65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65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5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5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5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3" name="Google Shape;12613;p65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2614" name="Google Shape;12614;p65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5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5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5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5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5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5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5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5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5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65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65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6" name="Google Shape;12626;p65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2627" name="Google Shape;12627;p65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5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5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5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65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65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3" name="Google Shape;12633;p65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2634" name="Google Shape;12634;p65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5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5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5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5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9" name="Google Shape;12639;p65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2640" name="Google Shape;12640;p65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5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5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5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5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65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6" name="Google Shape;12646;p65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2647" name="Google Shape;12647;p65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48" name="Google Shape;12648;p65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2649" name="Google Shape;12649;p65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0" name="Google Shape;12650;p65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651" name="Google Shape;12651;p65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2652" name="Google Shape;12652;p65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65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5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65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65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5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65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65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5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5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5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5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5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5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65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65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68" name="Google Shape;12668;p65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69" name="Google Shape;12669;p65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2670" name="Google Shape;12670;p65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5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5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5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5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5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5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5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5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9" name="Google Shape;12679;p65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2680" name="Google Shape;12680;p65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5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5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3" name="Google Shape;12683;p65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2684" name="Google Shape;12684;p65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5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5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7" name="Google Shape;12687;p65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2688" name="Google Shape;12688;p65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5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5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1" name="Google Shape;12691;p65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2692" name="Google Shape;12692;p65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65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5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5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5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5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65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9" name="Google Shape;12699;p65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0" name="Google Shape;12700;p65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2701" name="Google Shape;12701;p65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5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5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4" name="Google Shape;12704;p65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5" name="Google Shape;12705;p65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2706" name="Google Shape;12706;p65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65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8" name="Google Shape;12708;p65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2709" name="Google Shape;12709;p65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5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5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5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65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2714" name="Google Shape;12714;p65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5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5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5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5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5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5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5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5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5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727" name="Shape 1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8" name="Google Shape;12728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29" name="Google Shape;12729;p66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30" name="Google Shape;12730;p66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2731" name="Google Shape;12731;p66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6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66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66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5" name="Google Shape;12735;p66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2736" name="Google Shape;12736;p66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6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6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66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0" name="Google Shape;12740;p66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2741" name="Google Shape;12741;p66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66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66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4" name="Google Shape;12744;p66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2745" name="Google Shape;12745;p66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6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6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8" name="Google Shape;12748;p66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2749" name="Google Shape;12749;p66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6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1" name="Google Shape;12751;p66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2752" name="Google Shape;12752;p66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6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6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5" name="Google Shape;12755;p66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2756" name="Google Shape;12756;p66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6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6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9" name="Google Shape;12759;p66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2760" name="Google Shape;12760;p66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6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6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6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6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6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6" name="Google Shape;12766;p66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2767" name="Google Shape;12767;p66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66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6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6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6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6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3" name="Google Shape;12773;p66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2774" name="Google Shape;12774;p66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6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6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6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6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6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6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6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6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6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6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5" name="Google Shape;12785;p66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2786" name="Google Shape;12786;p66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66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66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6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6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91" name="Google Shape;12791;p66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92" name="Google Shape;12792;p66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2793" name="Google Shape;12793;p66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6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6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6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7" name="Google Shape;12797;p66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2798" name="Google Shape;12798;p66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6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6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6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6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66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66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6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66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66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6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6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66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66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2" name="Google Shape;12812;p66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2813" name="Google Shape;12813;p66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6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6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66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66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6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6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6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6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6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6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2824" name="Google Shape;12824;p66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6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6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6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6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6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6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66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66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6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66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2835" name="Google Shape;12835;p66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6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6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8" name="Google Shape;12838;p66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2839" name="Google Shape;12839;p66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6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1" name="Google Shape;12841;p66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2842" name="Google Shape;12842;p66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6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6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5" name="Google Shape;12845;p66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2846" name="Google Shape;12846;p66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66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66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66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66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1" name="Google Shape;12851;p66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2852" name="Google Shape;12852;p66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66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4" name="Google Shape;12854;p66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2855" name="Google Shape;12855;p66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6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7" name="Google Shape;12857;p66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2858" name="Google Shape;12858;p66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66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66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6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6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3" name="Google Shape;12863;p66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2864" name="Google Shape;12864;p66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66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6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7" name="Google Shape;12867;p66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2868" name="Google Shape;12868;p66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66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70" name="Google Shape;12870;p66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71" name="Google Shape;12871;p66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2872" name="Google Shape;12872;p66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66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6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5" name="Google Shape;12875;p66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2876" name="Google Shape;12876;p66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66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66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6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0" name="Google Shape;12880;p66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2881" name="Google Shape;12881;p66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66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66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6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6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86" name="Google Shape;12886;p66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87" name="Google Shape;12887;p66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2888" name="Google Shape;12888;p66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66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6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6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6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6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4" name="Google Shape;12894;p66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2895" name="Google Shape;12895;p66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66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6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6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66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66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6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66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66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66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66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6" name="Google Shape;12906;p66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2907" name="Google Shape;12907;p66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66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66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6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6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66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66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66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6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66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66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66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66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0" name="Google Shape;12920;p66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2921" name="Google Shape;12921;p66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66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66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6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5" name="Google Shape;12925;p66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2926" name="Google Shape;12926;p66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66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66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66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66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6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6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3" name="Google Shape;12933;p66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2934" name="Google Shape;12934;p66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66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66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6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66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66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0" name="Google Shape;12940;p66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2941" name="Google Shape;12941;p66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66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6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66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66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6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66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66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6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66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1" name="Google Shape;12951;p66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2952" name="Google Shape;12952;p66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6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6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6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66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66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6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66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0" name="Google Shape;12960;p66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2961" name="Google Shape;12961;p66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66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66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66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6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66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66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6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6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6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66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66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6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66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5" name="Google Shape;12975;p66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2976" name="Google Shape;12976;p66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66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6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66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66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66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6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6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4" name="Google Shape;12984;p66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2985" name="Google Shape;12985;p66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66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66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8" name="Google Shape;12988;p66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2989" name="Google Shape;12989;p66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6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66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66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6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4" name="Google Shape;12994;p66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2995" name="Google Shape;12995;p66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66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6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8" name="Google Shape;12998;p66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2999" name="Google Shape;12999;p66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66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6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6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66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66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6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6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7" name="Google Shape;13007;p66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008" name="Google Shape;13008;p66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66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0" name="Google Shape;13010;p66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011" name="Google Shape;13011;p66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66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66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66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66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6" name="Google Shape;13016;p66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017" name="Google Shape;13017;p66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66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66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66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66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6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3" name="Google Shape;13023;p66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024" name="Google Shape;13024;p66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66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6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6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6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6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6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1" name="Google Shape;13031;p66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032" name="Google Shape;13032;p66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66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6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6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6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6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6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039" name="Google Shape;13039;p66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6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6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6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6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6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6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6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6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6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6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6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6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052" name="Google Shape;13052;p66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6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6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6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6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6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66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66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6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6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6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6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66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66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6" name="Google Shape;13066;p66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067" name="Google Shape;13067;p66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6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9" name="Google Shape;13069;p66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070" name="Google Shape;13070;p66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66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66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3" name="Google Shape;13073;p66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074" name="Google Shape;13074;p66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66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66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66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6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9" name="Google Shape;13079;p66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080" name="Google Shape;13080;p66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6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6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6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4" name="Google Shape;13084;p66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085" name="Google Shape;13085;p66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6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6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6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6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6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1" name="Google Shape;13091;p66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2" name="Google Shape;13092;p66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093" name="Google Shape;13093;p66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66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66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6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6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6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6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6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6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2" name="Google Shape;13102;p66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103" name="Google Shape;13103;p66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66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66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6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7" name="Google Shape;13107;p66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108" name="Google Shape;13108;p66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66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6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6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6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113" name="Google Shape;13113;p66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6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6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66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66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6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6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6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1" name="Google Shape;13121;p66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122" name="Google Shape;13122;p66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6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4" name="Google Shape;13124;p66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125" name="Google Shape;13125;p66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66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6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6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66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66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66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6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66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4" name="Google Shape;13134;p66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135" name="Google Shape;13135;p66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6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6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66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66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6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6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6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6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6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6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6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6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8" name="Google Shape;13148;p66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149" name="Google Shape;13149;p66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66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66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2" name="Google Shape;13152;p66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153" name="Google Shape;13153;p66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66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66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66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6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6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6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66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66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6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3" name="Google Shape;13163;p66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164" name="Google Shape;13164;p66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66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6" name="Google Shape;13166;p66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167" name="Google Shape;13167;p66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6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66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66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1" name="Google Shape;13171;p66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172" name="Google Shape;13172;p66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66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74" name="Google Shape;13174;p66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75" name="Google Shape;13175;p66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176" name="Google Shape;13176;p66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66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66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6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6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181" name="Google Shape;13181;p66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6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6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66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66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6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6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6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6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6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66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66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6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6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6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6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6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66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66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6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6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66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6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6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6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6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7" name="Google Shape;13207;p66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208" name="Google Shape;13208;p66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6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66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66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6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6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6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6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66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66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66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6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6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6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66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66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6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6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6" name="Google Shape;13226;p66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227" name="Google Shape;13227;p66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6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9" name="Google Shape;13229;p66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230" name="Google Shape;13230;p66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6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6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6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4" name="Google Shape;13234;p66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235" name="Google Shape;13235;p66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6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66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66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6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6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6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6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6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6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6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6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6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66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66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6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6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2" name="Google Shape;13252;p66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253" name="Google Shape;13253;p66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6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6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6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6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8" name="Google Shape;13258;p66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259" name="Google Shape;13259;p66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66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6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6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6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264" name="Google Shape;13264;p66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6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6" name="Google Shape;13266;p66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267" name="Google Shape;13267;p66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6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6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66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66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2" name="Google Shape;13272;p66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273" name="Google Shape;13273;p66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6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6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66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7" name="Google Shape;13277;p66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278" name="Google Shape;13278;p66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66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66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6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66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66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66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6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6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6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66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66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6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6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66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66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6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5" name="Google Shape;13295;p66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296" name="Google Shape;13296;p66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66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6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6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66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66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6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6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6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66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66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6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6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6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6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66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66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66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6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6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6" name="Google Shape;13316;p66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7" name="Google Shape;13317;p66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8" name="Google Shape;13318;p66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9" name="Google Shape;13319;p66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320" name="Google Shape;13320;p66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6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6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6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6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6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6" name="Google Shape;13326;p66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327" name="Google Shape;13327;p66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6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6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6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66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32" name="Google Shape;13332;p66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333" name="Google Shape;13333;p66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4" name="Google Shape;13334;p66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5" name="Google Shape;13335;p66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6" name="Google Shape;13336;p66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7" name="Google Shape;13337;p66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38" name="Google Shape;13338;p66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339" name="Google Shape;13339;p66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6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6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6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6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6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66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66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7" name="Google Shape;13347;p66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348" name="Google Shape;13348;p66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6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66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66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2" name="Google Shape;13352;p66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353" name="Google Shape;13353;p66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6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6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6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6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3361" name="Shape 1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62" name="Google Shape;13362;p6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2"/>
          <p:cNvSpPr txBox="1"/>
          <p:nvPr>
            <p:ph type="title"/>
          </p:nvPr>
        </p:nvSpPr>
        <p:spPr>
          <a:xfrm>
            <a:off x="5176050" y="1498938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497" name="Google Shape;497;p32"/>
          <p:cNvSpPr txBox="1"/>
          <p:nvPr>
            <p:ph idx="1" type="body"/>
          </p:nvPr>
        </p:nvSpPr>
        <p:spPr>
          <a:xfrm>
            <a:off x="5176050" y="2332938"/>
            <a:ext cx="2808000" cy="19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Mercury was named after the Roman messenger god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498" name="Google Shape;498;p32"/>
          <p:cNvGrpSpPr/>
          <p:nvPr/>
        </p:nvGrpSpPr>
        <p:grpSpPr>
          <a:xfrm>
            <a:off x="1732950" y="1831550"/>
            <a:ext cx="2115637" cy="2129869"/>
            <a:chOff x="1732950" y="1695350"/>
            <a:chExt cx="2115637" cy="2129869"/>
          </a:xfrm>
        </p:grpSpPr>
        <p:sp>
          <p:nvSpPr>
            <p:cNvPr id="499" name="Google Shape;499;p32"/>
            <p:cNvSpPr/>
            <p:nvPr/>
          </p:nvSpPr>
          <p:spPr>
            <a:xfrm>
              <a:off x="1732950" y="1695350"/>
              <a:ext cx="2029200" cy="2038500"/>
            </a:xfrm>
            <a:prstGeom prst="round2SameRect">
              <a:avLst>
                <a:gd fmla="val 33333" name="adj1"/>
                <a:gd fmla="val 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0" name="Google Shape;500;p32"/>
            <p:cNvGrpSpPr/>
            <p:nvPr/>
          </p:nvGrpSpPr>
          <p:grpSpPr>
            <a:xfrm>
              <a:off x="1779296" y="2031501"/>
              <a:ext cx="2069291" cy="1793718"/>
              <a:chOff x="1360075" y="238125"/>
              <a:chExt cx="4790025" cy="4152125"/>
            </a:xfrm>
          </p:grpSpPr>
          <p:sp>
            <p:nvSpPr>
              <p:cNvPr id="501" name="Google Shape;501;p32"/>
              <p:cNvSpPr/>
              <p:nvPr/>
            </p:nvSpPr>
            <p:spPr>
              <a:xfrm>
                <a:off x="1360075" y="2524600"/>
                <a:ext cx="4625150" cy="1662225"/>
              </a:xfrm>
              <a:custGeom>
                <a:rect b="b" l="l" r="r" t="t"/>
                <a:pathLst>
                  <a:path extrusionOk="0" h="66489" w="185006">
                    <a:moveTo>
                      <a:pt x="30960" y="0"/>
                    </a:moveTo>
                    <a:cubicBezTo>
                      <a:pt x="30659" y="0"/>
                      <a:pt x="30357" y="5"/>
                      <a:pt x="30055" y="10"/>
                    </a:cubicBezTo>
                    <a:cubicBezTo>
                      <a:pt x="28474" y="37"/>
                      <a:pt x="26887" y="20"/>
                      <a:pt x="25312" y="139"/>
                    </a:cubicBezTo>
                    <a:cubicBezTo>
                      <a:pt x="24293" y="213"/>
                      <a:pt x="23246" y="156"/>
                      <a:pt x="22260" y="558"/>
                    </a:cubicBezTo>
                    <a:cubicBezTo>
                      <a:pt x="21822" y="738"/>
                      <a:pt x="21355" y="887"/>
                      <a:pt x="20887" y="952"/>
                    </a:cubicBezTo>
                    <a:cubicBezTo>
                      <a:pt x="20129" y="1059"/>
                      <a:pt x="19356" y="1067"/>
                      <a:pt x="18594" y="1155"/>
                    </a:cubicBezTo>
                    <a:cubicBezTo>
                      <a:pt x="17539" y="1280"/>
                      <a:pt x="16488" y="1442"/>
                      <a:pt x="15435" y="1580"/>
                    </a:cubicBezTo>
                    <a:cubicBezTo>
                      <a:pt x="15154" y="1616"/>
                      <a:pt x="14852" y="1572"/>
                      <a:pt x="14587" y="1657"/>
                    </a:cubicBezTo>
                    <a:cubicBezTo>
                      <a:pt x="13789" y="1906"/>
                      <a:pt x="13012" y="2227"/>
                      <a:pt x="12212" y="2472"/>
                    </a:cubicBezTo>
                    <a:cubicBezTo>
                      <a:pt x="11071" y="2823"/>
                      <a:pt x="9918" y="3131"/>
                      <a:pt x="8770" y="3454"/>
                    </a:cubicBezTo>
                    <a:cubicBezTo>
                      <a:pt x="8358" y="3571"/>
                      <a:pt x="7926" y="3632"/>
                      <a:pt x="7533" y="3793"/>
                    </a:cubicBezTo>
                    <a:cubicBezTo>
                      <a:pt x="6880" y="4059"/>
                      <a:pt x="6247" y="4377"/>
                      <a:pt x="5613" y="4691"/>
                    </a:cubicBezTo>
                    <a:cubicBezTo>
                      <a:pt x="5148" y="4923"/>
                      <a:pt x="4692" y="5173"/>
                      <a:pt x="4242" y="5434"/>
                    </a:cubicBezTo>
                    <a:cubicBezTo>
                      <a:pt x="3733" y="5727"/>
                      <a:pt x="3256" y="6079"/>
                      <a:pt x="2730" y="6335"/>
                    </a:cubicBezTo>
                    <a:cubicBezTo>
                      <a:pt x="2110" y="6638"/>
                      <a:pt x="1447" y="6848"/>
                      <a:pt x="816" y="7124"/>
                    </a:cubicBezTo>
                    <a:cubicBezTo>
                      <a:pt x="270" y="7360"/>
                      <a:pt x="0" y="7788"/>
                      <a:pt x="56" y="8248"/>
                    </a:cubicBezTo>
                    <a:cubicBezTo>
                      <a:pt x="243" y="9816"/>
                      <a:pt x="439" y="11382"/>
                      <a:pt x="617" y="12949"/>
                    </a:cubicBezTo>
                    <a:cubicBezTo>
                      <a:pt x="714" y="13811"/>
                      <a:pt x="806" y="14674"/>
                      <a:pt x="869" y="15540"/>
                    </a:cubicBezTo>
                    <a:cubicBezTo>
                      <a:pt x="931" y="16359"/>
                      <a:pt x="953" y="17178"/>
                      <a:pt x="990" y="17998"/>
                    </a:cubicBezTo>
                    <a:cubicBezTo>
                      <a:pt x="1005" y="18352"/>
                      <a:pt x="1024" y="18704"/>
                      <a:pt x="1019" y="19058"/>
                    </a:cubicBezTo>
                    <a:cubicBezTo>
                      <a:pt x="1009" y="19807"/>
                      <a:pt x="925" y="20563"/>
                      <a:pt x="980" y="21307"/>
                    </a:cubicBezTo>
                    <a:cubicBezTo>
                      <a:pt x="1132" y="23362"/>
                      <a:pt x="1333" y="25416"/>
                      <a:pt x="1528" y="27468"/>
                    </a:cubicBezTo>
                    <a:cubicBezTo>
                      <a:pt x="1683" y="29108"/>
                      <a:pt x="1928" y="30745"/>
                      <a:pt x="1997" y="32388"/>
                    </a:cubicBezTo>
                    <a:cubicBezTo>
                      <a:pt x="2037" y="33353"/>
                      <a:pt x="2008" y="34306"/>
                      <a:pt x="2177" y="35269"/>
                    </a:cubicBezTo>
                    <a:cubicBezTo>
                      <a:pt x="2349" y="36264"/>
                      <a:pt x="2349" y="37288"/>
                      <a:pt x="2437" y="38299"/>
                    </a:cubicBezTo>
                    <a:cubicBezTo>
                      <a:pt x="2458" y="38535"/>
                      <a:pt x="2562" y="38764"/>
                      <a:pt x="2579" y="39000"/>
                    </a:cubicBezTo>
                    <a:cubicBezTo>
                      <a:pt x="2611" y="39417"/>
                      <a:pt x="2596" y="39840"/>
                      <a:pt x="2623" y="40259"/>
                    </a:cubicBezTo>
                    <a:cubicBezTo>
                      <a:pt x="2653" y="40750"/>
                      <a:pt x="2726" y="41234"/>
                      <a:pt x="2749" y="41724"/>
                    </a:cubicBezTo>
                    <a:cubicBezTo>
                      <a:pt x="2776" y="42292"/>
                      <a:pt x="2736" y="42867"/>
                      <a:pt x="2782" y="43435"/>
                    </a:cubicBezTo>
                    <a:cubicBezTo>
                      <a:pt x="2931" y="45300"/>
                      <a:pt x="3117" y="47161"/>
                      <a:pt x="3268" y="49025"/>
                    </a:cubicBezTo>
                    <a:cubicBezTo>
                      <a:pt x="3360" y="50162"/>
                      <a:pt x="3406" y="51303"/>
                      <a:pt x="3490" y="52440"/>
                    </a:cubicBezTo>
                    <a:cubicBezTo>
                      <a:pt x="3538" y="53101"/>
                      <a:pt x="3641" y="53756"/>
                      <a:pt x="3689" y="54414"/>
                    </a:cubicBezTo>
                    <a:cubicBezTo>
                      <a:pt x="3794" y="55856"/>
                      <a:pt x="3865" y="57301"/>
                      <a:pt x="3982" y="58742"/>
                    </a:cubicBezTo>
                    <a:cubicBezTo>
                      <a:pt x="4051" y="59592"/>
                      <a:pt x="4191" y="60437"/>
                      <a:pt x="4277" y="61285"/>
                    </a:cubicBezTo>
                    <a:cubicBezTo>
                      <a:pt x="4353" y="62027"/>
                      <a:pt x="4401" y="62774"/>
                      <a:pt x="4461" y="63519"/>
                    </a:cubicBezTo>
                    <a:cubicBezTo>
                      <a:pt x="4512" y="64172"/>
                      <a:pt x="4541" y="64828"/>
                      <a:pt x="4619" y="65477"/>
                    </a:cubicBezTo>
                    <a:cubicBezTo>
                      <a:pt x="4692" y="66079"/>
                      <a:pt x="5115" y="66427"/>
                      <a:pt x="5670" y="66427"/>
                    </a:cubicBezTo>
                    <a:cubicBezTo>
                      <a:pt x="5749" y="66427"/>
                      <a:pt x="5830" y="66420"/>
                      <a:pt x="5914" y="66406"/>
                    </a:cubicBezTo>
                    <a:cubicBezTo>
                      <a:pt x="6219" y="66354"/>
                      <a:pt x="6532" y="66303"/>
                      <a:pt x="6840" y="66303"/>
                    </a:cubicBezTo>
                    <a:cubicBezTo>
                      <a:pt x="6883" y="66303"/>
                      <a:pt x="6926" y="66304"/>
                      <a:pt x="6968" y="66306"/>
                    </a:cubicBezTo>
                    <a:cubicBezTo>
                      <a:pt x="7726" y="66346"/>
                      <a:pt x="8481" y="66482"/>
                      <a:pt x="9237" y="66488"/>
                    </a:cubicBezTo>
                    <a:cubicBezTo>
                      <a:pt x="9251" y="66488"/>
                      <a:pt x="9265" y="66488"/>
                      <a:pt x="9279" y="66488"/>
                    </a:cubicBezTo>
                    <a:cubicBezTo>
                      <a:pt x="10101" y="66488"/>
                      <a:pt x="10910" y="66316"/>
                      <a:pt x="11739" y="66316"/>
                    </a:cubicBezTo>
                    <a:cubicBezTo>
                      <a:pt x="11947" y="66316"/>
                      <a:pt x="12157" y="66327"/>
                      <a:pt x="12369" y="66354"/>
                    </a:cubicBezTo>
                    <a:cubicBezTo>
                      <a:pt x="12519" y="66373"/>
                      <a:pt x="12671" y="66381"/>
                      <a:pt x="12823" y="66381"/>
                    </a:cubicBezTo>
                    <a:cubicBezTo>
                      <a:pt x="13390" y="66381"/>
                      <a:pt x="13969" y="66275"/>
                      <a:pt x="14540" y="66274"/>
                    </a:cubicBezTo>
                    <a:cubicBezTo>
                      <a:pt x="15169" y="66274"/>
                      <a:pt x="15781" y="66431"/>
                      <a:pt x="16421" y="66431"/>
                    </a:cubicBezTo>
                    <a:cubicBezTo>
                      <a:pt x="16550" y="66431"/>
                      <a:pt x="16680" y="66425"/>
                      <a:pt x="16812" y="66409"/>
                    </a:cubicBezTo>
                    <a:cubicBezTo>
                      <a:pt x="16944" y="66393"/>
                      <a:pt x="17078" y="66389"/>
                      <a:pt x="17213" y="66389"/>
                    </a:cubicBezTo>
                    <a:cubicBezTo>
                      <a:pt x="17360" y="66389"/>
                      <a:pt x="17508" y="66394"/>
                      <a:pt x="17656" y="66394"/>
                    </a:cubicBezTo>
                    <a:cubicBezTo>
                      <a:pt x="17989" y="66394"/>
                      <a:pt x="18320" y="66369"/>
                      <a:pt x="18642" y="66205"/>
                    </a:cubicBezTo>
                    <a:cubicBezTo>
                      <a:pt x="18677" y="66187"/>
                      <a:pt x="18719" y="66180"/>
                      <a:pt x="18765" y="66180"/>
                    </a:cubicBezTo>
                    <a:cubicBezTo>
                      <a:pt x="18869" y="66180"/>
                      <a:pt x="18993" y="66215"/>
                      <a:pt x="19099" y="66231"/>
                    </a:cubicBezTo>
                    <a:cubicBezTo>
                      <a:pt x="19289" y="66258"/>
                      <a:pt x="19473" y="66329"/>
                      <a:pt x="19662" y="66335"/>
                    </a:cubicBezTo>
                    <a:cubicBezTo>
                      <a:pt x="20221" y="66350"/>
                      <a:pt x="20780" y="66364"/>
                      <a:pt x="21338" y="66364"/>
                    </a:cubicBezTo>
                    <a:cubicBezTo>
                      <a:pt x="21461" y="66364"/>
                      <a:pt x="21584" y="66363"/>
                      <a:pt x="21707" y="66362"/>
                    </a:cubicBezTo>
                    <a:cubicBezTo>
                      <a:pt x="21729" y="66361"/>
                      <a:pt x="21751" y="66361"/>
                      <a:pt x="21773" y="66361"/>
                    </a:cubicBezTo>
                    <a:cubicBezTo>
                      <a:pt x="22252" y="66361"/>
                      <a:pt x="22728" y="66420"/>
                      <a:pt x="23209" y="66420"/>
                    </a:cubicBezTo>
                    <a:cubicBezTo>
                      <a:pt x="23524" y="66420"/>
                      <a:pt x="23840" y="66395"/>
                      <a:pt x="24161" y="66312"/>
                    </a:cubicBezTo>
                    <a:cubicBezTo>
                      <a:pt x="24428" y="66243"/>
                      <a:pt x="24708" y="66222"/>
                      <a:pt x="24993" y="66222"/>
                    </a:cubicBezTo>
                    <a:cubicBezTo>
                      <a:pt x="25347" y="66222"/>
                      <a:pt x="25708" y="66254"/>
                      <a:pt x="26060" y="66262"/>
                    </a:cubicBezTo>
                    <a:cubicBezTo>
                      <a:pt x="26728" y="66276"/>
                      <a:pt x="27398" y="66361"/>
                      <a:pt x="28063" y="66361"/>
                    </a:cubicBezTo>
                    <a:cubicBezTo>
                      <a:pt x="28221" y="66361"/>
                      <a:pt x="28379" y="66356"/>
                      <a:pt x="28537" y="66344"/>
                    </a:cubicBezTo>
                    <a:cubicBezTo>
                      <a:pt x="29051" y="66305"/>
                      <a:pt x="29553" y="66216"/>
                      <a:pt x="30065" y="66216"/>
                    </a:cubicBezTo>
                    <a:cubicBezTo>
                      <a:pt x="30307" y="66216"/>
                      <a:pt x="30550" y="66236"/>
                      <a:pt x="30798" y="66291"/>
                    </a:cubicBezTo>
                    <a:cubicBezTo>
                      <a:pt x="30903" y="66314"/>
                      <a:pt x="31012" y="66323"/>
                      <a:pt x="31122" y="66323"/>
                    </a:cubicBezTo>
                    <a:cubicBezTo>
                      <a:pt x="31391" y="66323"/>
                      <a:pt x="31670" y="66273"/>
                      <a:pt x="31942" y="66273"/>
                    </a:cubicBezTo>
                    <a:cubicBezTo>
                      <a:pt x="31976" y="66273"/>
                      <a:pt x="32009" y="66274"/>
                      <a:pt x="32042" y="66275"/>
                    </a:cubicBezTo>
                    <a:cubicBezTo>
                      <a:pt x="32812" y="66314"/>
                      <a:pt x="33578" y="66430"/>
                      <a:pt x="34347" y="66434"/>
                    </a:cubicBezTo>
                    <a:cubicBezTo>
                      <a:pt x="34361" y="66434"/>
                      <a:pt x="34375" y="66434"/>
                      <a:pt x="34388" y="66434"/>
                    </a:cubicBezTo>
                    <a:cubicBezTo>
                      <a:pt x="35169" y="66434"/>
                      <a:pt x="35950" y="66329"/>
                      <a:pt x="36732" y="66300"/>
                    </a:cubicBezTo>
                    <a:cubicBezTo>
                      <a:pt x="36925" y="66294"/>
                      <a:pt x="37118" y="66291"/>
                      <a:pt x="37310" y="66291"/>
                    </a:cubicBezTo>
                    <a:cubicBezTo>
                      <a:pt x="37737" y="66291"/>
                      <a:pt x="38163" y="66303"/>
                      <a:pt x="38590" y="66303"/>
                    </a:cubicBezTo>
                    <a:cubicBezTo>
                      <a:pt x="38633" y="66303"/>
                      <a:pt x="38675" y="66302"/>
                      <a:pt x="38718" y="66302"/>
                    </a:cubicBezTo>
                    <a:cubicBezTo>
                      <a:pt x="38961" y="66302"/>
                      <a:pt x="39207" y="66264"/>
                      <a:pt x="39448" y="66264"/>
                    </a:cubicBezTo>
                    <a:cubicBezTo>
                      <a:pt x="39527" y="66264"/>
                      <a:pt x="39606" y="66268"/>
                      <a:pt x="39684" y="66279"/>
                    </a:cubicBezTo>
                    <a:cubicBezTo>
                      <a:pt x="40356" y="66373"/>
                      <a:pt x="41026" y="66429"/>
                      <a:pt x="41699" y="66429"/>
                    </a:cubicBezTo>
                    <a:cubicBezTo>
                      <a:pt x="42070" y="66429"/>
                      <a:pt x="42441" y="66412"/>
                      <a:pt x="42814" y="66375"/>
                    </a:cubicBezTo>
                    <a:cubicBezTo>
                      <a:pt x="43247" y="66331"/>
                      <a:pt x="43678" y="66224"/>
                      <a:pt x="44112" y="66214"/>
                    </a:cubicBezTo>
                    <a:cubicBezTo>
                      <a:pt x="44133" y="66214"/>
                      <a:pt x="44155" y="66214"/>
                      <a:pt x="44176" y="66214"/>
                    </a:cubicBezTo>
                    <a:cubicBezTo>
                      <a:pt x="44624" y="66214"/>
                      <a:pt x="45073" y="66288"/>
                      <a:pt x="45523" y="66314"/>
                    </a:cubicBezTo>
                    <a:cubicBezTo>
                      <a:pt x="45958" y="66339"/>
                      <a:pt x="46394" y="66344"/>
                      <a:pt x="46829" y="66354"/>
                    </a:cubicBezTo>
                    <a:cubicBezTo>
                      <a:pt x="47318" y="66364"/>
                      <a:pt x="47810" y="66392"/>
                      <a:pt x="48300" y="66392"/>
                    </a:cubicBezTo>
                    <a:cubicBezTo>
                      <a:pt x="48438" y="66392"/>
                      <a:pt x="48576" y="66390"/>
                      <a:pt x="48714" y="66385"/>
                    </a:cubicBezTo>
                    <a:cubicBezTo>
                      <a:pt x="49376" y="66358"/>
                      <a:pt x="50032" y="66246"/>
                      <a:pt x="50695" y="66246"/>
                    </a:cubicBezTo>
                    <a:cubicBezTo>
                      <a:pt x="50994" y="66246"/>
                      <a:pt x="51295" y="66269"/>
                      <a:pt x="51599" y="66333"/>
                    </a:cubicBezTo>
                    <a:cubicBezTo>
                      <a:pt x="51746" y="66364"/>
                      <a:pt x="51895" y="66375"/>
                      <a:pt x="52044" y="66375"/>
                    </a:cubicBezTo>
                    <a:cubicBezTo>
                      <a:pt x="52448" y="66375"/>
                      <a:pt x="52859" y="66293"/>
                      <a:pt x="53277" y="66293"/>
                    </a:cubicBezTo>
                    <a:cubicBezTo>
                      <a:pt x="53347" y="66293"/>
                      <a:pt x="53418" y="66295"/>
                      <a:pt x="53489" y="66300"/>
                    </a:cubicBezTo>
                    <a:cubicBezTo>
                      <a:pt x="53546" y="66305"/>
                      <a:pt x="53602" y="66307"/>
                      <a:pt x="53659" y="66307"/>
                    </a:cubicBezTo>
                    <a:cubicBezTo>
                      <a:pt x="54101" y="66307"/>
                      <a:pt x="54545" y="66188"/>
                      <a:pt x="55015" y="66188"/>
                    </a:cubicBezTo>
                    <a:cubicBezTo>
                      <a:pt x="55189" y="66188"/>
                      <a:pt x="55366" y="66204"/>
                      <a:pt x="55548" y="66249"/>
                    </a:cubicBezTo>
                    <a:cubicBezTo>
                      <a:pt x="55960" y="66349"/>
                      <a:pt x="56392" y="66374"/>
                      <a:pt x="56828" y="66374"/>
                    </a:cubicBezTo>
                    <a:cubicBezTo>
                      <a:pt x="57219" y="66374"/>
                      <a:pt x="57613" y="66354"/>
                      <a:pt x="58001" y="66350"/>
                    </a:cubicBezTo>
                    <a:cubicBezTo>
                      <a:pt x="58990" y="66342"/>
                      <a:pt x="59978" y="66274"/>
                      <a:pt x="60970" y="66254"/>
                    </a:cubicBezTo>
                    <a:cubicBezTo>
                      <a:pt x="61266" y="66248"/>
                      <a:pt x="61562" y="66246"/>
                      <a:pt x="61859" y="66246"/>
                    </a:cubicBezTo>
                    <a:cubicBezTo>
                      <a:pt x="62376" y="66246"/>
                      <a:pt x="62893" y="66253"/>
                      <a:pt x="63411" y="66256"/>
                    </a:cubicBezTo>
                    <a:cubicBezTo>
                      <a:pt x="64345" y="66264"/>
                      <a:pt x="65280" y="66285"/>
                      <a:pt x="66214" y="66285"/>
                    </a:cubicBezTo>
                    <a:cubicBezTo>
                      <a:pt x="66253" y="66285"/>
                      <a:pt x="66291" y="66285"/>
                      <a:pt x="66330" y="66285"/>
                    </a:cubicBezTo>
                    <a:cubicBezTo>
                      <a:pt x="67406" y="66283"/>
                      <a:pt x="68483" y="66247"/>
                      <a:pt x="69559" y="66247"/>
                    </a:cubicBezTo>
                    <a:cubicBezTo>
                      <a:pt x="69586" y="66247"/>
                      <a:pt x="69613" y="66247"/>
                      <a:pt x="69640" y="66247"/>
                    </a:cubicBezTo>
                    <a:cubicBezTo>
                      <a:pt x="70392" y="66247"/>
                      <a:pt x="71147" y="66308"/>
                      <a:pt x="71899" y="66308"/>
                    </a:cubicBezTo>
                    <a:cubicBezTo>
                      <a:pt x="72603" y="66308"/>
                      <a:pt x="73308" y="66266"/>
                      <a:pt x="74012" y="66241"/>
                    </a:cubicBezTo>
                    <a:cubicBezTo>
                      <a:pt x="74640" y="66218"/>
                      <a:pt x="75268" y="66174"/>
                      <a:pt x="75896" y="66174"/>
                    </a:cubicBezTo>
                    <a:cubicBezTo>
                      <a:pt x="76361" y="66174"/>
                      <a:pt x="76828" y="66255"/>
                      <a:pt x="77293" y="66255"/>
                    </a:cubicBezTo>
                    <a:cubicBezTo>
                      <a:pt x="77308" y="66255"/>
                      <a:pt x="77324" y="66255"/>
                      <a:pt x="77339" y="66254"/>
                    </a:cubicBezTo>
                    <a:cubicBezTo>
                      <a:pt x="78007" y="66247"/>
                      <a:pt x="78676" y="66189"/>
                      <a:pt x="79342" y="66151"/>
                    </a:cubicBezTo>
                    <a:cubicBezTo>
                      <a:pt x="79353" y="66150"/>
                      <a:pt x="79365" y="66150"/>
                      <a:pt x="79377" y="66150"/>
                    </a:cubicBezTo>
                    <a:cubicBezTo>
                      <a:pt x="79428" y="66150"/>
                      <a:pt x="79486" y="66154"/>
                      <a:pt x="79539" y="66154"/>
                    </a:cubicBezTo>
                    <a:cubicBezTo>
                      <a:pt x="79614" y="66154"/>
                      <a:pt x="79681" y="66147"/>
                      <a:pt x="79707" y="66111"/>
                    </a:cubicBezTo>
                    <a:cubicBezTo>
                      <a:pt x="79784" y="66005"/>
                      <a:pt x="79858" y="65969"/>
                      <a:pt x="79929" y="65969"/>
                    </a:cubicBezTo>
                    <a:cubicBezTo>
                      <a:pt x="80065" y="65969"/>
                      <a:pt x="80193" y="66099"/>
                      <a:pt x="80324" y="66120"/>
                    </a:cubicBezTo>
                    <a:cubicBezTo>
                      <a:pt x="80427" y="66136"/>
                      <a:pt x="80519" y="66254"/>
                      <a:pt x="80619" y="66258"/>
                    </a:cubicBezTo>
                    <a:cubicBezTo>
                      <a:pt x="81306" y="66291"/>
                      <a:pt x="81995" y="66306"/>
                      <a:pt x="82684" y="66321"/>
                    </a:cubicBezTo>
                    <a:cubicBezTo>
                      <a:pt x="83057" y="66329"/>
                      <a:pt x="83431" y="66340"/>
                      <a:pt x="83804" y="66340"/>
                    </a:cubicBezTo>
                    <a:cubicBezTo>
                      <a:pt x="83967" y="66340"/>
                      <a:pt x="84129" y="66338"/>
                      <a:pt x="84292" y="66333"/>
                    </a:cubicBezTo>
                    <a:cubicBezTo>
                      <a:pt x="84849" y="66316"/>
                      <a:pt x="85404" y="66231"/>
                      <a:pt x="85960" y="66228"/>
                    </a:cubicBezTo>
                    <a:cubicBezTo>
                      <a:pt x="85967" y="66228"/>
                      <a:pt x="85974" y="66227"/>
                      <a:pt x="85981" y="66227"/>
                    </a:cubicBezTo>
                    <a:cubicBezTo>
                      <a:pt x="86450" y="66227"/>
                      <a:pt x="86931" y="66318"/>
                      <a:pt x="87394" y="66318"/>
                    </a:cubicBezTo>
                    <a:cubicBezTo>
                      <a:pt x="87559" y="66318"/>
                      <a:pt x="87721" y="66306"/>
                      <a:pt x="87880" y="66275"/>
                    </a:cubicBezTo>
                    <a:cubicBezTo>
                      <a:pt x="88248" y="66205"/>
                      <a:pt x="88613" y="66179"/>
                      <a:pt x="88977" y="66179"/>
                    </a:cubicBezTo>
                    <a:cubicBezTo>
                      <a:pt x="89811" y="66179"/>
                      <a:pt x="90635" y="66311"/>
                      <a:pt x="91467" y="66323"/>
                    </a:cubicBezTo>
                    <a:cubicBezTo>
                      <a:pt x="91500" y="66324"/>
                      <a:pt x="91533" y="66324"/>
                      <a:pt x="91565" y="66324"/>
                    </a:cubicBezTo>
                    <a:cubicBezTo>
                      <a:pt x="92067" y="66324"/>
                      <a:pt x="92572" y="66271"/>
                      <a:pt x="93073" y="66231"/>
                    </a:cubicBezTo>
                    <a:cubicBezTo>
                      <a:pt x="93424" y="66203"/>
                      <a:pt x="93773" y="66111"/>
                      <a:pt x="94123" y="66111"/>
                    </a:cubicBezTo>
                    <a:cubicBezTo>
                      <a:pt x="94127" y="66111"/>
                      <a:pt x="94130" y="66111"/>
                      <a:pt x="94134" y="66111"/>
                    </a:cubicBezTo>
                    <a:cubicBezTo>
                      <a:pt x="94616" y="66113"/>
                      <a:pt x="95099" y="66187"/>
                      <a:pt x="95581" y="66216"/>
                    </a:cubicBezTo>
                    <a:cubicBezTo>
                      <a:pt x="95985" y="66239"/>
                      <a:pt x="96389" y="66239"/>
                      <a:pt x="96793" y="66251"/>
                    </a:cubicBezTo>
                    <a:cubicBezTo>
                      <a:pt x="97270" y="66265"/>
                      <a:pt x="97744" y="66355"/>
                      <a:pt x="98221" y="66355"/>
                    </a:cubicBezTo>
                    <a:cubicBezTo>
                      <a:pt x="98499" y="66355"/>
                      <a:pt x="98777" y="66325"/>
                      <a:pt x="99058" y="66231"/>
                    </a:cubicBezTo>
                    <a:cubicBezTo>
                      <a:pt x="99132" y="66207"/>
                      <a:pt x="99211" y="66198"/>
                      <a:pt x="99294" y="66198"/>
                    </a:cubicBezTo>
                    <a:cubicBezTo>
                      <a:pt x="99508" y="66198"/>
                      <a:pt x="99743" y="66260"/>
                      <a:pt x="99963" y="66274"/>
                    </a:cubicBezTo>
                    <a:cubicBezTo>
                      <a:pt x="100073" y="66282"/>
                      <a:pt x="100185" y="66300"/>
                      <a:pt x="100296" y="66300"/>
                    </a:cubicBezTo>
                    <a:cubicBezTo>
                      <a:pt x="100314" y="66300"/>
                      <a:pt x="100332" y="66299"/>
                      <a:pt x="100350" y="66298"/>
                    </a:cubicBezTo>
                    <a:cubicBezTo>
                      <a:pt x="100671" y="66274"/>
                      <a:pt x="100993" y="66226"/>
                      <a:pt x="101316" y="66203"/>
                    </a:cubicBezTo>
                    <a:cubicBezTo>
                      <a:pt x="101694" y="66174"/>
                      <a:pt x="102071" y="66162"/>
                      <a:pt x="102448" y="66138"/>
                    </a:cubicBezTo>
                    <a:cubicBezTo>
                      <a:pt x="102514" y="66133"/>
                      <a:pt x="102596" y="66076"/>
                      <a:pt x="102649" y="66076"/>
                    </a:cubicBezTo>
                    <a:cubicBezTo>
                      <a:pt x="102659" y="66076"/>
                      <a:pt x="102668" y="66078"/>
                      <a:pt x="102676" y="66082"/>
                    </a:cubicBezTo>
                    <a:cubicBezTo>
                      <a:pt x="102868" y="66190"/>
                      <a:pt x="103059" y="66226"/>
                      <a:pt x="103251" y="66226"/>
                    </a:cubicBezTo>
                    <a:cubicBezTo>
                      <a:pt x="103563" y="66226"/>
                      <a:pt x="103875" y="66131"/>
                      <a:pt x="104190" y="66097"/>
                    </a:cubicBezTo>
                    <a:cubicBezTo>
                      <a:pt x="104488" y="66069"/>
                      <a:pt x="104788" y="66054"/>
                      <a:pt x="105088" y="66054"/>
                    </a:cubicBezTo>
                    <a:cubicBezTo>
                      <a:pt x="105167" y="66054"/>
                      <a:pt x="105246" y="66055"/>
                      <a:pt x="105325" y="66057"/>
                    </a:cubicBezTo>
                    <a:cubicBezTo>
                      <a:pt x="105490" y="66059"/>
                      <a:pt x="105651" y="66153"/>
                      <a:pt x="105815" y="66166"/>
                    </a:cubicBezTo>
                    <a:cubicBezTo>
                      <a:pt x="106188" y="66199"/>
                      <a:pt x="106562" y="66214"/>
                      <a:pt x="106935" y="66220"/>
                    </a:cubicBezTo>
                    <a:cubicBezTo>
                      <a:pt x="108026" y="66237"/>
                      <a:pt x="109117" y="66256"/>
                      <a:pt x="110207" y="66258"/>
                    </a:cubicBezTo>
                    <a:cubicBezTo>
                      <a:pt x="110886" y="66258"/>
                      <a:pt x="111564" y="66226"/>
                      <a:pt x="112244" y="66218"/>
                    </a:cubicBezTo>
                    <a:cubicBezTo>
                      <a:pt x="112251" y="66218"/>
                      <a:pt x="112259" y="66218"/>
                      <a:pt x="112267" y="66218"/>
                    </a:cubicBezTo>
                    <a:cubicBezTo>
                      <a:pt x="112466" y="66218"/>
                      <a:pt x="112667" y="66259"/>
                      <a:pt x="112866" y="66259"/>
                    </a:cubicBezTo>
                    <a:cubicBezTo>
                      <a:pt x="112881" y="66259"/>
                      <a:pt x="112896" y="66259"/>
                      <a:pt x="112912" y="66258"/>
                    </a:cubicBezTo>
                    <a:cubicBezTo>
                      <a:pt x="113525" y="66240"/>
                      <a:pt x="114138" y="66181"/>
                      <a:pt x="114751" y="66181"/>
                    </a:cubicBezTo>
                    <a:cubicBezTo>
                      <a:pt x="114795" y="66181"/>
                      <a:pt x="114838" y="66181"/>
                      <a:pt x="114881" y="66182"/>
                    </a:cubicBezTo>
                    <a:cubicBezTo>
                      <a:pt x="115435" y="66189"/>
                      <a:pt x="115989" y="66308"/>
                      <a:pt x="116541" y="66308"/>
                    </a:cubicBezTo>
                    <a:cubicBezTo>
                      <a:pt x="116583" y="66308"/>
                      <a:pt x="116626" y="66308"/>
                      <a:pt x="116668" y="66306"/>
                    </a:cubicBezTo>
                    <a:cubicBezTo>
                      <a:pt x="117540" y="66273"/>
                      <a:pt x="118403" y="66115"/>
                      <a:pt x="119279" y="66115"/>
                    </a:cubicBezTo>
                    <a:cubicBezTo>
                      <a:pt x="119529" y="66115"/>
                      <a:pt x="119780" y="66128"/>
                      <a:pt x="120033" y="66161"/>
                    </a:cubicBezTo>
                    <a:cubicBezTo>
                      <a:pt x="120877" y="66268"/>
                      <a:pt x="121737" y="66256"/>
                      <a:pt x="122591" y="66275"/>
                    </a:cubicBezTo>
                    <a:cubicBezTo>
                      <a:pt x="122670" y="66278"/>
                      <a:pt x="122749" y="66279"/>
                      <a:pt x="122829" y="66279"/>
                    </a:cubicBezTo>
                    <a:cubicBezTo>
                      <a:pt x="123169" y="66279"/>
                      <a:pt x="123510" y="66260"/>
                      <a:pt x="123850" y="66235"/>
                    </a:cubicBezTo>
                    <a:cubicBezTo>
                      <a:pt x="124116" y="66215"/>
                      <a:pt x="124379" y="66074"/>
                      <a:pt x="124646" y="66074"/>
                    </a:cubicBezTo>
                    <a:cubicBezTo>
                      <a:pt x="124792" y="66074"/>
                      <a:pt x="124938" y="66117"/>
                      <a:pt x="125087" y="66245"/>
                    </a:cubicBezTo>
                    <a:cubicBezTo>
                      <a:pt x="125111" y="66265"/>
                      <a:pt x="125159" y="66275"/>
                      <a:pt x="125211" y="66275"/>
                    </a:cubicBezTo>
                    <a:cubicBezTo>
                      <a:pt x="125286" y="66275"/>
                      <a:pt x="125370" y="66255"/>
                      <a:pt x="125406" y="66220"/>
                    </a:cubicBezTo>
                    <a:cubicBezTo>
                      <a:pt x="125545" y="66087"/>
                      <a:pt x="125685" y="66044"/>
                      <a:pt x="125825" y="66044"/>
                    </a:cubicBezTo>
                    <a:cubicBezTo>
                      <a:pt x="126052" y="66044"/>
                      <a:pt x="126281" y="66157"/>
                      <a:pt x="126507" y="66180"/>
                    </a:cubicBezTo>
                    <a:cubicBezTo>
                      <a:pt x="126610" y="66191"/>
                      <a:pt x="126725" y="66252"/>
                      <a:pt x="126817" y="66252"/>
                    </a:cubicBezTo>
                    <a:cubicBezTo>
                      <a:pt x="126837" y="66252"/>
                      <a:pt x="126856" y="66250"/>
                      <a:pt x="126873" y="66243"/>
                    </a:cubicBezTo>
                    <a:cubicBezTo>
                      <a:pt x="127139" y="66137"/>
                      <a:pt x="127407" y="66111"/>
                      <a:pt x="127675" y="66111"/>
                    </a:cubicBezTo>
                    <a:cubicBezTo>
                      <a:pt x="127942" y="66111"/>
                      <a:pt x="128209" y="66137"/>
                      <a:pt x="128479" y="66138"/>
                    </a:cubicBezTo>
                    <a:cubicBezTo>
                      <a:pt x="128484" y="66138"/>
                      <a:pt x="128489" y="66138"/>
                      <a:pt x="128495" y="66138"/>
                    </a:cubicBezTo>
                    <a:cubicBezTo>
                      <a:pt x="129113" y="66138"/>
                      <a:pt x="129715" y="66045"/>
                      <a:pt x="130345" y="66045"/>
                    </a:cubicBezTo>
                    <a:cubicBezTo>
                      <a:pt x="130470" y="66045"/>
                      <a:pt x="130597" y="66048"/>
                      <a:pt x="130725" y="66057"/>
                    </a:cubicBezTo>
                    <a:cubicBezTo>
                      <a:pt x="132840" y="66208"/>
                      <a:pt x="134972" y="66161"/>
                      <a:pt x="137097" y="66180"/>
                    </a:cubicBezTo>
                    <a:cubicBezTo>
                      <a:pt x="137217" y="66181"/>
                      <a:pt x="137336" y="66181"/>
                      <a:pt x="137456" y="66181"/>
                    </a:cubicBezTo>
                    <a:cubicBezTo>
                      <a:pt x="138220" y="66181"/>
                      <a:pt x="138985" y="66166"/>
                      <a:pt x="139749" y="66166"/>
                    </a:cubicBezTo>
                    <a:cubicBezTo>
                      <a:pt x="139919" y="66166"/>
                      <a:pt x="140088" y="66166"/>
                      <a:pt x="140258" y="66168"/>
                    </a:cubicBezTo>
                    <a:cubicBezTo>
                      <a:pt x="140491" y="66172"/>
                      <a:pt x="140726" y="66324"/>
                      <a:pt x="140957" y="66324"/>
                    </a:cubicBezTo>
                    <a:cubicBezTo>
                      <a:pt x="140965" y="66324"/>
                      <a:pt x="140973" y="66324"/>
                      <a:pt x="140982" y="66323"/>
                    </a:cubicBezTo>
                    <a:cubicBezTo>
                      <a:pt x="141663" y="66293"/>
                      <a:pt x="142345" y="66208"/>
                      <a:pt x="143026" y="66147"/>
                    </a:cubicBezTo>
                    <a:cubicBezTo>
                      <a:pt x="143420" y="66114"/>
                      <a:pt x="143817" y="66055"/>
                      <a:pt x="144211" y="66055"/>
                    </a:cubicBezTo>
                    <a:cubicBezTo>
                      <a:pt x="144223" y="66055"/>
                      <a:pt x="144235" y="66055"/>
                      <a:pt x="144247" y="66055"/>
                    </a:cubicBezTo>
                    <a:cubicBezTo>
                      <a:pt x="145069" y="66063"/>
                      <a:pt x="145896" y="66048"/>
                      <a:pt x="146707" y="66149"/>
                    </a:cubicBezTo>
                    <a:cubicBezTo>
                      <a:pt x="147088" y="66198"/>
                      <a:pt x="147471" y="66222"/>
                      <a:pt x="147855" y="66222"/>
                    </a:cubicBezTo>
                    <a:cubicBezTo>
                      <a:pt x="148267" y="66222"/>
                      <a:pt x="148679" y="66194"/>
                      <a:pt x="149089" y="66138"/>
                    </a:cubicBezTo>
                    <a:cubicBezTo>
                      <a:pt x="149269" y="66113"/>
                      <a:pt x="149470" y="66047"/>
                      <a:pt x="149669" y="66047"/>
                    </a:cubicBezTo>
                    <a:cubicBezTo>
                      <a:pt x="149821" y="66047"/>
                      <a:pt x="149973" y="66086"/>
                      <a:pt x="150115" y="66212"/>
                    </a:cubicBezTo>
                    <a:cubicBezTo>
                      <a:pt x="150141" y="66236"/>
                      <a:pt x="150198" y="66248"/>
                      <a:pt x="150254" y="66248"/>
                    </a:cubicBezTo>
                    <a:cubicBezTo>
                      <a:pt x="150311" y="66248"/>
                      <a:pt x="150367" y="66235"/>
                      <a:pt x="150391" y="66210"/>
                    </a:cubicBezTo>
                    <a:cubicBezTo>
                      <a:pt x="150527" y="66070"/>
                      <a:pt x="150675" y="66025"/>
                      <a:pt x="150826" y="66025"/>
                    </a:cubicBezTo>
                    <a:cubicBezTo>
                      <a:pt x="150969" y="66025"/>
                      <a:pt x="151115" y="66067"/>
                      <a:pt x="151256" y="66107"/>
                    </a:cubicBezTo>
                    <a:cubicBezTo>
                      <a:pt x="151470" y="66169"/>
                      <a:pt x="151684" y="66190"/>
                      <a:pt x="151897" y="66190"/>
                    </a:cubicBezTo>
                    <a:cubicBezTo>
                      <a:pt x="152375" y="66190"/>
                      <a:pt x="152852" y="66083"/>
                      <a:pt x="153337" y="66083"/>
                    </a:cubicBezTo>
                    <a:cubicBezTo>
                      <a:pt x="153426" y="66083"/>
                      <a:pt x="153516" y="66087"/>
                      <a:pt x="153607" y="66095"/>
                    </a:cubicBezTo>
                    <a:cubicBezTo>
                      <a:pt x="153695" y="66104"/>
                      <a:pt x="153783" y="66107"/>
                      <a:pt x="153872" y="66107"/>
                    </a:cubicBezTo>
                    <a:cubicBezTo>
                      <a:pt x="154333" y="66107"/>
                      <a:pt x="154797" y="66012"/>
                      <a:pt x="155279" y="66012"/>
                    </a:cubicBezTo>
                    <a:cubicBezTo>
                      <a:pt x="155492" y="66012"/>
                      <a:pt x="155708" y="66031"/>
                      <a:pt x="155929" y="66084"/>
                    </a:cubicBezTo>
                    <a:cubicBezTo>
                      <a:pt x="156485" y="66218"/>
                      <a:pt x="157072" y="66241"/>
                      <a:pt x="157661" y="66241"/>
                    </a:cubicBezTo>
                    <a:cubicBezTo>
                      <a:pt x="157954" y="66241"/>
                      <a:pt x="158247" y="66235"/>
                      <a:pt x="158537" y="66235"/>
                    </a:cubicBezTo>
                    <a:cubicBezTo>
                      <a:pt x="158553" y="66235"/>
                      <a:pt x="158568" y="66235"/>
                      <a:pt x="158584" y="66235"/>
                    </a:cubicBezTo>
                    <a:cubicBezTo>
                      <a:pt x="158592" y="66235"/>
                      <a:pt x="158600" y="66235"/>
                      <a:pt x="158609" y="66235"/>
                    </a:cubicBezTo>
                    <a:cubicBezTo>
                      <a:pt x="159401" y="66235"/>
                      <a:pt x="160194" y="66145"/>
                      <a:pt x="160986" y="66128"/>
                    </a:cubicBezTo>
                    <a:cubicBezTo>
                      <a:pt x="161203" y="66123"/>
                      <a:pt x="161419" y="66121"/>
                      <a:pt x="161636" y="66121"/>
                    </a:cubicBezTo>
                    <a:cubicBezTo>
                      <a:pt x="162171" y="66121"/>
                      <a:pt x="162706" y="66132"/>
                      <a:pt x="163241" y="66132"/>
                    </a:cubicBezTo>
                    <a:cubicBezTo>
                      <a:pt x="163296" y="66132"/>
                      <a:pt x="163351" y="66132"/>
                      <a:pt x="163406" y="66132"/>
                    </a:cubicBezTo>
                    <a:cubicBezTo>
                      <a:pt x="163873" y="66130"/>
                      <a:pt x="164338" y="66099"/>
                      <a:pt x="164805" y="66097"/>
                    </a:cubicBezTo>
                    <a:cubicBezTo>
                      <a:pt x="164967" y="66096"/>
                      <a:pt x="165128" y="66096"/>
                      <a:pt x="165289" y="66096"/>
                    </a:cubicBezTo>
                    <a:cubicBezTo>
                      <a:pt x="165798" y="66096"/>
                      <a:pt x="166307" y="66100"/>
                      <a:pt x="166817" y="66100"/>
                    </a:cubicBezTo>
                    <a:cubicBezTo>
                      <a:pt x="167186" y="66100"/>
                      <a:pt x="167555" y="66098"/>
                      <a:pt x="167924" y="66092"/>
                    </a:cubicBezTo>
                    <a:cubicBezTo>
                      <a:pt x="168268" y="66086"/>
                      <a:pt x="168613" y="65968"/>
                      <a:pt x="168953" y="65968"/>
                    </a:cubicBezTo>
                    <a:cubicBezTo>
                      <a:pt x="168975" y="65968"/>
                      <a:pt x="168997" y="65968"/>
                      <a:pt x="169019" y="65969"/>
                    </a:cubicBezTo>
                    <a:cubicBezTo>
                      <a:pt x="170267" y="66030"/>
                      <a:pt x="171511" y="66189"/>
                      <a:pt x="172760" y="66205"/>
                    </a:cubicBezTo>
                    <a:cubicBezTo>
                      <a:pt x="172796" y="66205"/>
                      <a:pt x="172832" y="66205"/>
                      <a:pt x="172868" y="66205"/>
                    </a:cubicBezTo>
                    <a:cubicBezTo>
                      <a:pt x="173860" y="66205"/>
                      <a:pt x="174856" y="66058"/>
                      <a:pt x="175853" y="66015"/>
                    </a:cubicBezTo>
                    <a:cubicBezTo>
                      <a:pt x="175875" y="66014"/>
                      <a:pt x="175897" y="66014"/>
                      <a:pt x="175919" y="66014"/>
                    </a:cubicBezTo>
                    <a:cubicBezTo>
                      <a:pt x="176234" y="66014"/>
                      <a:pt x="176560" y="66113"/>
                      <a:pt x="176868" y="66113"/>
                    </a:cubicBezTo>
                    <a:cubicBezTo>
                      <a:pt x="176937" y="66113"/>
                      <a:pt x="177005" y="66108"/>
                      <a:pt x="177073" y="66095"/>
                    </a:cubicBezTo>
                    <a:cubicBezTo>
                      <a:pt x="177302" y="66053"/>
                      <a:pt x="177526" y="66036"/>
                      <a:pt x="177747" y="66036"/>
                    </a:cubicBezTo>
                    <a:cubicBezTo>
                      <a:pt x="177978" y="66036"/>
                      <a:pt x="178208" y="66055"/>
                      <a:pt x="178441" y="66082"/>
                    </a:cubicBezTo>
                    <a:cubicBezTo>
                      <a:pt x="178459" y="66084"/>
                      <a:pt x="178477" y="66085"/>
                      <a:pt x="178496" y="66085"/>
                    </a:cubicBezTo>
                    <a:cubicBezTo>
                      <a:pt x="178604" y="66085"/>
                      <a:pt x="178716" y="66051"/>
                      <a:pt x="178826" y="66038"/>
                    </a:cubicBezTo>
                    <a:cubicBezTo>
                      <a:pt x="179320" y="65981"/>
                      <a:pt x="179814" y="65881"/>
                      <a:pt x="180310" y="65875"/>
                    </a:cubicBezTo>
                    <a:cubicBezTo>
                      <a:pt x="180316" y="65875"/>
                      <a:pt x="180322" y="65875"/>
                      <a:pt x="180328" y="65875"/>
                    </a:cubicBezTo>
                    <a:cubicBezTo>
                      <a:pt x="180699" y="65875"/>
                      <a:pt x="181070" y="65985"/>
                      <a:pt x="181443" y="66048"/>
                    </a:cubicBezTo>
                    <a:cubicBezTo>
                      <a:pt x="181575" y="66069"/>
                      <a:pt x="181706" y="66077"/>
                      <a:pt x="181838" y="66077"/>
                    </a:cubicBezTo>
                    <a:cubicBezTo>
                      <a:pt x="182162" y="66077"/>
                      <a:pt x="182486" y="66030"/>
                      <a:pt x="182815" y="66030"/>
                    </a:cubicBezTo>
                    <a:cubicBezTo>
                      <a:pt x="183046" y="66030"/>
                      <a:pt x="183279" y="66053"/>
                      <a:pt x="183514" y="66132"/>
                    </a:cubicBezTo>
                    <a:cubicBezTo>
                      <a:pt x="183602" y="66161"/>
                      <a:pt x="183714" y="66180"/>
                      <a:pt x="183835" y="66180"/>
                    </a:cubicBezTo>
                    <a:cubicBezTo>
                      <a:pt x="184129" y="66180"/>
                      <a:pt x="184472" y="66065"/>
                      <a:pt x="184642" y="65693"/>
                    </a:cubicBezTo>
                    <a:cubicBezTo>
                      <a:pt x="184963" y="64981"/>
                      <a:pt x="184998" y="64256"/>
                      <a:pt x="184822" y="63509"/>
                    </a:cubicBezTo>
                    <a:cubicBezTo>
                      <a:pt x="184785" y="63352"/>
                      <a:pt x="184648" y="63157"/>
                      <a:pt x="184701" y="63050"/>
                    </a:cubicBezTo>
                    <a:cubicBezTo>
                      <a:pt x="185006" y="62426"/>
                      <a:pt x="184862" y="61786"/>
                      <a:pt x="184812" y="61151"/>
                    </a:cubicBezTo>
                    <a:cubicBezTo>
                      <a:pt x="184739" y="60217"/>
                      <a:pt x="184713" y="59278"/>
                      <a:pt x="184567" y="58358"/>
                    </a:cubicBezTo>
                    <a:cubicBezTo>
                      <a:pt x="184424" y="57445"/>
                      <a:pt x="184127" y="56554"/>
                      <a:pt x="183951" y="55645"/>
                    </a:cubicBezTo>
                    <a:cubicBezTo>
                      <a:pt x="183828" y="55015"/>
                      <a:pt x="183836" y="54362"/>
                      <a:pt x="183710" y="53735"/>
                    </a:cubicBezTo>
                    <a:cubicBezTo>
                      <a:pt x="183516" y="52774"/>
                      <a:pt x="183267" y="51822"/>
                      <a:pt x="183024" y="50873"/>
                    </a:cubicBezTo>
                    <a:cubicBezTo>
                      <a:pt x="182816" y="50063"/>
                      <a:pt x="182586" y="49257"/>
                      <a:pt x="182358" y="48451"/>
                    </a:cubicBezTo>
                    <a:cubicBezTo>
                      <a:pt x="182306" y="48269"/>
                      <a:pt x="182222" y="48097"/>
                      <a:pt x="182153" y="47919"/>
                    </a:cubicBezTo>
                    <a:cubicBezTo>
                      <a:pt x="182013" y="47561"/>
                      <a:pt x="181849" y="47210"/>
                      <a:pt x="181736" y="46845"/>
                    </a:cubicBezTo>
                    <a:cubicBezTo>
                      <a:pt x="181474" y="45983"/>
                      <a:pt x="181278" y="45099"/>
                      <a:pt x="180972" y="44255"/>
                    </a:cubicBezTo>
                    <a:cubicBezTo>
                      <a:pt x="180668" y="43409"/>
                      <a:pt x="180254" y="42603"/>
                      <a:pt x="179902" y="41776"/>
                    </a:cubicBezTo>
                    <a:cubicBezTo>
                      <a:pt x="179527" y="40893"/>
                      <a:pt x="179224" y="39974"/>
                      <a:pt x="178782" y="39128"/>
                    </a:cubicBezTo>
                    <a:cubicBezTo>
                      <a:pt x="178192" y="37995"/>
                      <a:pt x="177498" y="36915"/>
                      <a:pt x="176847" y="35812"/>
                    </a:cubicBezTo>
                    <a:cubicBezTo>
                      <a:pt x="176824" y="35770"/>
                      <a:pt x="176791" y="35734"/>
                      <a:pt x="176764" y="35694"/>
                    </a:cubicBezTo>
                    <a:cubicBezTo>
                      <a:pt x="176424" y="35177"/>
                      <a:pt x="176090" y="34654"/>
                      <a:pt x="175738" y="34143"/>
                    </a:cubicBezTo>
                    <a:cubicBezTo>
                      <a:pt x="175239" y="33416"/>
                      <a:pt x="174812" y="32608"/>
                      <a:pt x="174195" y="31995"/>
                    </a:cubicBezTo>
                    <a:cubicBezTo>
                      <a:pt x="173156" y="30965"/>
                      <a:pt x="172003" y="30048"/>
                      <a:pt x="170878" y="29108"/>
                    </a:cubicBezTo>
                    <a:cubicBezTo>
                      <a:pt x="170518" y="28804"/>
                      <a:pt x="170122" y="28546"/>
                      <a:pt x="169700" y="28337"/>
                    </a:cubicBezTo>
                    <a:cubicBezTo>
                      <a:pt x="168971" y="27983"/>
                      <a:pt x="168202" y="27715"/>
                      <a:pt x="167470" y="27363"/>
                    </a:cubicBezTo>
                    <a:cubicBezTo>
                      <a:pt x="166907" y="27095"/>
                      <a:pt x="166396" y="26715"/>
                      <a:pt x="165832" y="26453"/>
                    </a:cubicBezTo>
                    <a:cubicBezTo>
                      <a:pt x="165114" y="26120"/>
                      <a:pt x="164377" y="25829"/>
                      <a:pt x="163624" y="25582"/>
                    </a:cubicBezTo>
                    <a:cubicBezTo>
                      <a:pt x="162671" y="25274"/>
                      <a:pt x="161816" y="24648"/>
                      <a:pt x="160767" y="24648"/>
                    </a:cubicBezTo>
                    <a:cubicBezTo>
                      <a:pt x="160766" y="24648"/>
                      <a:pt x="160764" y="24648"/>
                      <a:pt x="160762" y="24648"/>
                    </a:cubicBezTo>
                    <a:cubicBezTo>
                      <a:pt x="160150" y="24648"/>
                      <a:pt x="159698" y="24240"/>
                      <a:pt x="159154" y="24074"/>
                    </a:cubicBezTo>
                    <a:cubicBezTo>
                      <a:pt x="158833" y="23972"/>
                      <a:pt x="158492" y="23896"/>
                      <a:pt x="158205" y="23729"/>
                    </a:cubicBezTo>
                    <a:cubicBezTo>
                      <a:pt x="157472" y="23304"/>
                      <a:pt x="156717" y="22960"/>
                      <a:pt x="155877" y="22791"/>
                    </a:cubicBezTo>
                    <a:cubicBezTo>
                      <a:pt x="155134" y="22642"/>
                      <a:pt x="154401" y="22448"/>
                      <a:pt x="153676" y="22238"/>
                    </a:cubicBezTo>
                    <a:cubicBezTo>
                      <a:pt x="153140" y="22083"/>
                      <a:pt x="152625" y="21857"/>
                      <a:pt x="152094" y="21685"/>
                    </a:cubicBezTo>
                    <a:cubicBezTo>
                      <a:pt x="151899" y="21621"/>
                      <a:pt x="151687" y="21623"/>
                      <a:pt x="151482" y="21589"/>
                    </a:cubicBezTo>
                    <a:cubicBezTo>
                      <a:pt x="150925" y="21495"/>
                      <a:pt x="150364" y="21420"/>
                      <a:pt x="149814" y="21302"/>
                    </a:cubicBezTo>
                    <a:cubicBezTo>
                      <a:pt x="149297" y="21189"/>
                      <a:pt x="148790" y="21036"/>
                      <a:pt x="148283" y="20890"/>
                    </a:cubicBezTo>
                    <a:cubicBezTo>
                      <a:pt x="148067" y="20827"/>
                      <a:pt x="147860" y="20739"/>
                      <a:pt x="147649" y="20666"/>
                    </a:cubicBezTo>
                    <a:cubicBezTo>
                      <a:pt x="146736" y="20352"/>
                      <a:pt x="145821" y="20040"/>
                      <a:pt x="144908" y="19730"/>
                    </a:cubicBezTo>
                    <a:cubicBezTo>
                      <a:pt x="144904" y="19729"/>
                      <a:pt x="144900" y="19728"/>
                      <a:pt x="144896" y="19728"/>
                    </a:cubicBezTo>
                    <a:cubicBezTo>
                      <a:pt x="144887" y="19728"/>
                      <a:pt x="144877" y="19731"/>
                      <a:pt x="144868" y="19731"/>
                    </a:cubicBezTo>
                    <a:cubicBezTo>
                      <a:pt x="144865" y="19731"/>
                      <a:pt x="144863" y="19731"/>
                      <a:pt x="144860" y="19730"/>
                    </a:cubicBezTo>
                    <a:cubicBezTo>
                      <a:pt x="144268" y="19627"/>
                      <a:pt x="143667" y="19558"/>
                      <a:pt x="143087" y="19408"/>
                    </a:cubicBezTo>
                    <a:cubicBezTo>
                      <a:pt x="142327" y="19213"/>
                      <a:pt x="141594" y="18911"/>
                      <a:pt x="140832" y="18735"/>
                    </a:cubicBezTo>
                    <a:cubicBezTo>
                      <a:pt x="139990" y="18543"/>
                      <a:pt x="139182" y="18218"/>
                      <a:pt x="138441" y="17774"/>
                    </a:cubicBezTo>
                    <a:cubicBezTo>
                      <a:pt x="137859" y="17423"/>
                      <a:pt x="137222" y="17165"/>
                      <a:pt x="136609" y="16864"/>
                    </a:cubicBezTo>
                    <a:cubicBezTo>
                      <a:pt x="136071" y="16602"/>
                      <a:pt x="135491" y="16399"/>
                      <a:pt x="135007" y="16056"/>
                    </a:cubicBezTo>
                    <a:cubicBezTo>
                      <a:pt x="134006" y="15348"/>
                      <a:pt x="133449" y="14387"/>
                      <a:pt x="133615" y="13103"/>
                    </a:cubicBezTo>
                    <a:cubicBezTo>
                      <a:pt x="133642" y="12900"/>
                      <a:pt x="133680" y="12681"/>
                      <a:pt x="133636" y="12486"/>
                    </a:cubicBezTo>
                    <a:cubicBezTo>
                      <a:pt x="133433" y="11583"/>
                      <a:pt x="133206" y="10692"/>
                      <a:pt x="132647" y="9915"/>
                    </a:cubicBezTo>
                    <a:cubicBezTo>
                      <a:pt x="132491" y="9699"/>
                      <a:pt x="132403" y="9366"/>
                      <a:pt x="132430" y="9102"/>
                    </a:cubicBezTo>
                    <a:cubicBezTo>
                      <a:pt x="132526" y="8108"/>
                      <a:pt x="132677" y="7120"/>
                      <a:pt x="132817" y="6131"/>
                    </a:cubicBezTo>
                    <a:cubicBezTo>
                      <a:pt x="132849" y="5893"/>
                      <a:pt x="133020" y="5629"/>
                      <a:pt x="132955" y="5434"/>
                    </a:cubicBezTo>
                    <a:cubicBezTo>
                      <a:pt x="132692" y="4645"/>
                      <a:pt x="132970" y="3757"/>
                      <a:pt x="132455" y="3014"/>
                    </a:cubicBezTo>
                    <a:cubicBezTo>
                      <a:pt x="132024" y="2392"/>
                      <a:pt x="131758" y="1616"/>
                      <a:pt x="131230" y="1103"/>
                    </a:cubicBezTo>
                    <a:cubicBezTo>
                      <a:pt x="130637" y="528"/>
                      <a:pt x="129862" y="228"/>
                      <a:pt x="129008" y="228"/>
                    </a:cubicBezTo>
                    <a:cubicBezTo>
                      <a:pt x="128894" y="228"/>
                      <a:pt x="128778" y="233"/>
                      <a:pt x="128661" y="244"/>
                    </a:cubicBezTo>
                    <a:cubicBezTo>
                      <a:pt x="128495" y="259"/>
                      <a:pt x="128328" y="263"/>
                      <a:pt x="128161" y="263"/>
                    </a:cubicBezTo>
                    <a:cubicBezTo>
                      <a:pt x="127991" y="263"/>
                      <a:pt x="127821" y="259"/>
                      <a:pt x="127651" y="259"/>
                    </a:cubicBezTo>
                    <a:cubicBezTo>
                      <a:pt x="127551" y="259"/>
                      <a:pt x="127451" y="261"/>
                      <a:pt x="127351" y="265"/>
                    </a:cubicBezTo>
                    <a:cubicBezTo>
                      <a:pt x="126689" y="294"/>
                      <a:pt x="126025" y="322"/>
                      <a:pt x="125809" y="1155"/>
                    </a:cubicBezTo>
                    <a:cubicBezTo>
                      <a:pt x="125774" y="1295"/>
                      <a:pt x="125629" y="1427"/>
                      <a:pt x="125500" y="1517"/>
                    </a:cubicBezTo>
                    <a:cubicBezTo>
                      <a:pt x="124578" y="2187"/>
                      <a:pt x="123647" y="2844"/>
                      <a:pt x="122717" y="3506"/>
                    </a:cubicBezTo>
                    <a:cubicBezTo>
                      <a:pt x="122053" y="3979"/>
                      <a:pt x="121384" y="4446"/>
                      <a:pt x="120726" y="4928"/>
                    </a:cubicBezTo>
                    <a:cubicBezTo>
                      <a:pt x="120466" y="5120"/>
                      <a:pt x="120259" y="5451"/>
                      <a:pt x="119976" y="5527"/>
                    </a:cubicBezTo>
                    <a:cubicBezTo>
                      <a:pt x="118986" y="5799"/>
                      <a:pt x="117975" y="6002"/>
                      <a:pt x="116968" y="6205"/>
                    </a:cubicBezTo>
                    <a:cubicBezTo>
                      <a:pt x="116003" y="6399"/>
                      <a:pt x="115037" y="6613"/>
                      <a:pt x="114060" y="6718"/>
                    </a:cubicBezTo>
                    <a:cubicBezTo>
                      <a:pt x="113149" y="6816"/>
                      <a:pt x="112224" y="6795"/>
                      <a:pt x="111304" y="6802"/>
                    </a:cubicBezTo>
                    <a:cubicBezTo>
                      <a:pt x="111272" y="6803"/>
                      <a:pt x="111241" y="6803"/>
                      <a:pt x="111209" y="6803"/>
                    </a:cubicBezTo>
                    <a:cubicBezTo>
                      <a:pt x="110801" y="6803"/>
                      <a:pt x="110394" y="6780"/>
                      <a:pt x="109987" y="6734"/>
                    </a:cubicBezTo>
                    <a:cubicBezTo>
                      <a:pt x="109240" y="6647"/>
                      <a:pt x="108499" y="6500"/>
                      <a:pt x="107751" y="6439"/>
                    </a:cubicBezTo>
                    <a:cubicBezTo>
                      <a:pt x="107017" y="6379"/>
                      <a:pt x="106278" y="6404"/>
                      <a:pt x="105541" y="6374"/>
                    </a:cubicBezTo>
                    <a:cubicBezTo>
                      <a:pt x="105369" y="6366"/>
                      <a:pt x="105193" y="6291"/>
                      <a:pt x="105030" y="6224"/>
                    </a:cubicBezTo>
                    <a:cubicBezTo>
                      <a:pt x="104772" y="6119"/>
                      <a:pt x="104519" y="6002"/>
                      <a:pt x="104272" y="5872"/>
                    </a:cubicBezTo>
                    <a:cubicBezTo>
                      <a:pt x="103415" y="5415"/>
                      <a:pt x="102555" y="4959"/>
                      <a:pt x="101707" y="4480"/>
                    </a:cubicBezTo>
                    <a:cubicBezTo>
                      <a:pt x="101133" y="4153"/>
                      <a:pt x="100547" y="3829"/>
                      <a:pt x="100020" y="3433"/>
                    </a:cubicBezTo>
                    <a:cubicBezTo>
                      <a:pt x="99419" y="2978"/>
                      <a:pt x="98870" y="2451"/>
                      <a:pt x="98317" y="1934"/>
                    </a:cubicBezTo>
                    <a:cubicBezTo>
                      <a:pt x="98194" y="1819"/>
                      <a:pt x="98093" y="1618"/>
                      <a:pt x="98083" y="1454"/>
                    </a:cubicBezTo>
                    <a:cubicBezTo>
                      <a:pt x="98060" y="985"/>
                      <a:pt x="97830" y="780"/>
                      <a:pt x="97386" y="659"/>
                    </a:cubicBezTo>
                    <a:cubicBezTo>
                      <a:pt x="96446" y="407"/>
                      <a:pt x="95501" y="441"/>
                      <a:pt x="94545" y="416"/>
                    </a:cubicBezTo>
                    <a:cubicBezTo>
                      <a:pt x="94388" y="413"/>
                      <a:pt x="94233" y="408"/>
                      <a:pt x="94080" y="408"/>
                    </a:cubicBezTo>
                    <a:cubicBezTo>
                      <a:pt x="93676" y="408"/>
                      <a:pt x="93284" y="441"/>
                      <a:pt x="92901" y="619"/>
                    </a:cubicBezTo>
                    <a:cubicBezTo>
                      <a:pt x="92880" y="629"/>
                      <a:pt x="92856" y="632"/>
                      <a:pt x="92830" y="632"/>
                    </a:cubicBezTo>
                    <a:cubicBezTo>
                      <a:pt x="92798" y="632"/>
                      <a:pt x="92764" y="627"/>
                      <a:pt x="92732" y="627"/>
                    </a:cubicBezTo>
                    <a:cubicBezTo>
                      <a:pt x="92706" y="627"/>
                      <a:pt x="92682" y="630"/>
                      <a:pt x="92662" y="640"/>
                    </a:cubicBezTo>
                    <a:cubicBezTo>
                      <a:pt x="92103" y="922"/>
                      <a:pt x="91416" y="1092"/>
                      <a:pt x="91025" y="1527"/>
                    </a:cubicBezTo>
                    <a:cubicBezTo>
                      <a:pt x="90453" y="2164"/>
                      <a:pt x="90047" y="2970"/>
                      <a:pt x="89666" y="3749"/>
                    </a:cubicBezTo>
                    <a:cubicBezTo>
                      <a:pt x="89478" y="4134"/>
                      <a:pt x="89480" y="4618"/>
                      <a:pt x="89432" y="5062"/>
                    </a:cubicBezTo>
                    <a:cubicBezTo>
                      <a:pt x="89325" y="6056"/>
                      <a:pt x="89180" y="7049"/>
                      <a:pt x="89166" y="8045"/>
                    </a:cubicBezTo>
                    <a:cubicBezTo>
                      <a:pt x="89155" y="8943"/>
                      <a:pt x="89306" y="9842"/>
                      <a:pt x="89360" y="10744"/>
                    </a:cubicBezTo>
                    <a:cubicBezTo>
                      <a:pt x="89367" y="10849"/>
                      <a:pt x="89210" y="11052"/>
                      <a:pt x="89118" y="11060"/>
                    </a:cubicBezTo>
                    <a:cubicBezTo>
                      <a:pt x="89024" y="11067"/>
                      <a:pt x="88930" y="11070"/>
                      <a:pt x="88836" y="11070"/>
                    </a:cubicBezTo>
                    <a:cubicBezTo>
                      <a:pt x="88614" y="11070"/>
                      <a:pt x="88392" y="11051"/>
                      <a:pt x="88173" y="11012"/>
                    </a:cubicBezTo>
                    <a:cubicBezTo>
                      <a:pt x="87101" y="10809"/>
                      <a:pt x="86034" y="10560"/>
                      <a:pt x="84958" y="10375"/>
                    </a:cubicBezTo>
                    <a:cubicBezTo>
                      <a:pt x="84223" y="10246"/>
                      <a:pt x="83475" y="10170"/>
                      <a:pt x="82732" y="10107"/>
                    </a:cubicBezTo>
                    <a:cubicBezTo>
                      <a:pt x="81920" y="10038"/>
                      <a:pt x="81105" y="10036"/>
                      <a:pt x="80295" y="9959"/>
                    </a:cubicBezTo>
                    <a:cubicBezTo>
                      <a:pt x="79585" y="9892"/>
                      <a:pt x="78884" y="9733"/>
                      <a:pt x="78176" y="9672"/>
                    </a:cubicBezTo>
                    <a:cubicBezTo>
                      <a:pt x="77404" y="9603"/>
                      <a:pt x="76627" y="9611"/>
                      <a:pt x="75854" y="9563"/>
                    </a:cubicBezTo>
                    <a:cubicBezTo>
                      <a:pt x="75155" y="9519"/>
                      <a:pt x="74458" y="9440"/>
                      <a:pt x="73761" y="9391"/>
                    </a:cubicBezTo>
                    <a:cubicBezTo>
                      <a:pt x="73745" y="9390"/>
                      <a:pt x="73729" y="9389"/>
                      <a:pt x="73712" y="9389"/>
                    </a:cubicBezTo>
                    <a:cubicBezTo>
                      <a:pt x="73560" y="9389"/>
                      <a:pt x="73403" y="9430"/>
                      <a:pt x="73253" y="9430"/>
                    </a:cubicBezTo>
                    <a:cubicBezTo>
                      <a:pt x="73216" y="9430"/>
                      <a:pt x="73179" y="9428"/>
                      <a:pt x="73143" y="9421"/>
                    </a:cubicBezTo>
                    <a:cubicBezTo>
                      <a:pt x="72750" y="9353"/>
                      <a:pt x="72359" y="9270"/>
                      <a:pt x="71964" y="9270"/>
                    </a:cubicBezTo>
                    <a:cubicBezTo>
                      <a:pt x="71792" y="9270"/>
                      <a:pt x="71618" y="9285"/>
                      <a:pt x="71443" y="9326"/>
                    </a:cubicBezTo>
                    <a:cubicBezTo>
                      <a:pt x="71387" y="9337"/>
                      <a:pt x="71328" y="9342"/>
                      <a:pt x="71269" y="9342"/>
                    </a:cubicBezTo>
                    <a:cubicBezTo>
                      <a:pt x="71213" y="9342"/>
                      <a:pt x="71157" y="9338"/>
                      <a:pt x="71102" y="9333"/>
                    </a:cubicBezTo>
                    <a:cubicBezTo>
                      <a:pt x="70201" y="9249"/>
                      <a:pt x="69303" y="9143"/>
                      <a:pt x="68399" y="9143"/>
                    </a:cubicBezTo>
                    <a:cubicBezTo>
                      <a:pt x="68009" y="9143"/>
                      <a:pt x="67618" y="9163"/>
                      <a:pt x="67226" y="9213"/>
                    </a:cubicBezTo>
                    <a:cubicBezTo>
                      <a:pt x="67078" y="9231"/>
                      <a:pt x="66928" y="9239"/>
                      <a:pt x="66778" y="9239"/>
                    </a:cubicBezTo>
                    <a:cubicBezTo>
                      <a:pt x="66542" y="9239"/>
                      <a:pt x="66305" y="9219"/>
                      <a:pt x="66074" y="9188"/>
                    </a:cubicBezTo>
                    <a:cubicBezTo>
                      <a:pt x="66016" y="9180"/>
                      <a:pt x="65959" y="9176"/>
                      <a:pt x="65901" y="9176"/>
                    </a:cubicBezTo>
                    <a:cubicBezTo>
                      <a:pt x="65645" y="9176"/>
                      <a:pt x="65384" y="9240"/>
                      <a:pt x="65128" y="9240"/>
                    </a:cubicBezTo>
                    <a:cubicBezTo>
                      <a:pt x="64930" y="9240"/>
                      <a:pt x="64735" y="9202"/>
                      <a:pt x="64548" y="9065"/>
                    </a:cubicBezTo>
                    <a:cubicBezTo>
                      <a:pt x="64544" y="9062"/>
                      <a:pt x="64539" y="9061"/>
                      <a:pt x="64533" y="9061"/>
                    </a:cubicBezTo>
                    <a:cubicBezTo>
                      <a:pt x="64523" y="9061"/>
                      <a:pt x="64510" y="9065"/>
                      <a:pt x="64500" y="9067"/>
                    </a:cubicBezTo>
                    <a:cubicBezTo>
                      <a:pt x="63625" y="9234"/>
                      <a:pt x="62752" y="9404"/>
                      <a:pt x="61875" y="9567"/>
                    </a:cubicBezTo>
                    <a:cubicBezTo>
                      <a:pt x="61077" y="9718"/>
                      <a:pt x="60277" y="9860"/>
                      <a:pt x="59479" y="10011"/>
                    </a:cubicBezTo>
                    <a:cubicBezTo>
                      <a:pt x="59356" y="10036"/>
                      <a:pt x="59241" y="10091"/>
                      <a:pt x="59128" y="10143"/>
                    </a:cubicBezTo>
                    <a:cubicBezTo>
                      <a:pt x="58594" y="10392"/>
                      <a:pt x="58083" y="10784"/>
                      <a:pt x="57526" y="10865"/>
                    </a:cubicBezTo>
                    <a:cubicBezTo>
                      <a:pt x="56709" y="10980"/>
                      <a:pt x="56083" y="11433"/>
                      <a:pt x="55397" y="11780"/>
                    </a:cubicBezTo>
                    <a:cubicBezTo>
                      <a:pt x="54798" y="12082"/>
                      <a:pt x="54252" y="12486"/>
                      <a:pt x="53674" y="12833"/>
                    </a:cubicBezTo>
                    <a:cubicBezTo>
                      <a:pt x="53481" y="12949"/>
                      <a:pt x="53215" y="12974"/>
                      <a:pt x="53062" y="13122"/>
                    </a:cubicBezTo>
                    <a:cubicBezTo>
                      <a:pt x="52394" y="13761"/>
                      <a:pt x="51431" y="14098"/>
                      <a:pt x="51063" y="15049"/>
                    </a:cubicBezTo>
                    <a:cubicBezTo>
                      <a:pt x="51044" y="15099"/>
                      <a:pt x="50962" y="15126"/>
                      <a:pt x="50910" y="15162"/>
                    </a:cubicBezTo>
                    <a:cubicBezTo>
                      <a:pt x="49874" y="15884"/>
                      <a:pt x="48984" y="16770"/>
                      <a:pt x="48094" y="17657"/>
                    </a:cubicBezTo>
                    <a:cubicBezTo>
                      <a:pt x="47866" y="17883"/>
                      <a:pt x="47642" y="18112"/>
                      <a:pt x="47432" y="18356"/>
                    </a:cubicBezTo>
                    <a:cubicBezTo>
                      <a:pt x="47198" y="18624"/>
                      <a:pt x="46988" y="18913"/>
                      <a:pt x="46758" y="19184"/>
                    </a:cubicBezTo>
                    <a:cubicBezTo>
                      <a:pt x="46337" y="19684"/>
                      <a:pt x="45910" y="20174"/>
                      <a:pt x="45485" y="20668"/>
                    </a:cubicBezTo>
                    <a:cubicBezTo>
                      <a:pt x="45422" y="20743"/>
                      <a:pt x="45355" y="20812"/>
                      <a:pt x="45295" y="20888"/>
                    </a:cubicBezTo>
                    <a:cubicBezTo>
                      <a:pt x="44907" y="21395"/>
                      <a:pt x="44530" y="21910"/>
                      <a:pt x="44128" y="22406"/>
                    </a:cubicBezTo>
                    <a:cubicBezTo>
                      <a:pt x="43951" y="22623"/>
                      <a:pt x="43716" y="22791"/>
                      <a:pt x="43519" y="22994"/>
                    </a:cubicBezTo>
                    <a:cubicBezTo>
                      <a:pt x="43109" y="23413"/>
                      <a:pt x="42730" y="23861"/>
                      <a:pt x="42301" y="24259"/>
                    </a:cubicBezTo>
                    <a:cubicBezTo>
                      <a:pt x="41765" y="24755"/>
                      <a:pt x="41212" y="25220"/>
                      <a:pt x="40900" y="25917"/>
                    </a:cubicBezTo>
                    <a:cubicBezTo>
                      <a:pt x="40737" y="26285"/>
                      <a:pt x="40475" y="26612"/>
                      <a:pt x="40257" y="26957"/>
                    </a:cubicBezTo>
                    <a:lnTo>
                      <a:pt x="40119" y="26890"/>
                    </a:lnTo>
                    <a:cubicBezTo>
                      <a:pt x="40119" y="26472"/>
                      <a:pt x="40148" y="26053"/>
                      <a:pt x="40111" y="25638"/>
                    </a:cubicBezTo>
                    <a:cubicBezTo>
                      <a:pt x="40084" y="25345"/>
                      <a:pt x="39931" y="25065"/>
                      <a:pt x="39901" y="24772"/>
                    </a:cubicBezTo>
                    <a:cubicBezTo>
                      <a:pt x="39801" y="23769"/>
                      <a:pt x="39744" y="22762"/>
                      <a:pt x="39640" y="21759"/>
                    </a:cubicBezTo>
                    <a:cubicBezTo>
                      <a:pt x="39596" y="21334"/>
                      <a:pt x="39437" y="20919"/>
                      <a:pt x="39395" y="20494"/>
                    </a:cubicBezTo>
                    <a:cubicBezTo>
                      <a:pt x="39275" y="19286"/>
                      <a:pt x="39192" y="18074"/>
                      <a:pt x="39085" y="16864"/>
                    </a:cubicBezTo>
                    <a:cubicBezTo>
                      <a:pt x="39062" y="16594"/>
                      <a:pt x="38972" y="16330"/>
                      <a:pt x="38951" y="16062"/>
                    </a:cubicBezTo>
                    <a:cubicBezTo>
                      <a:pt x="38913" y="15618"/>
                      <a:pt x="38930" y="15170"/>
                      <a:pt x="38882" y="14728"/>
                    </a:cubicBezTo>
                    <a:cubicBezTo>
                      <a:pt x="38777" y="13736"/>
                      <a:pt x="38653" y="12748"/>
                      <a:pt x="38526" y="11759"/>
                    </a:cubicBezTo>
                    <a:cubicBezTo>
                      <a:pt x="38423" y="10939"/>
                      <a:pt x="38279" y="10122"/>
                      <a:pt x="38201" y="9299"/>
                    </a:cubicBezTo>
                    <a:cubicBezTo>
                      <a:pt x="38122" y="8493"/>
                      <a:pt x="38126" y="7679"/>
                      <a:pt x="38050" y="6873"/>
                    </a:cubicBezTo>
                    <a:cubicBezTo>
                      <a:pt x="38002" y="6358"/>
                      <a:pt x="37837" y="5853"/>
                      <a:pt x="37787" y="5338"/>
                    </a:cubicBezTo>
                    <a:cubicBezTo>
                      <a:pt x="37720" y="4649"/>
                      <a:pt x="37736" y="3952"/>
                      <a:pt x="37678" y="3263"/>
                    </a:cubicBezTo>
                    <a:cubicBezTo>
                      <a:pt x="37642" y="2824"/>
                      <a:pt x="37619" y="2354"/>
                      <a:pt x="37441" y="1963"/>
                    </a:cubicBezTo>
                    <a:cubicBezTo>
                      <a:pt x="37029" y="1061"/>
                      <a:pt x="36206" y="677"/>
                      <a:pt x="35274" y="523"/>
                    </a:cubicBezTo>
                    <a:cubicBezTo>
                      <a:pt x="34690" y="428"/>
                      <a:pt x="34093" y="399"/>
                      <a:pt x="33507" y="309"/>
                    </a:cubicBezTo>
                    <a:cubicBezTo>
                      <a:pt x="33049" y="238"/>
                      <a:pt x="32601" y="72"/>
                      <a:pt x="32144" y="37"/>
                    </a:cubicBezTo>
                    <a:cubicBezTo>
                      <a:pt x="31750" y="9"/>
                      <a:pt x="31355" y="0"/>
                      <a:pt x="309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2"/>
              <p:cNvSpPr/>
              <p:nvPr/>
            </p:nvSpPr>
            <p:spPr>
              <a:xfrm>
                <a:off x="1417775" y="2627800"/>
                <a:ext cx="915125" cy="336875"/>
              </a:xfrm>
              <a:custGeom>
                <a:rect b="b" l="l" r="r" t="t"/>
                <a:pathLst>
                  <a:path extrusionOk="0" h="13475" w="36605">
                    <a:moveTo>
                      <a:pt x="12694" y="0"/>
                    </a:moveTo>
                    <a:cubicBezTo>
                      <a:pt x="12654" y="0"/>
                      <a:pt x="12617" y="5"/>
                      <a:pt x="12588" y="17"/>
                    </a:cubicBezTo>
                    <a:cubicBezTo>
                      <a:pt x="12461" y="67"/>
                      <a:pt x="12329" y="310"/>
                      <a:pt x="12335" y="461"/>
                    </a:cubicBezTo>
                    <a:cubicBezTo>
                      <a:pt x="12377" y="1340"/>
                      <a:pt x="12442" y="2219"/>
                      <a:pt x="12532" y="3098"/>
                    </a:cubicBezTo>
                    <a:cubicBezTo>
                      <a:pt x="12622" y="3974"/>
                      <a:pt x="12940" y="4807"/>
                      <a:pt x="13104" y="5672"/>
                    </a:cubicBezTo>
                    <a:cubicBezTo>
                      <a:pt x="13237" y="6360"/>
                      <a:pt x="13397" y="7118"/>
                      <a:pt x="14117" y="7619"/>
                    </a:cubicBezTo>
                    <a:cubicBezTo>
                      <a:pt x="13663" y="7849"/>
                      <a:pt x="13219" y="8042"/>
                      <a:pt x="12756" y="8163"/>
                    </a:cubicBezTo>
                    <a:cubicBezTo>
                      <a:pt x="12050" y="8349"/>
                      <a:pt x="11332" y="8481"/>
                      <a:pt x="10618" y="8641"/>
                    </a:cubicBezTo>
                    <a:cubicBezTo>
                      <a:pt x="10231" y="8728"/>
                      <a:pt x="9846" y="8821"/>
                      <a:pt x="9377" y="8932"/>
                    </a:cubicBezTo>
                    <a:cubicBezTo>
                      <a:pt x="9431" y="8708"/>
                      <a:pt x="9490" y="8563"/>
                      <a:pt x="9498" y="8414"/>
                    </a:cubicBezTo>
                    <a:cubicBezTo>
                      <a:pt x="9513" y="8140"/>
                      <a:pt x="9551" y="7851"/>
                      <a:pt x="9483" y="7594"/>
                    </a:cubicBezTo>
                    <a:cubicBezTo>
                      <a:pt x="9278" y="6809"/>
                      <a:pt x="9008" y="6042"/>
                      <a:pt x="8799" y="5257"/>
                    </a:cubicBezTo>
                    <a:cubicBezTo>
                      <a:pt x="8701" y="4887"/>
                      <a:pt x="8717" y="4487"/>
                      <a:pt x="8629" y="4114"/>
                    </a:cubicBezTo>
                    <a:cubicBezTo>
                      <a:pt x="8437" y="3295"/>
                      <a:pt x="8229" y="2477"/>
                      <a:pt x="7987" y="1669"/>
                    </a:cubicBezTo>
                    <a:cubicBezTo>
                      <a:pt x="7930" y="1474"/>
                      <a:pt x="7723" y="1321"/>
                      <a:pt x="7585" y="1147"/>
                    </a:cubicBezTo>
                    <a:cubicBezTo>
                      <a:pt x="7402" y="1321"/>
                      <a:pt x="7095" y="1470"/>
                      <a:pt x="7055" y="1671"/>
                    </a:cubicBezTo>
                    <a:cubicBezTo>
                      <a:pt x="6923" y="2339"/>
                      <a:pt x="6879" y="3027"/>
                      <a:pt x="6820" y="3708"/>
                    </a:cubicBezTo>
                    <a:cubicBezTo>
                      <a:pt x="6801" y="3928"/>
                      <a:pt x="6816" y="4150"/>
                      <a:pt x="6866" y="4365"/>
                    </a:cubicBezTo>
                    <a:cubicBezTo>
                      <a:pt x="7099" y="5335"/>
                      <a:pt x="7394" y="6291"/>
                      <a:pt x="7578" y="7269"/>
                    </a:cubicBezTo>
                    <a:cubicBezTo>
                      <a:pt x="7714" y="7994"/>
                      <a:pt x="8076" y="8536"/>
                      <a:pt x="8604" y="9007"/>
                    </a:cubicBezTo>
                    <a:cubicBezTo>
                      <a:pt x="7777" y="9235"/>
                      <a:pt x="6959" y="9445"/>
                      <a:pt x="6150" y="9687"/>
                    </a:cubicBezTo>
                    <a:cubicBezTo>
                      <a:pt x="5817" y="9784"/>
                      <a:pt x="5505" y="9955"/>
                      <a:pt x="5177" y="10075"/>
                    </a:cubicBezTo>
                    <a:cubicBezTo>
                      <a:pt x="4465" y="10341"/>
                      <a:pt x="3743" y="10585"/>
                      <a:pt x="3037" y="10862"/>
                    </a:cubicBezTo>
                    <a:cubicBezTo>
                      <a:pt x="2800" y="10956"/>
                      <a:pt x="2601" y="11224"/>
                      <a:pt x="2371" y="11243"/>
                    </a:cubicBezTo>
                    <a:cubicBezTo>
                      <a:pt x="1557" y="11310"/>
                      <a:pt x="956" y="11725"/>
                      <a:pt x="380" y="12246"/>
                    </a:cubicBezTo>
                    <a:cubicBezTo>
                      <a:pt x="91" y="12507"/>
                      <a:pt x="1" y="12933"/>
                      <a:pt x="298" y="13282"/>
                    </a:cubicBezTo>
                    <a:cubicBezTo>
                      <a:pt x="412" y="13417"/>
                      <a:pt x="535" y="13475"/>
                      <a:pt x="665" y="13475"/>
                    </a:cubicBezTo>
                    <a:cubicBezTo>
                      <a:pt x="806" y="13475"/>
                      <a:pt x="956" y="13407"/>
                      <a:pt x="1113" y="13299"/>
                    </a:cubicBezTo>
                    <a:cubicBezTo>
                      <a:pt x="1808" y="12822"/>
                      <a:pt x="2453" y="12311"/>
                      <a:pt x="3351" y="12139"/>
                    </a:cubicBezTo>
                    <a:cubicBezTo>
                      <a:pt x="4545" y="11909"/>
                      <a:pt x="5702" y="11473"/>
                      <a:pt x="6871" y="11117"/>
                    </a:cubicBezTo>
                    <a:cubicBezTo>
                      <a:pt x="7195" y="11017"/>
                      <a:pt x="7505" y="10801"/>
                      <a:pt x="7829" y="10791"/>
                    </a:cubicBezTo>
                    <a:cubicBezTo>
                      <a:pt x="8595" y="10770"/>
                      <a:pt x="9245" y="10209"/>
                      <a:pt x="10008" y="10209"/>
                    </a:cubicBezTo>
                    <a:cubicBezTo>
                      <a:pt x="10135" y="10209"/>
                      <a:pt x="10265" y="10225"/>
                      <a:pt x="10400" y="10261"/>
                    </a:cubicBezTo>
                    <a:cubicBezTo>
                      <a:pt x="10400" y="10261"/>
                      <a:pt x="10401" y="10261"/>
                      <a:pt x="10401" y="10261"/>
                    </a:cubicBezTo>
                    <a:cubicBezTo>
                      <a:pt x="10413" y="10261"/>
                      <a:pt x="10429" y="10246"/>
                      <a:pt x="10444" y="10244"/>
                    </a:cubicBezTo>
                    <a:cubicBezTo>
                      <a:pt x="11330" y="10033"/>
                      <a:pt x="12212" y="9817"/>
                      <a:pt x="13099" y="9616"/>
                    </a:cubicBezTo>
                    <a:cubicBezTo>
                      <a:pt x="13426" y="9543"/>
                      <a:pt x="13774" y="9545"/>
                      <a:pt x="14092" y="9444"/>
                    </a:cubicBezTo>
                    <a:cubicBezTo>
                      <a:pt x="14680" y="9258"/>
                      <a:pt x="15247" y="8999"/>
                      <a:pt x="15836" y="8810"/>
                    </a:cubicBezTo>
                    <a:cubicBezTo>
                      <a:pt x="16927" y="8458"/>
                      <a:pt x="18122" y="8689"/>
                      <a:pt x="19198" y="8117"/>
                    </a:cubicBezTo>
                    <a:cubicBezTo>
                      <a:pt x="19770" y="7814"/>
                      <a:pt x="20486" y="7774"/>
                      <a:pt x="21145" y="7646"/>
                    </a:cubicBezTo>
                    <a:cubicBezTo>
                      <a:pt x="22142" y="7450"/>
                      <a:pt x="23122" y="7142"/>
                      <a:pt x="24150" y="7142"/>
                    </a:cubicBezTo>
                    <a:cubicBezTo>
                      <a:pt x="24265" y="7142"/>
                      <a:pt x="24380" y="7146"/>
                      <a:pt x="24497" y="7154"/>
                    </a:cubicBezTo>
                    <a:cubicBezTo>
                      <a:pt x="24535" y="7157"/>
                      <a:pt x="24574" y="7158"/>
                      <a:pt x="24614" y="7158"/>
                    </a:cubicBezTo>
                    <a:cubicBezTo>
                      <a:pt x="24813" y="7158"/>
                      <a:pt x="25017" y="7124"/>
                      <a:pt x="25211" y="7077"/>
                    </a:cubicBezTo>
                    <a:cubicBezTo>
                      <a:pt x="25854" y="6922"/>
                      <a:pt x="26488" y="6729"/>
                      <a:pt x="27131" y="6584"/>
                    </a:cubicBezTo>
                    <a:cubicBezTo>
                      <a:pt x="27428" y="6517"/>
                      <a:pt x="27740" y="6522"/>
                      <a:pt x="28044" y="6495"/>
                    </a:cubicBezTo>
                    <a:cubicBezTo>
                      <a:pt x="28917" y="6417"/>
                      <a:pt x="29790" y="6325"/>
                      <a:pt x="30663" y="6262"/>
                    </a:cubicBezTo>
                    <a:cubicBezTo>
                      <a:pt x="30723" y="6257"/>
                      <a:pt x="30782" y="6256"/>
                      <a:pt x="30842" y="6256"/>
                    </a:cubicBezTo>
                    <a:cubicBezTo>
                      <a:pt x="31319" y="6256"/>
                      <a:pt x="31799" y="6380"/>
                      <a:pt x="32278" y="6380"/>
                    </a:cubicBezTo>
                    <a:cubicBezTo>
                      <a:pt x="32572" y="6380"/>
                      <a:pt x="32865" y="6333"/>
                      <a:pt x="33157" y="6182"/>
                    </a:cubicBezTo>
                    <a:cubicBezTo>
                      <a:pt x="33193" y="6163"/>
                      <a:pt x="33234" y="6156"/>
                      <a:pt x="33278" y="6156"/>
                    </a:cubicBezTo>
                    <a:cubicBezTo>
                      <a:pt x="33394" y="6156"/>
                      <a:pt x="33532" y="6202"/>
                      <a:pt x="33654" y="6202"/>
                    </a:cubicBezTo>
                    <a:cubicBezTo>
                      <a:pt x="33664" y="6202"/>
                      <a:pt x="33674" y="6201"/>
                      <a:pt x="33684" y="6201"/>
                    </a:cubicBezTo>
                    <a:cubicBezTo>
                      <a:pt x="34423" y="6147"/>
                      <a:pt x="35165" y="6113"/>
                      <a:pt x="35895" y="6003"/>
                    </a:cubicBezTo>
                    <a:cubicBezTo>
                      <a:pt x="36168" y="5963"/>
                      <a:pt x="36605" y="5820"/>
                      <a:pt x="36456" y="5427"/>
                    </a:cubicBezTo>
                    <a:cubicBezTo>
                      <a:pt x="36350" y="5155"/>
                      <a:pt x="36027" y="4843"/>
                      <a:pt x="35749" y="4784"/>
                    </a:cubicBezTo>
                    <a:cubicBezTo>
                      <a:pt x="35436" y="4718"/>
                      <a:pt x="35111" y="4709"/>
                      <a:pt x="34783" y="4709"/>
                    </a:cubicBezTo>
                    <a:cubicBezTo>
                      <a:pt x="34659" y="4709"/>
                      <a:pt x="34533" y="4710"/>
                      <a:pt x="34409" y="4710"/>
                    </a:cubicBezTo>
                    <a:cubicBezTo>
                      <a:pt x="34301" y="4710"/>
                      <a:pt x="34193" y="4709"/>
                      <a:pt x="34086" y="4706"/>
                    </a:cubicBezTo>
                    <a:cubicBezTo>
                      <a:pt x="33291" y="4681"/>
                      <a:pt x="32493" y="4698"/>
                      <a:pt x="31704" y="4610"/>
                    </a:cubicBezTo>
                    <a:cubicBezTo>
                      <a:pt x="31492" y="4587"/>
                      <a:pt x="31281" y="4577"/>
                      <a:pt x="31071" y="4577"/>
                    </a:cubicBezTo>
                    <a:cubicBezTo>
                      <a:pt x="30397" y="4577"/>
                      <a:pt x="29736" y="4681"/>
                      <a:pt x="29070" y="4794"/>
                    </a:cubicBezTo>
                    <a:cubicBezTo>
                      <a:pt x="28065" y="4962"/>
                      <a:pt x="27054" y="5115"/>
                      <a:pt x="26043" y="5259"/>
                    </a:cubicBezTo>
                    <a:cubicBezTo>
                      <a:pt x="25590" y="5324"/>
                      <a:pt x="25125" y="5328"/>
                      <a:pt x="24671" y="5400"/>
                    </a:cubicBezTo>
                    <a:cubicBezTo>
                      <a:pt x="23610" y="5575"/>
                      <a:pt x="22552" y="5762"/>
                      <a:pt x="21497" y="5971"/>
                    </a:cubicBezTo>
                    <a:cubicBezTo>
                      <a:pt x="20494" y="6168"/>
                      <a:pt x="19496" y="6402"/>
                      <a:pt x="18497" y="6614"/>
                    </a:cubicBezTo>
                    <a:cubicBezTo>
                      <a:pt x="18093" y="6700"/>
                      <a:pt x="17615" y="6672"/>
                      <a:pt x="17297" y="6886"/>
                    </a:cubicBezTo>
                    <a:cubicBezTo>
                      <a:pt x="16642" y="7326"/>
                      <a:pt x="15920" y="7391"/>
                      <a:pt x="15193" y="7491"/>
                    </a:cubicBezTo>
                    <a:cubicBezTo>
                      <a:pt x="15163" y="7495"/>
                      <a:pt x="15131" y="7497"/>
                      <a:pt x="15099" y="7497"/>
                    </a:cubicBezTo>
                    <a:cubicBezTo>
                      <a:pt x="15025" y="7497"/>
                      <a:pt x="14950" y="7485"/>
                      <a:pt x="14892" y="7455"/>
                    </a:cubicBezTo>
                    <a:cubicBezTo>
                      <a:pt x="14858" y="7435"/>
                      <a:pt x="14862" y="7252"/>
                      <a:pt x="14910" y="7200"/>
                    </a:cubicBezTo>
                    <a:cubicBezTo>
                      <a:pt x="15212" y="6878"/>
                      <a:pt x="15057" y="6543"/>
                      <a:pt x="14988" y="6193"/>
                    </a:cubicBezTo>
                    <a:cubicBezTo>
                      <a:pt x="14847" y="5479"/>
                      <a:pt x="14339" y="4912"/>
                      <a:pt x="14355" y="4104"/>
                    </a:cubicBezTo>
                    <a:cubicBezTo>
                      <a:pt x="14370" y="3293"/>
                      <a:pt x="14148" y="2458"/>
                      <a:pt x="13908" y="1669"/>
                    </a:cubicBezTo>
                    <a:cubicBezTo>
                      <a:pt x="13746" y="1130"/>
                      <a:pt x="13394" y="639"/>
                      <a:pt x="13082" y="155"/>
                    </a:cubicBezTo>
                    <a:cubicBezTo>
                      <a:pt x="13025" y="67"/>
                      <a:pt x="12837" y="0"/>
                      <a:pt x="126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2"/>
              <p:cNvSpPr/>
              <p:nvPr/>
            </p:nvSpPr>
            <p:spPr>
              <a:xfrm>
                <a:off x="2795150" y="2843425"/>
                <a:ext cx="173225" cy="757725"/>
              </a:xfrm>
              <a:custGeom>
                <a:rect b="b" l="l" r="r" t="t"/>
                <a:pathLst>
                  <a:path extrusionOk="0" h="30309" w="6929">
                    <a:moveTo>
                      <a:pt x="368" y="0"/>
                    </a:moveTo>
                    <a:cubicBezTo>
                      <a:pt x="276" y="0"/>
                      <a:pt x="189" y="16"/>
                      <a:pt x="123" y="49"/>
                    </a:cubicBezTo>
                    <a:cubicBezTo>
                      <a:pt x="4" y="110"/>
                      <a:pt x="0" y="463"/>
                      <a:pt x="6" y="681"/>
                    </a:cubicBezTo>
                    <a:cubicBezTo>
                      <a:pt x="12" y="834"/>
                      <a:pt x="117" y="983"/>
                      <a:pt x="184" y="1131"/>
                    </a:cubicBezTo>
                    <a:cubicBezTo>
                      <a:pt x="326" y="1439"/>
                      <a:pt x="567" y="1734"/>
                      <a:pt x="602" y="2051"/>
                    </a:cubicBezTo>
                    <a:cubicBezTo>
                      <a:pt x="737" y="3380"/>
                      <a:pt x="1363" y="4511"/>
                      <a:pt x="1953" y="5664"/>
                    </a:cubicBezTo>
                    <a:cubicBezTo>
                      <a:pt x="2231" y="6204"/>
                      <a:pt x="2527" y="6736"/>
                      <a:pt x="2799" y="7279"/>
                    </a:cubicBezTo>
                    <a:cubicBezTo>
                      <a:pt x="2966" y="7616"/>
                      <a:pt x="3134" y="7957"/>
                      <a:pt x="3253" y="8313"/>
                    </a:cubicBezTo>
                    <a:cubicBezTo>
                      <a:pt x="3418" y="8813"/>
                      <a:pt x="3540" y="9326"/>
                      <a:pt x="3676" y="9835"/>
                    </a:cubicBezTo>
                    <a:cubicBezTo>
                      <a:pt x="3768" y="10187"/>
                      <a:pt x="3885" y="10540"/>
                      <a:pt x="3934" y="10898"/>
                    </a:cubicBezTo>
                    <a:cubicBezTo>
                      <a:pt x="4005" y="11420"/>
                      <a:pt x="3977" y="11958"/>
                      <a:pt x="4082" y="12471"/>
                    </a:cubicBezTo>
                    <a:cubicBezTo>
                      <a:pt x="4350" y="13796"/>
                      <a:pt x="4670" y="15109"/>
                      <a:pt x="4966" y="16426"/>
                    </a:cubicBezTo>
                    <a:cubicBezTo>
                      <a:pt x="4983" y="16505"/>
                      <a:pt x="5010" y="16583"/>
                      <a:pt x="5014" y="16662"/>
                    </a:cubicBezTo>
                    <a:cubicBezTo>
                      <a:pt x="5075" y="18431"/>
                      <a:pt x="5137" y="20197"/>
                      <a:pt x="5196" y="21966"/>
                    </a:cubicBezTo>
                    <a:cubicBezTo>
                      <a:pt x="5227" y="22916"/>
                      <a:pt x="5267" y="23867"/>
                      <a:pt x="5286" y="24817"/>
                    </a:cubicBezTo>
                    <a:cubicBezTo>
                      <a:pt x="5296" y="25255"/>
                      <a:pt x="5267" y="25695"/>
                      <a:pt x="5244" y="26136"/>
                    </a:cubicBezTo>
                    <a:cubicBezTo>
                      <a:pt x="5215" y="26716"/>
                      <a:pt x="5068" y="27317"/>
                      <a:pt x="5175" y="27870"/>
                    </a:cubicBezTo>
                    <a:cubicBezTo>
                      <a:pt x="5267" y="28343"/>
                      <a:pt x="5185" y="28757"/>
                      <a:pt x="5171" y="29199"/>
                    </a:cubicBezTo>
                    <a:cubicBezTo>
                      <a:pt x="5162" y="29538"/>
                      <a:pt x="5368" y="29982"/>
                      <a:pt x="5629" y="30204"/>
                    </a:cubicBezTo>
                    <a:cubicBezTo>
                      <a:pt x="5716" y="30278"/>
                      <a:pt x="5806" y="30308"/>
                      <a:pt x="5899" y="30308"/>
                    </a:cubicBezTo>
                    <a:cubicBezTo>
                      <a:pt x="6136" y="30308"/>
                      <a:pt x="6384" y="30113"/>
                      <a:pt x="6607" y="29961"/>
                    </a:cubicBezTo>
                    <a:cubicBezTo>
                      <a:pt x="6902" y="29760"/>
                      <a:pt x="6886" y="29524"/>
                      <a:pt x="6793" y="29239"/>
                    </a:cubicBezTo>
                    <a:cubicBezTo>
                      <a:pt x="6764" y="29155"/>
                      <a:pt x="6793" y="29049"/>
                      <a:pt x="6798" y="28956"/>
                    </a:cubicBezTo>
                    <a:cubicBezTo>
                      <a:pt x="6827" y="28400"/>
                      <a:pt x="6917" y="27843"/>
                      <a:pt x="6877" y="27296"/>
                    </a:cubicBezTo>
                    <a:cubicBezTo>
                      <a:pt x="6804" y="26321"/>
                      <a:pt x="6659" y="25362"/>
                      <a:pt x="6856" y="24378"/>
                    </a:cubicBezTo>
                    <a:cubicBezTo>
                      <a:pt x="6928" y="24011"/>
                      <a:pt x="6775" y="23599"/>
                      <a:pt x="6741" y="23205"/>
                    </a:cubicBezTo>
                    <a:cubicBezTo>
                      <a:pt x="6722" y="22966"/>
                      <a:pt x="6716" y="22726"/>
                      <a:pt x="6726" y="22485"/>
                    </a:cubicBezTo>
                    <a:cubicBezTo>
                      <a:pt x="6737" y="22081"/>
                      <a:pt x="6793" y="21675"/>
                      <a:pt x="6779" y="21273"/>
                    </a:cubicBezTo>
                    <a:cubicBezTo>
                      <a:pt x="6750" y="20441"/>
                      <a:pt x="6708" y="19606"/>
                      <a:pt x="6634" y="18777"/>
                    </a:cubicBezTo>
                    <a:cubicBezTo>
                      <a:pt x="6519" y="17471"/>
                      <a:pt x="6383" y="16168"/>
                      <a:pt x="6237" y="14866"/>
                    </a:cubicBezTo>
                    <a:cubicBezTo>
                      <a:pt x="6168" y="14259"/>
                      <a:pt x="6059" y="13656"/>
                      <a:pt x="5967" y="13049"/>
                    </a:cubicBezTo>
                    <a:lnTo>
                      <a:pt x="6078" y="13030"/>
                    </a:lnTo>
                    <a:cubicBezTo>
                      <a:pt x="6021" y="12781"/>
                      <a:pt x="5969" y="12531"/>
                      <a:pt x="5904" y="12284"/>
                    </a:cubicBezTo>
                    <a:cubicBezTo>
                      <a:pt x="5803" y="11905"/>
                      <a:pt x="5661" y="11535"/>
                      <a:pt x="5592" y="11150"/>
                    </a:cubicBezTo>
                    <a:cubicBezTo>
                      <a:pt x="5491" y="10597"/>
                      <a:pt x="5502" y="10017"/>
                      <a:pt x="5347" y="9483"/>
                    </a:cubicBezTo>
                    <a:cubicBezTo>
                      <a:pt x="5131" y="8744"/>
                      <a:pt x="4721" y="8057"/>
                      <a:pt x="4547" y="7314"/>
                    </a:cubicBezTo>
                    <a:cubicBezTo>
                      <a:pt x="4204" y="5844"/>
                      <a:pt x="3299" y="4643"/>
                      <a:pt x="2744" y="3279"/>
                    </a:cubicBezTo>
                    <a:cubicBezTo>
                      <a:pt x="2539" y="2773"/>
                      <a:pt x="2225" y="2312"/>
                      <a:pt x="2034" y="1803"/>
                    </a:cubicBezTo>
                    <a:cubicBezTo>
                      <a:pt x="1775" y="1121"/>
                      <a:pt x="1432" y="508"/>
                      <a:pt x="810" y="116"/>
                    </a:cubicBezTo>
                    <a:cubicBezTo>
                      <a:pt x="696" y="44"/>
                      <a:pt x="524" y="0"/>
                      <a:pt x="3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2"/>
              <p:cNvSpPr/>
              <p:nvPr/>
            </p:nvSpPr>
            <p:spPr>
              <a:xfrm>
                <a:off x="3068325" y="3280200"/>
                <a:ext cx="481000" cy="336700"/>
              </a:xfrm>
              <a:custGeom>
                <a:rect b="b" l="l" r="r" t="t"/>
                <a:pathLst>
                  <a:path extrusionOk="0" h="13468" w="19240">
                    <a:moveTo>
                      <a:pt x="556" y="0"/>
                    </a:moveTo>
                    <a:cubicBezTo>
                      <a:pt x="389" y="198"/>
                      <a:pt x="123" y="378"/>
                      <a:pt x="81" y="598"/>
                    </a:cubicBezTo>
                    <a:cubicBezTo>
                      <a:pt x="1" y="1032"/>
                      <a:pt x="8" y="1494"/>
                      <a:pt x="46" y="1938"/>
                    </a:cubicBezTo>
                    <a:cubicBezTo>
                      <a:pt x="167" y="3349"/>
                      <a:pt x="1048" y="4409"/>
                      <a:pt x="1792" y="5510"/>
                    </a:cubicBezTo>
                    <a:cubicBezTo>
                      <a:pt x="2256" y="6193"/>
                      <a:pt x="2914" y="6743"/>
                      <a:pt x="3437" y="7392"/>
                    </a:cubicBezTo>
                    <a:cubicBezTo>
                      <a:pt x="4315" y="8481"/>
                      <a:pt x="5544" y="9088"/>
                      <a:pt x="6670" y="9840"/>
                    </a:cubicBezTo>
                    <a:cubicBezTo>
                      <a:pt x="6735" y="9884"/>
                      <a:pt x="6825" y="9888"/>
                      <a:pt x="6898" y="9923"/>
                    </a:cubicBezTo>
                    <a:cubicBezTo>
                      <a:pt x="7202" y="10062"/>
                      <a:pt x="7503" y="10208"/>
                      <a:pt x="7807" y="10349"/>
                    </a:cubicBezTo>
                    <a:cubicBezTo>
                      <a:pt x="7811" y="10415"/>
                      <a:pt x="7817" y="10482"/>
                      <a:pt x="7821" y="10547"/>
                    </a:cubicBezTo>
                    <a:cubicBezTo>
                      <a:pt x="7501" y="10677"/>
                      <a:pt x="7128" y="10744"/>
                      <a:pt x="6871" y="10954"/>
                    </a:cubicBezTo>
                    <a:cubicBezTo>
                      <a:pt x="6358" y="11368"/>
                      <a:pt x="5910" y="11866"/>
                      <a:pt x="5430" y="12321"/>
                    </a:cubicBezTo>
                    <a:cubicBezTo>
                      <a:pt x="5114" y="12622"/>
                      <a:pt x="5204" y="12940"/>
                      <a:pt x="5403" y="13231"/>
                    </a:cubicBezTo>
                    <a:cubicBezTo>
                      <a:pt x="5520" y="13400"/>
                      <a:pt x="5669" y="13467"/>
                      <a:pt x="5824" y="13467"/>
                    </a:cubicBezTo>
                    <a:cubicBezTo>
                      <a:pt x="5960" y="13467"/>
                      <a:pt x="6102" y="13415"/>
                      <a:pt x="6232" y="13334"/>
                    </a:cubicBezTo>
                    <a:cubicBezTo>
                      <a:pt x="6664" y="13060"/>
                      <a:pt x="7072" y="12744"/>
                      <a:pt x="7486" y="12440"/>
                    </a:cubicBezTo>
                    <a:cubicBezTo>
                      <a:pt x="7945" y="12101"/>
                      <a:pt x="8380" y="11726"/>
                      <a:pt x="8860" y="11421"/>
                    </a:cubicBezTo>
                    <a:cubicBezTo>
                      <a:pt x="9287" y="11152"/>
                      <a:pt x="9825" y="11033"/>
                      <a:pt x="10200" y="10713"/>
                    </a:cubicBezTo>
                    <a:cubicBezTo>
                      <a:pt x="10862" y="10154"/>
                      <a:pt x="11544" y="9645"/>
                      <a:pt x="12306" y="9230"/>
                    </a:cubicBezTo>
                    <a:cubicBezTo>
                      <a:pt x="13016" y="8843"/>
                      <a:pt x="13701" y="8412"/>
                      <a:pt x="14360" y="7941"/>
                    </a:cubicBezTo>
                    <a:cubicBezTo>
                      <a:pt x="15078" y="7424"/>
                      <a:pt x="15744" y="6840"/>
                      <a:pt x="16433" y="6283"/>
                    </a:cubicBezTo>
                    <a:cubicBezTo>
                      <a:pt x="16592" y="6155"/>
                      <a:pt x="16774" y="6044"/>
                      <a:pt x="16898" y="5889"/>
                    </a:cubicBezTo>
                    <a:cubicBezTo>
                      <a:pt x="17214" y="5493"/>
                      <a:pt x="17507" y="5075"/>
                      <a:pt x="17804" y="4664"/>
                    </a:cubicBezTo>
                    <a:cubicBezTo>
                      <a:pt x="18256" y="4038"/>
                      <a:pt x="18728" y="3419"/>
                      <a:pt x="19142" y="2769"/>
                    </a:cubicBezTo>
                    <a:cubicBezTo>
                      <a:pt x="19240" y="2615"/>
                      <a:pt x="19197" y="2372"/>
                      <a:pt x="19194" y="2156"/>
                    </a:cubicBezTo>
                    <a:cubicBezTo>
                      <a:pt x="19194" y="2125"/>
                      <a:pt x="19194" y="2095"/>
                      <a:pt x="19196" y="2064"/>
                    </a:cubicBezTo>
                    <a:lnTo>
                      <a:pt x="19196" y="2064"/>
                    </a:lnTo>
                    <a:cubicBezTo>
                      <a:pt x="19132" y="2081"/>
                      <a:pt x="19069" y="2095"/>
                      <a:pt x="19004" y="2108"/>
                    </a:cubicBezTo>
                    <a:cubicBezTo>
                      <a:pt x="18939" y="2120"/>
                      <a:pt x="18874" y="2131"/>
                      <a:pt x="18811" y="2146"/>
                    </a:cubicBezTo>
                    <a:cubicBezTo>
                      <a:pt x="18683" y="2175"/>
                      <a:pt x="18560" y="2212"/>
                      <a:pt x="18459" y="2279"/>
                    </a:cubicBezTo>
                    <a:cubicBezTo>
                      <a:pt x="18206" y="2441"/>
                      <a:pt x="18028" y="2715"/>
                      <a:pt x="17800" y="2924"/>
                    </a:cubicBezTo>
                    <a:cubicBezTo>
                      <a:pt x="17122" y="3546"/>
                      <a:pt x="16441" y="4164"/>
                      <a:pt x="15754" y="4775"/>
                    </a:cubicBezTo>
                    <a:cubicBezTo>
                      <a:pt x="14994" y="5454"/>
                      <a:pt x="14318" y="6234"/>
                      <a:pt x="13363" y="6685"/>
                    </a:cubicBezTo>
                    <a:cubicBezTo>
                      <a:pt x="12894" y="6909"/>
                      <a:pt x="12430" y="7210"/>
                      <a:pt x="12063" y="7576"/>
                    </a:cubicBezTo>
                    <a:cubicBezTo>
                      <a:pt x="11622" y="8016"/>
                      <a:pt x="11113" y="8314"/>
                      <a:pt x="10577" y="8600"/>
                    </a:cubicBezTo>
                    <a:cubicBezTo>
                      <a:pt x="10173" y="8814"/>
                      <a:pt x="9811" y="9115"/>
                      <a:pt x="9404" y="9318"/>
                    </a:cubicBezTo>
                    <a:cubicBezTo>
                      <a:pt x="9194" y="9421"/>
                      <a:pt x="8780" y="9506"/>
                      <a:pt x="8651" y="9506"/>
                    </a:cubicBezTo>
                    <a:cubicBezTo>
                      <a:pt x="8627" y="9506"/>
                      <a:pt x="8613" y="9503"/>
                      <a:pt x="8611" y="9498"/>
                    </a:cubicBezTo>
                    <a:cubicBezTo>
                      <a:pt x="8437" y="9032"/>
                      <a:pt x="7985" y="8977"/>
                      <a:pt x="7646" y="8762"/>
                    </a:cubicBezTo>
                    <a:cubicBezTo>
                      <a:pt x="7225" y="8494"/>
                      <a:pt x="6823" y="8198"/>
                      <a:pt x="6408" y="7924"/>
                    </a:cubicBezTo>
                    <a:cubicBezTo>
                      <a:pt x="6027" y="7675"/>
                      <a:pt x="5571" y="7503"/>
                      <a:pt x="5271" y="7183"/>
                    </a:cubicBezTo>
                    <a:cubicBezTo>
                      <a:pt x="4515" y="6379"/>
                      <a:pt x="3835" y="5502"/>
                      <a:pt x="3109" y="4670"/>
                    </a:cubicBezTo>
                    <a:cubicBezTo>
                      <a:pt x="2686" y="4183"/>
                      <a:pt x="2351" y="3643"/>
                      <a:pt x="1990" y="3119"/>
                    </a:cubicBezTo>
                    <a:cubicBezTo>
                      <a:pt x="1453" y="2342"/>
                      <a:pt x="1203" y="1532"/>
                      <a:pt x="1061" y="632"/>
                    </a:cubicBezTo>
                    <a:cubicBezTo>
                      <a:pt x="1025" y="401"/>
                      <a:pt x="730" y="209"/>
                      <a:pt x="5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32"/>
              <p:cNvSpPr/>
              <p:nvPr/>
            </p:nvSpPr>
            <p:spPr>
              <a:xfrm>
                <a:off x="4668275" y="3140775"/>
                <a:ext cx="372650" cy="280525"/>
              </a:xfrm>
              <a:custGeom>
                <a:rect b="b" l="l" r="r" t="t"/>
                <a:pathLst>
                  <a:path extrusionOk="0" h="11221" w="14906">
                    <a:moveTo>
                      <a:pt x="519" y="1"/>
                    </a:moveTo>
                    <a:cubicBezTo>
                      <a:pt x="421" y="1"/>
                      <a:pt x="328" y="18"/>
                      <a:pt x="267" y="55"/>
                    </a:cubicBezTo>
                    <a:cubicBezTo>
                      <a:pt x="125" y="137"/>
                      <a:pt x="1" y="512"/>
                      <a:pt x="75" y="652"/>
                    </a:cubicBezTo>
                    <a:cubicBezTo>
                      <a:pt x="332" y="1150"/>
                      <a:pt x="690" y="1596"/>
                      <a:pt x="989" y="2076"/>
                    </a:cubicBezTo>
                    <a:cubicBezTo>
                      <a:pt x="1601" y="3066"/>
                      <a:pt x="2464" y="3820"/>
                      <a:pt x="3353" y="4534"/>
                    </a:cubicBezTo>
                    <a:cubicBezTo>
                      <a:pt x="3797" y="4890"/>
                      <a:pt x="4362" y="5091"/>
                      <a:pt x="4861" y="5380"/>
                    </a:cubicBezTo>
                    <a:cubicBezTo>
                      <a:pt x="5539" y="5773"/>
                      <a:pt x="6205" y="6184"/>
                      <a:pt x="6910" y="6607"/>
                    </a:cubicBezTo>
                    <a:cubicBezTo>
                      <a:pt x="6578" y="6820"/>
                      <a:pt x="6196" y="7097"/>
                      <a:pt x="5784" y="7325"/>
                    </a:cubicBezTo>
                    <a:cubicBezTo>
                      <a:pt x="4903" y="7810"/>
                      <a:pt x="4002" y="8256"/>
                      <a:pt x="3121" y="8740"/>
                    </a:cubicBezTo>
                    <a:cubicBezTo>
                      <a:pt x="2585" y="9035"/>
                      <a:pt x="2043" y="9335"/>
                      <a:pt x="1729" y="9908"/>
                    </a:cubicBezTo>
                    <a:cubicBezTo>
                      <a:pt x="1534" y="10262"/>
                      <a:pt x="1609" y="10779"/>
                      <a:pt x="1948" y="11049"/>
                    </a:cubicBezTo>
                    <a:cubicBezTo>
                      <a:pt x="2092" y="11164"/>
                      <a:pt x="2234" y="11221"/>
                      <a:pt x="2374" y="11221"/>
                    </a:cubicBezTo>
                    <a:cubicBezTo>
                      <a:pt x="2545" y="11221"/>
                      <a:pt x="2713" y="11136"/>
                      <a:pt x="2880" y="10968"/>
                    </a:cubicBezTo>
                    <a:cubicBezTo>
                      <a:pt x="3075" y="10775"/>
                      <a:pt x="3295" y="10608"/>
                      <a:pt x="3537" y="10474"/>
                    </a:cubicBezTo>
                    <a:cubicBezTo>
                      <a:pt x="4591" y="9883"/>
                      <a:pt x="5491" y="9014"/>
                      <a:pt x="6707" y="8711"/>
                    </a:cubicBezTo>
                    <a:cubicBezTo>
                      <a:pt x="6818" y="8684"/>
                      <a:pt x="6923" y="8639"/>
                      <a:pt x="7017" y="8575"/>
                    </a:cubicBezTo>
                    <a:cubicBezTo>
                      <a:pt x="7794" y="8032"/>
                      <a:pt x="8579" y="7498"/>
                      <a:pt x="9339" y="6929"/>
                    </a:cubicBezTo>
                    <a:cubicBezTo>
                      <a:pt x="10365" y="6161"/>
                      <a:pt x="11372" y="5369"/>
                      <a:pt x="12385" y="4580"/>
                    </a:cubicBezTo>
                    <a:cubicBezTo>
                      <a:pt x="12511" y="4481"/>
                      <a:pt x="12610" y="4345"/>
                      <a:pt x="12710" y="4218"/>
                    </a:cubicBezTo>
                    <a:cubicBezTo>
                      <a:pt x="13359" y="3382"/>
                      <a:pt x="14006" y="2543"/>
                      <a:pt x="14649" y="1705"/>
                    </a:cubicBezTo>
                    <a:cubicBezTo>
                      <a:pt x="14745" y="1580"/>
                      <a:pt x="14854" y="1437"/>
                      <a:pt x="14877" y="1291"/>
                    </a:cubicBezTo>
                    <a:cubicBezTo>
                      <a:pt x="14906" y="1119"/>
                      <a:pt x="14846" y="935"/>
                      <a:pt x="14825" y="757"/>
                    </a:cubicBezTo>
                    <a:cubicBezTo>
                      <a:pt x="14653" y="811"/>
                      <a:pt x="14446" y="824"/>
                      <a:pt x="14316" y="929"/>
                    </a:cubicBezTo>
                    <a:cubicBezTo>
                      <a:pt x="13617" y="1494"/>
                      <a:pt x="12947" y="2097"/>
                      <a:pt x="12245" y="2658"/>
                    </a:cubicBezTo>
                    <a:cubicBezTo>
                      <a:pt x="11741" y="3062"/>
                      <a:pt x="11192" y="3409"/>
                      <a:pt x="10683" y="3807"/>
                    </a:cubicBezTo>
                    <a:cubicBezTo>
                      <a:pt x="9712" y="4565"/>
                      <a:pt x="8763" y="5352"/>
                      <a:pt x="7786" y="6102"/>
                    </a:cubicBezTo>
                    <a:cubicBezTo>
                      <a:pt x="7633" y="6221"/>
                      <a:pt x="7388" y="6219"/>
                      <a:pt x="7137" y="6284"/>
                    </a:cubicBezTo>
                    <a:cubicBezTo>
                      <a:pt x="7333" y="5654"/>
                      <a:pt x="7302" y="5413"/>
                      <a:pt x="6978" y="5101"/>
                    </a:cubicBezTo>
                    <a:cubicBezTo>
                      <a:pt x="6818" y="4944"/>
                      <a:pt x="6624" y="4817"/>
                      <a:pt x="6437" y="4693"/>
                    </a:cubicBezTo>
                    <a:cubicBezTo>
                      <a:pt x="5778" y="4255"/>
                      <a:pt x="5114" y="3822"/>
                      <a:pt x="4455" y="3384"/>
                    </a:cubicBezTo>
                    <a:cubicBezTo>
                      <a:pt x="4197" y="3209"/>
                      <a:pt x="3919" y="3051"/>
                      <a:pt x="3699" y="2836"/>
                    </a:cubicBezTo>
                    <a:cubicBezTo>
                      <a:pt x="2767" y="1936"/>
                      <a:pt x="1865" y="1004"/>
                      <a:pt x="920" y="120"/>
                    </a:cubicBezTo>
                    <a:cubicBezTo>
                      <a:pt x="838" y="43"/>
                      <a:pt x="672" y="1"/>
                      <a:pt x="5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32"/>
              <p:cNvSpPr/>
              <p:nvPr/>
            </p:nvSpPr>
            <p:spPr>
              <a:xfrm>
                <a:off x="5270625" y="3310675"/>
                <a:ext cx="388450" cy="460875"/>
              </a:xfrm>
              <a:custGeom>
                <a:rect b="b" l="l" r="r" t="t"/>
                <a:pathLst>
                  <a:path extrusionOk="0" h="18435" w="15538">
                    <a:moveTo>
                      <a:pt x="15076" y="0"/>
                    </a:moveTo>
                    <a:cubicBezTo>
                      <a:pt x="15065" y="0"/>
                      <a:pt x="15054" y="1"/>
                      <a:pt x="15043" y="3"/>
                    </a:cubicBezTo>
                    <a:cubicBezTo>
                      <a:pt x="14617" y="64"/>
                      <a:pt x="14201" y="208"/>
                      <a:pt x="13778" y="300"/>
                    </a:cubicBezTo>
                    <a:cubicBezTo>
                      <a:pt x="12574" y="560"/>
                      <a:pt x="11462" y="1017"/>
                      <a:pt x="10468" y="1762"/>
                    </a:cubicBezTo>
                    <a:cubicBezTo>
                      <a:pt x="9865" y="2216"/>
                      <a:pt x="9232" y="2629"/>
                      <a:pt x="8606" y="3052"/>
                    </a:cubicBezTo>
                    <a:cubicBezTo>
                      <a:pt x="8445" y="3161"/>
                      <a:pt x="8234" y="3202"/>
                      <a:pt x="8092" y="3326"/>
                    </a:cubicBezTo>
                    <a:cubicBezTo>
                      <a:pt x="7390" y="3950"/>
                      <a:pt x="6695" y="4584"/>
                      <a:pt x="6010" y="5229"/>
                    </a:cubicBezTo>
                    <a:cubicBezTo>
                      <a:pt x="5640" y="5575"/>
                      <a:pt x="5190" y="5878"/>
                      <a:pt x="5194" y="6479"/>
                    </a:cubicBezTo>
                    <a:cubicBezTo>
                      <a:pt x="5194" y="6567"/>
                      <a:pt x="5077" y="6661"/>
                      <a:pt x="5005" y="6741"/>
                    </a:cubicBezTo>
                    <a:cubicBezTo>
                      <a:pt x="4880" y="6877"/>
                      <a:pt x="4723" y="6990"/>
                      <a:pt x="4622" y="7139"/>
                    </a:cubicBezTo>
                    <a:cubicBezTo>
                      <a:pt x="3963" y="8112"/>
                      <a:pt x="3305" y="9084"/>
                      <a:pt x="2669" y="10072"/>
                    </a:cubicBezTo>
                    <a:cubicBezTo>
                      <a:pt x="2275" y="10689"/>
                      <a:pt x="1898" y="11311"/>
                      <a:pt x="1821" y="12077"/>
                    </a:cubicBezTo>
                    <a:cubicBezTo>
                      <a:pt x="1787" y="12414"/>
                      <a:pt x="1609" y="12737"/>
                      <a:pt x="1490" y="13064"/>
                    </a:cubicBezTo>
                    <a:cubicBezTo>
                      <a:pt x="1218" y="13822"/>
                      <a:pt x="910" y="14573"/>
                      <a:pt x="676" y="15342"/>
                    </a:cubicBezTo>
                    <a:cubicBezTo>
                      <a:pt x="452" y="16089"/>
                      <a:pt x="316" y="16864"/>
                      <a:pt x="115" y="17621"/>
                    </a:cubicBezTo>
                    <a:cubicBezTo>
                      <a:pt x="1" y="18046"/>
                      <a:pt x="218" y="18434"/>
                      <a:pt x="764" y="18434"/>
                    </a:cubicBezTo>
                    <a:cubicBezTo>
                      <a:pt x="766" y="18434"/>
                      <a:pt x="767" y="18434"/>
                      <a:pt x="768" y="18434"/>
                    </a:cubicBezTo>
                    <a:cubicBezTo>
                      <a:pt x="814" y="18396"/>
                      <a:pt x="979" y="18304"/>
                      <a:pt x="1078" y="18168"/>
                    </a:cubicBezTo>
                    <a:cubicBezTo>
                      <a:pt x="1191" y="18015"/>
                      <a:pt x="1302" y="17823"/>
                      <a:pt x="1314" y="17642"/>
                    </a:cubicBezTo>
                    <a:cubicBezTo>
                      <a:pt x="1398" y="16418"/>
                      <a:pt x="2279" y="15505"/>
                      <a:pt x="2572" y="14357"/>
                    </a:cubicBezTo>
                    <a:cubicBezTo>
                      <a:pt x="2706" y="13830"/>
                      <a:pt x="3104" y="13376"/>
                      <a:pt x="3341" y="12869"/>
                    </a:cubicBezTo>
                    <a:cubicBezTo>
                      <a:pt x="3772" y="11954"/>
                      <a:pt x="4134" y="11003"/>
                      <a:pt x="4599" y="10107"/>
                    </a:cubicBezTo>
                    <a:cubicBezTo>
                      <a:pt x="5125" y="9090"/>
                      <a:pt x="5715" y="8104"/>
                      <a:pt x="6312" y="7128"/>
                    </a:cubicBezTo>
                    <a:cubicBezTo>
                      <a:pt x="6551" y="6736"/>
                      <a:pt x="6837" y="6339"/>
                      <a:pt x="7191" y="6054"/>
                    </a:cubicBezTo>
                    <a:cubicBezTo>
                      <a:pt x="7903" y="5480"/>
                      <a:pt x="8680" y="4982"/>
                      <a:pt x="9425" y="4446"/>
                    </a:cubicBezTo>
                    <a:cubicBezTo>
                      <a:pt x="10022" y="4019"/>
                      <a:pt x="10593" y="3554"/>
                      <a:pt x="11209" y="3156"/>
                    </a:cubicBezTo>
                    <a:cubicBezTo>
                      <a:pt x="12536" y="2302"/>
                      <a:pt x="13885" y="1485"/>
                      <a:pt x="15214" y="636"/>
                    </a:cubicBezTo>
                    <a:cubicBezTo>
                      <a:pt x="15357" y="546"/>
                      <a:pt x="15432" y="349"/>
                      <a:pt x="15537" y="202"/>
                    </a:cubicBezTo>
                    <a:cubicBezTo>
                      <a:pt x="15386" y="136"/>
                      <a:pt x="15221" y="0"/>
                      <a:pt x="150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2"/>
              <p:cNvSpPr/>
              <p:nvPr/>
            </p:nvSpPr>
            <p:spPr>
              <a:xfrm>
                <a:off x="3166300" y="3773575"/>
                <a:ext cx="407300" cy="267525"/>
              </a:xfrm>
              <a:custGeom>
                <a:rect b="b" l="l" r="r" t="t"/>
                <a:pathLst>
                  <a:path extrusionOk="0" h="10701" w="16292">
                    <a:moveTo>
                      <a:pt x="15788" y="1"/>
                    </a:moveTo>
                    <a:cubicBezTo>
                      <a:pt x="15645" y="1"/>
                      <a:pt x="15490" y="39"/>
                      <a:pt x="15390" y="106"/>
                    </a:cubicBezTo>
                    <a:cubicBezTo>
                      <a:pt x="14972" y="383"/>
                      <a:pt x="14582" y="697"/>
                      <a:pt x="14220" y="1042"/>
                    </a:cubicBezTo>
                    <a:cubicBezTo>
                      <a:pt x="13489" y="1731"/>
                      <a:pt x="12843" y="2527"/>
                      <a:pt x="12053" y="3134"/>
                    </a:cubicBezTo>
                    <a:cubicBezTo>
                      <a:pt x="11329" y="3691"/>
                      <a:pt x="10458" y="4059"/>
                      <a:pt x="9652" y="4509"/>
                    </a:cubicBezTo>
                    <a:cubicBezTo>
                      <a:pt x="8862" y="4951"/>
                      <a:pt x="8075" y="5397"/>
                      <a:pt x="7284" y="5837"/>
                    </a:cubicBezTo>
                    <a:cubicBezTo>
                      <a:pt x="6494" y="6278"/>
                      <a:pt x="5808" y="6930"/>
                      <a:pt x="4857" y="7068"/>
                    </a:cubicBezTo>
                    <a:cubicBezTo>
                      <a:pt x="4692" y="7091"/>
                      <a:pt x="4537" y="7195"/>
                      <a:pt x="4384" y="7275"/>
                    </a:cubicBezTo>
                    <a:cubicBezTo>
                      <a:pt x="3752" y="7608"/>
                      <a:pt x="3126" y="7951"/>
                      <a:pt x="2496" y="8282"/>
                    </a:cubicBezTo>
                    <a:cubicBezTo>
                      <a:pt x="1828" y="8634"/>
                      <a:pt x="1151" y="8971"/>
                      <a:pt x="488" y="9333"/>
                    </a:cubicBezTo>
                    <a:cubicBezTo>
                      <a:pt x="184" y="9501"/>
                      <a:pt x="0" y="9754"/>
                      <a:pt x="157" y="10129"/>
                    </a:cubicBezTo>
                    <a:cubicBezTo>
                      <a:pt x="298" y="10467"/>
                      <a:pt x="549" y="10700"/>
                      <a:pt x="862" y="10700"/>
                    </a:cubicBezTo>
                    <a:cubicBezTo>
                      <a:pt x="931" y="10700"/>
                      <a:pt x="1002" y="10689"/>
                      <a:pt x="1076" y="10665"/>
                    </a:cubicBezTo>
                    <a:cubicBezTo>
                      <a:pt x="1851" y="10422"/>
                      <a:pt x="2604" y="10093"/>
                      <a:pt x="3356" y="9779"/>
                    </a:cubicBezTo>
                    <a:cubicBezTo>
                      <a:pt x="3976" y="9519"/>
                      <a:pt x="4583" y="9228"/>
                      <a:pt x="5194" y="8946"/>
                    </a:cubicBezTo>
                    <a:cubicBezTo>
                      <a:pt x="5376" y="8866"/>
                      <a:pt x="5552" y="8772"/>
                      <a:pt x="5720" y="8667"/>
                    </a:cubicBezTo>
                    <a:cubicBezTo>
                      <a:pt x="6120" y="8408"/>
                      <a:pt x="6490" y="8092"/>
                      <a:pt x="6911" y="7884"/>
                    </a:cubicBezTo>
                    <a:cubicBezTo>
                      <a:pt x="7891" y="7397"/>
                      <a:pt x="8862" y="6883"/>
                      <a:pt x="9930" y="6603"/>
                    </a:cubicBezTo>
                    <a:cubicBezTo>
                      <a:pt x="9978" y="6590"/>
                      <a:pt x="9995" y="6477"/>
                      <a:pt x="10043" y="6425"/>
                    </a:cubicBezTo>
                    <a:cubicBezTo>
                      <a:pt x="10108" y="6354"/>
                      <a:pt x="10179" y="6274"/>
                      <a:pt x="10263" y="6235"/>
                    </a:cubicBezTo>
                    <a:cubicBezTo>
                      <a:pt x="10451" y="6151"/>
                      <a:pt x="10673" y="6126"/>
                      <a:pt x="10837" y="6013"/>
                    </a:cubicBezTo>
                    <a:cubicBezTo>
                      <a:pt x="11272" y="5721"/>
                      <a:pt x="11685" y="5393"/>
                      <a:pt x="12106" y="5079"/>
                    </a:cubicBezTo>
                    <a:cubicBezTo>
                      <a:pt x="12478" y="4804"/>
                      <a:pt x="12851" y="4528"/>
                      <a:pt x="13222" y="4248"/>
                    </a:cubicBezTo>
                    <a:cubicBezTo>
                      <a:pt x="13561" y="3994"/>
                      <a:pt x="13946" y="3783"/>
                      <a:pt x="14224" y="3473"/>
                    </a:cubicBezTo>
                    <a:cubicBezTo>
                      <a:pt x="14819" y="2807"/>
                      <a:pt x="15372" y="2100"/>
                      <a:pt x="15914" y="1388"/>
                    </a:cubicBezTo>
                    <a:cubicBezTo>
                      <a:pt x="16083" y="1168"/>
                      <a:pt x="16161" y="879"/>
                      <a:pt x="16291" y="596"/>
                    </a:cubicBezTo>
                    <a:cubicBezTo>
                      <a:pt x="16194" y="381"/>
                      <a:pt x="16155" y="104"/>
                      <a:pt x="16019" y="43"/>
                    </a:cubicBezTo>
                    <a:cubicBezTo>
                      <a:pt x="15955" y="14"/>
                      <a:pt x="15874" y="1"/>
                      <a:pt x="157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2"/>
              <p:cNvSpPr/>
              <p:nvPr/>
            </p:nvSpPr>
            <p:spPr>
              <a:xfrm>
                <a:off x="4671300" y="3633675"/>
                <a:ext cx="382325" cy="328050"/>
              </a:xfrm>
              <a:custGeom>
                <a:rect b="b" l="l" r="r" t="t"/>
                <a:pathLst>
                  <a:path extrusionOk="0" h="13122" w="15293">
                    <a:moveTo>
                      <a:pt x="14988" y="1"/>
                    </a:moveTo>
                    <a:cubicBezTo>
                      <a:pt x="14735" y="3"/>
                      <a:pt x="14400" y="5"/>
                      <a:pt x="14251" y="158"/>
                    </a:cubicBezTo>
                    <a:cubicBezTo>
                      <a:pt x="13707" y="707"/>
                      <a:pt x="13200" y="1291"/>
                      <a:pt x="12731" y="1906"/>
                    </a:cubicBezTo>
                    <a:cubicBezTo>
                      <a:pt x="12204" y="2597"/>
                      <a:pt x="11800" y="3387"/>
                      <a:pt x="11230" y="4034"/>
                    </a:cubicBezTo>
                    <a:cubicBezTo>
                      <a:pt x="10606" y="4743"/>
                      <a:pt x="9876" y="5365"/>
                      <a:pt x="9151" y="5974"/>
                    </a:cubicBezTo>
                    <a:cubicBezTo>
                      <a:pt x="8569" y="6462"/>
                      <a:pt x="7922" y="6873"/>
                      <a:pt x="7305" y="7323"/>
                    </a:cubicBezTo>
                    <a:cubicBezTo>
                      <a:pt x="6888" y="7628"/>
                      <a:pt x="6496" y="7970"/>
                      <a:pt x="6057" y="8242"/>
                    </a:cubicBezTo>
                    <a:cubicBezTo>
                      <a:pt x="5339" y="8684"/>
                      <a:pt x="4587" y="9069"/>
                      <a:pt x="3865" y="9504"/>
                    </a:cubicBezTo>
                    <a:cubicBezTo>
                      <a:pt x="3530" y="9707"/>
                      <a:pt x="3253" y="10011"/>
                      <a:pt x="2912" y="10202"/>
                    </a:cubicBezTo>
                    <a:cubicBezTo>
                      <a:pt x="2286" y="10553"/>
                      <a:pt x="1605" y="10813"/>
                      <a:pt x="1002" y="11196"/>
                    </a:cubicBezTo>
                    <a:cubicBezTo>
                      <a:pt x="674" y="11406"/>
                      <a:pt x="443" y="11780"/>
                      <a:pt x="205" y="12105"/>
                    </a:cubicBezTo>
                    <a:cubicBezTo>
                      <a:pt x="0" y="12389"/>
                      <a:pt x="92" y="12716"/>
                      <a:pt x="356" y="12875"/>
                    </a:cubicBezTo>
                    <a:cubicBezTo>
                      <a:pt x="559" y="12999"/>
                      <a:pt x="843" y="13121"/>
                      <a:pt x="1073" y="13121"/>
                    </a:cubicBezTo>
                    <a:cubicBezTo>
                      <a:pt x="1127" y="13121"/>
                      <a:pt x="1179" y="13114"/>
                      <a:pt x="1226" y="13099"/>
                    </a:cubicBezTo>
                    <a:cubicBezTo>
                      <a:pt x="1624" y="12965"/>
                      <a:pt x="2039" y="12710"/>
                      <a:pt x="2303" y="12389"/>
                    </a:cubicBezTo>
                    <a:cubicBezTo>
                      <a:pt x="2960" y="11586"/>
                      <a:pt x="3934" y="11284"/>
                      <a:pt x="4736" y="10719"/>
                    </a:cubicBezTo>
                    <a:cubicBezTo>
                      <a:pt x="5269" y="10344"/>
                      <a:pt x="5937" y="10164"/>
                      <a:pt x="6486" y="9808"/>
                    </a:cubicBezTo>
                    <a:cubicBezTo>
                      <a:pt x="7217" y="9333"/>
                      <a:pt x="7893" y="8772"/>
                      <a:pt x="8592" y="8250"/>
                    </a:cubicBezTo>
                    <a:cubicBezTo>
                      <a:pt x="8797" y="8097"/>
                      <a:pt x="9003" y="7947"/>
                      <a:pt x="9210" y="7796"/>
                    </a:cubicBezTo>
                    <a:cubicBezTo>
                      <a:pt x="9582" y="7524"/>
                      <a:pt x="9980" y="7283"/>
                      <a:pt x="10319" y="6977"/>
                    </a:cubicBezTo>
                    <a:cubicBezTo>
                      <a:pt x="10768" y="6569"/>
                      <a:pt x="11207" y="6138"/>
                      <a:pt x="11590" y="5667"/>
                    </a:cubicBezTo>
                    <a:cubicBezTo>
                      <a:pt x="12078" y="5068"/>
                      <a:pt x="12792" y="4653"/>
                      <a:pt x="13006" y="3816"/>
                    </a:cubicBezTo>
                    <a:cubicBezTo>
                      <a:pt x="13073" y="3558"/>
                      <a:pt x="13472" y="3403"/>
                      <a:pt x="13659" y="3156"/>
                    </a:cubicBezTo>
                    <a:cubicBezTo>
                      <a:pt x="13956" y="2759"/>
                      <a:pt x="14222" y="2334"/>
                      <a:pt x="14469" y="1904"/>
                    </a:cubicBezTo>
                    <a:cubicBezTo>
                      <a:pt x="14754" y="1410"/>
                      <a:pt x="15005" y="897"/>
                      <a:pt x="15292" y="349"/>
                    </a:cubicBezTo>
                    <a:cubicBezTo>
                      <a:pt x="15171" y="204"/>
                      <a:pt x="15078" y="1"/>
                      <a:pt x="149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2"/>
              <p:cNvSpPr/>
              <p:nvPr/>
            </p:nvSpPr>
            <p:spPr>
              <a:xfrm>
                <a:off x="3234400" y="3390075"/>
                <a:ext cx="380400" cy="276800"/>
              </a:xfrm>
              <a:custGeom>
                <a:rect b="b" l="l" r="r" t="t"/>
                <a:pathLst>
                  <a:path extrusionOk="0" h="11072" w="15216">
                    <a:moveTo>
                      <a:pt x="14913" y="1"/>
                    </a:moveTo>
                    <a:cubicBezTo>
                      <a:pt x="14741" y="139"/>
                      <a:pt x="14524" y="246"/>
                      <a:pt x="14404" y="418"/>
                    </a:cubicBezTo>
                    <a:cubicBezTo>
                      <a:pt x="14063" y="904"/>
                      <a:pt x="13764" y="1419"/>
                      <a:pt x="13443" y="1917"/>
                    </a:cubicBezTo>
                    <a:cubicBezTo>
                      <a:pt x="13288" y="2156"/>
                      <a:pt x="13121" y="2392"/>
                      <a:pt x="12945" y="2614"/>
                    </a:cubicBezTo>
                    <a:cubicBezTo>
                      <a:pt x="12679" y="2951"/>
                      <a:pt x="12453" y="3349"/>
                      <a:pt x="12116" y="3592"/>
                    </a:cubicBezTo>
                    <a:cubicBezTo>
                      <a:pt x="11040" y="4366"/>
                      <a:pt x="10064" y="5309"/>
                      <a:pt x="8749" y="5707"/>
                    </a:cubicBezTo>
                    <a:cubicBezTo>
                      <a:pt x="8676" y="5729"/>
                      <a:pt x="8624" y="5811"/>
                      <a:pt x="8554" y="5849"/>
                    </a:cubicBezTo>
                    <a:cubicBezTo>
                      <a:pt x="7686" y="6318"/>
                      <a:pt x="6836" y="6831"/>
                      <a:pt x="5940" y="7241"/>
                    </a:cubicBezTo>
                    <a:cubicBezTo>
                      <a:pt x="4840" y="7744"/>
                      <a:pt x="3664" y="8087"/>
                      <a:pt x="2590" y="8636"/>
                    </a:cubicBezTo>
                    <a:cubicBezTo>
                      <a:pt x="1802" y="9040"/>
                      <a:pt x="931" y="9383"/>
                      <a:pt x="356" y="10122"/>
                    </a:cubicBezTo>
                    <a:cubicBezTo>
                      <a:pt x="190" y="10338"/>
                      <a:pt x="117" y="10629"/>
                      <a:pt x="0" y="10888"/>
                    </a:cubicBezTo>
                    <a:lnTo>
                      <a:pt x="720" y="11071"/>
                    </a:lnTo>
                    <a:cubicBezTo>
                      <a:pt x="1398" y="11033"/>
                      <a:pt x="2012" y="10913"/>
                      <a:pt x="2565" y="10507"/>
                    </a:cubicBezTo>
                    <a:cubicBezTo>
                      <a:pt x="2812" y="10329"/>
                      <a:pt x="3098" y="10193"/>
                      <a:pt x="3383" y="10080"/>
                    </a:cubicBezTo>
                    <a:cubicBezTo>
                      <a:pt x="3974" y="9841"/>
                      <a:pt x="4608" y="9685"/>
                      <a:pt x="5171" y="9394"/>
                    </a:cubicBezTo>
                    <a:cubicBezTo>
                      <a:pt x="6172" y="8878"/>
                      <a:pt x="7066" y="8152"/>
                      <a:pt x="8257" y="8039"/>
                    </a:cubicBezTo>
                    <a:cubicBezTo>
                      <a:pt x="8569" y="8009"/>
                      <a:pt x="8885" y="7794"/>
                      <a:pt x="9158" y="7605"/>
                    </a:cubicBezTo>
                    <a:cubicBezTo>
                      <a:pt x="9742" y="7203"/>
                      <a:pt x="10297" y="6758"/>
                      <a:pt x="10868" y="6337"/>
                    </a:cubicBezTo>
                    <a:cubicBezTo>
                      <a:pt x="11511" y="5864"/>
                      <a:pt x="12219" y="5459"/>
                      <a:pt x="12790" y="4913"/>
                    </a:cubicBezTo>
                    <a:cubicBezTo>
                      <a:pt x="13376" y="4352"/>
                      <a:pt x="13854" y="3673"/>
                      <a:pt x="14337" y="3012"/>
                    </a:cubicBezTo>
                    <a:cubicBezTo>
                      <a:pt x="14859" y="2294"/>
                      <a:pt x="15198" y="1486"/>
                      <a:pt x="15214" y="585"/>
                    </a:cubicBezTo>
                    <a:cubicBezTo>
                      <a:pt x="15215" y="391"/>
                      <a:pt x="15018" y="196"/>
                      <a:pt x="149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32"/>
              <p:cNvSpPr/>
              <p:nvPr/>
            </p:nvSpPr>
            <p:spPr>
              <a:xfrm>
                <a:off x="3203200" y="3866025"/>
                <a:ext cx="379100" cy="249150"/>
              </a:xfrm>
              <a:custGeom>
                <a:rect b="b" l="l" r="r" t="t"/>
                <a:pathLst>
                  <a:path extrusionOk="0" h="9966" w="15164">
                    <a:moveTo>
                      <a:pt x="14716" y="1"/>
                    </a:moveTo>
                    <a:cubicBezTo>
                      <a:pt x="14558" y="1"/>
                      <a:pt x="14310" y="299"/>
                      <a:pt x="14115" y="457"/>
                    </a:cubicBezTo>
                    <a:cubicBezTo>
                      <a:pt x="14071" y="491"/>
                      <a:pt x="14067" y="575"/>
                      <a:pt x="14038" y="633"/>
                    </a:cubicBezTo>
                    <a:cubicBezTo>
                      <a:pt x="13917" y="891"/>
                      <a:pt x="13837" y="1184"/>
                      <a:pt x="13661" y="1398"/>
                    </a:cubicBezTo>
                    <a:cubicBezTo>
                      <a:pt x="13238" y="1915"/>
                      <a:pt x="12786" y="2409"/>
                      <a:pt x="12307" y="2876"/>
                    </a:cubicBezTo>
                    <a:cubicBezTo>
                      <a:pt x="12051" y="3125"/>
                      <a:pt x="11722" y="3307"/>
                      <a:pt x="11406" y="3485"/>
                    </a:cubicBezTo>
                    <a:cubicBezTo>
                      <a:pt x="10621" y="3929"/>
                      <a:pt x="9805" y="4320"/>
                      <a:pt x="9043" y="4798"/>
                    </a:cubicBezTo>
                    <a:cubicBezTo>
                      <a:pt x="8012" y="5447"/>
                      <a:pt x="7210" y="6468"/>
                      <a:pt x="5912" y="6676"/>
                    </a:cubicBezTo>
                    <a:cubicBezTo>
                      <a:pt x="5810" y="6694"/>
                      <a:pt x="5728" y="6808"/>
                      <a:pt x="5624" y="6849"/>
                    </a:cubicBezTo>
                    <a:cubicBezTo>
                      <a:pt x="5393" y="6939"/>
                      <a:pt x="5157" y="7019"/>
                      <a:pt x="4920" y="7088"/>
                    </a:cubicBezTo>
                    <a:cubicBezTo>
                      <a:pt x="4765" y="7132"/>
                      <a:pt x="4595" y="7126"/>
                      <a:pt x="4449" y="7184"/>
                    </a:cubicBezTo>
                    <a:cubicBezTo>
                      <a:pt x="3875" y="7413"/>
                      <a:pt x="3312" y="7677"/>
                      <a:pt x="2736" y="7898"/>
                    </a:cubicBezTo>
                    <a:cubicBezTo>
                      <a:pt x="2014" y="8175"/>
                      <a:pt x="1283" y="8418"/>
                      <a:pt x="557" y="8684"/>
                    </a:cubicBezTo>
                    <a:cubicBezTo>
                      <a:pt x="157" y="8832"/>
                      <a:pt x="0" y="9175"/>
                      <a:pt x="109" y="9534"/>
                    </a:cubicBezTo>
                    <a:cubicBezTo>
                      <a:pt x="167" y="9726"/>
                      <a:pt x="475" y="9845"/>
                      <a:pt x="632" y="9965"/>
                    </a:cubicBezTo>
                    <a:cubicBezTo>
                      <a:pt x="1237" y="9845"/>
                      <a:pt x="1731" y="9768"/>
                      <a:pt x="2213" y="9644"/>
                    </a:cubicBezTo>
                    <a:cubicBezTo>
                      <a:pt x="2969" y="9448"/>
                      <a:pt x="3794" y="9351"/>
                      <a:pt x="4449" y="8972"/>
                    </a:cubicBezTo>
                    <a:cubicBezTo>
                      <a:pt x="5161" y="8560"/>
                      <a:pt x="5917" y="8359"/>
                      <a:pt x="6662" y="8085"/>
                    </a:cubicBezTo>
                    <a:cubicBezTo>
                      <a:pt x="7045" y="7946"/>
                      <a:pt x="7416" y="7762"/>
                      <a:pt x="7774" y="7566"/>
                    </a:cubicBezTo>
                    <a:cubicBezTo>
                      <a:pt x="8241" y="7310"/>
                      <a:pt x="8684" y="7006"/>
                      <a:pt x="9153" y="6753"/>
                    </a:cubicBezTo>
                    <a:cubicBezTo>
                      <a:pt x="9861" y="6370"/>
                      <a:pt x="10699" y="6284"/>
                      <a:pt x="11276" y="5587"/>
                    </a:cubicBezTo>
                    <a:cubicBezTo>
                      <a:pt x="11737" y="5032"/>
                      <a:pt x="12399" y="4645"/>
                      <a:pt x="12926" y="4136"/>
                    </a:cubicBezTo>
                    <a:cubicBezTo>
                      <a:pt x="13889" y="3207"/>
                      <a:pt x="14750" y="2202"/>
                      <a:pt x="15072" y="843"/>
                    </a:cubicBezTo>
                    <a:cubicBezTo>
                      <a:pt x="15164" y="455"/>
                      <a:pt x="15102" y="108"/>
                      <a:pt x="14746" y="5"/>
                    </a:cubicBezTo>
                    <a:cubicBezTo>
                      <a:pt x="14737" y="2"/>
                      <a:pt x="14727" y="1"/>
                      <a:pt x="147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32"/>
              <p:cNvSpPr/>
              <p:nvPr/>
            </p:nvSpPr>
            <p:spPr>
              <a:xfrm>
                <a:off x="4745325" y="3728575"/>
                <a:ext cx="347475" cy="277525"/>
              </a:xfrm>
              <a:custGeom>
                <a:rect b="b" l="l" r="r" t="t"/>
                <a:pathLst>
                  <a:path extrusionOk="0" h="11101" w="13899">
                    <a:moveTo>
                      <a:pt x="13423" y="1"/>
                    </a:moveTo>
                    <a:cubicBezTo>
                      <a:pt x="13292" y="1"/>
                      <a:pt x="13164" y="25"/>
                      <a:pt x="13072" y="83"/>
                    </a:cubicBezTo>
                    <a:cubicBezTo>
                      <a:pt x="12724" y="300"/>
                      <a:pt x="12421" y="600"/>
                      <a:pt x="12136" y="897"/>
                    </a:cubicBezTo>
                    <a:cubicBezTo>
                      <a:pt x="11669" y="1383"/>
                      <a:pt x="11110" y="1835"/>
                      <a:pt x="10813" y="2413"/>
                    </a:cubicBezTo>
                    <a:cubicBezTo>
                      <a:pt x="10491" y="3037"/>
                      <a:pt x="9938" y="3338"/>
                      <a:pt x="9465" y="3730"/>
                    </a:cubicBezTo>
                    <a:cubicBezTo>
                      <a:pt x="8577" y="4465"/>
                      <a:pt x="7610" y="5108"/>
                      <a:pt x="6665" y="5775"/>
                    </a:cubicBezTo>
                    <a:cubicBezTo>
                      <a:pt x="6021" y="6226"/>
                      <a:pt x="5371" y="6671"/>
                      <a:pt x="4701" y="7078"/>
                    </a:cubicBezTo>
                    <a:cubicBezTo>
                      <a:pt x="4306" y="7318"/>
                      <a:pt x="3851" y="7457"/>
                      <a:pt x="3452" y="7689"/>
                    </a:cubicBezTo>
                    <a:cubicBezTo>
                      <a:pt x="2974" y="7968"/>
                      <a:pt x="2545" y="8340"/>
                      <a:pt x="2057" y="8596"/>
                    </a:cubicBezTo>
                    <a:cubicBezTo>
                      <a:pt x="1274" y="9010"/>
                      <a:pt x="650" y="9586"/>
                      <a:pt x="142" y="10289"/>
                    </a:cubicBezTo>
                    <a:cubicBezTo>
                      <a:pt x="39" y="10430"/>
                      <a:pt x="1" y="10702"/>
                      <a:pt x="68" y="10857"/>
                    </a:cubicBezTo>
                    <a:cubicBezTo>
                      <a:pt x="123" y="10987"/>
                      <a:pt x="374" y="11033"/>
                      <a:pt x="504" y="11100"/>
                    </a:cubicBezTo>
                    <a:cubicBezTo>
                      <a:pt x="713" y="11045"/>
                      <a:pt x="887" y="11051"/>
                      <a:pt x="987" y="10966"/>
                    </a:cubicBezTo>
                    <a:cubicBezTo>
                      <a:pt x="1833" y="10241"/>
                      <a:pt x="2968" y="10044"/>
                      <a:pt x="3851" y="9364"/>
                    </a:cubicBezTo>
                    <a:cubicBezTo>
                      <a:pt x="4477" y="8882"/>
                      <a:pt x="5217" y="8549"/>
                      <a:pt x="5899" y="8137"/>
                    </a:cubicBezTo>
                    <a:cubicBezTo>
                      <a:pt x="7015" y="7463"/>
                      <a:pt x="8127" y="6782"/>
                      <a:pt x="9239" y="6100"/>
                    </a:cubicBezTo>
                    <a:cubicBezTo>
                      <a:pt x="9442" y="5976"/>
                      <a:pt x="9657" y="5861"/>
                      <a:pt x="9839" y="5708"/>
                    </a:cubicBezTo>
                    <a:cubicBezTo>
                      <a:pt x="10315" y="5308"/>
                      <a:pt x="10579" y="4682"/>
                      <a:pt x="11204" y="4435"/>
                    </a:cubicBezTo>
                    <a:cubicBezTo>
                      <a:pt x="11244" y="4417"/>
                      <a:pt x="11274" y="4370"/>
                      <a:pt x="11305" y="4331"/>
                    </a:cubicBezTo>
                    <a:cubicBezTo>
                      <a:pt x="11736" y="3791"/>
                      <a:pt x="12103" y="3183"/>
                      <a:pt x="12609" y="2727"/>
                    </a:cubicBezTo>
                    <a:cubicBezTo>
                      <a:pt x="13248" y="2149"/>
                      <a:pt x="13485" y="1381"/>
                      <a:pt x="13820" y="656"/>
                    </a:cubicBezTo>
                    <a:cubicBezTo>
                      <a:pt x="13899" y="489"/>
                      <a:pt x="13859" y="89"/>
                      <a:pt x="13778" y="60"/>
                    </a:cubicBezTo>
                    <a:cubicBezTo>
                      <a:pt x="13675" y="23"/>
                      <a:pt x="13547" y="1"/>
                      <a:pt x="134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2"/>
              <p:cNvSpPr/>
              <p:nvPr/>
            </p:nvSpPr>
            <p:spPr>
              <a:xfrm>
                <a:off x="4785775" y="3821650"/>
                <a:ext cx="337525" cy="247050"/>
              </a:xfrm>
              <a:custGeom>
                <a:rect b="b" l="l" r="r" t="t"/>
                <a:pathLst>
                  <a:path extrusionOk="0" h="9882" w="13501">
                    <a:moveTo>
                      <a:pt x="12719" y="1"/>
                    </a:moveTo>
                    <a:cubicBezTo>
                      <a:pt x="12708" y="1"/>
                      <a:pt x="12696" y="1"/>
                      <a:pt x="12685" y="1"/>
                    </a:cubicBezTo>
                    <a:cubicBezTo>
                      <a:pt x="12537" y="110"/>
                      <a:pt x="12275" y="285"/>
                      <a:pt x="12032" y="484"/>
                    </a:cubicBezTo>
                    <a:cubicBezTo>
                      <a:pt x="11569" y="867"/>
                      <a:pt x="11123" y="1271"/>
                      <a:pt x="10656" y="1648"/>
                    </a:cubicBezTo>
                    <a:cubicBezTo>
                      <a:pt x="10100" y="2098"/>
                      <a:pt x="9425" y="2446"/>
                      <a:pt x="8992" y="2990"/>
                    </a:cubicBezTo>
                    <a:cubicBezTo>
                      <a:pt x="8393" y="3744"/>
                      <a:pt x="7621" y="4215"/>
                      <a:pt x="6852" y="4726"/>
                    </a:cubicBezTo>
                    <a:cubicBezTo>
                      <a:pt x="5950" y="5323"/>
                      <a:pt x="5054" y="5934"/>
                      <a:pt x="4185" y="6577"/>
                    </a:cubicBezTo>
                    <a:cubicBezTo>
                      <a:pt x="3749" y="6899"/>
                      <a:pt x="3386" y="7310"/>
                      <a:pt x="2789" y="7310"/>
                    </a:cubicBezTo>
                    <a:cubicBezTo>
                      <a:pt x="2767" y="7310"/>
                      <a:pt x="2746" y="7309"/>
                      <a:pt x="2725" y="7308"/>
                    </a:cubicBezTo>
                    <a:cubicBezTo>
                      <a:pt x="2721" y="7308"/>
                      <a:pt x="2718" y="7308"/>
                      <a:pt x="2715" y="7308"/>
                    </a:cubicBezTo>
                    <a:cubicBezTo>
                      <a:pt x="2601" y="7308"/>
                      <a:pt x="2476" y="7445"/>
                      <a:pt x="2363" y="7525"/>
                    </a:cubicBezTo>
                    <a:cubicBezTo>
                      <a:pt x="1831" y="7906"/>
                      <a:pt x="1296" y="8285"/>
                      <a:pt x="772" y="8677"/>
                    </a:cubicBezTo>
                    <a:cubicBezTo>
                      <a:pt x="596" y="8809"/>
                      <a:pt x="416" y="8955"/>
                      <a:pt x="290" y="9131"/>
                    </a:cubicBezTo>
                    <a:cubicBezTo>
                      <a:pt x="0" y="9529"/>
                      <a:pt x="110" y="9807"/>
                      <a:pt x="611" y="9864"/>
                    </a:cubicBezTo>
                    <a:cubicBezTo>
                      <a:pt x="717" y="9876"/>
                      <a:pt x="821" y="9882"/>
                      <a:pt x="925" y="9882"/>
                    </a:cubicBezTo>
                    <a:cubicBezTo>
                      <a:pt x="1543" y="9882"/>
                      <a:pt x="2122" y="9674"/>
                      <a:pt x="2663" y="9353"/>
                    </a:cubicBezTo>
                    <a:cubicBezTo>
                      <a:pt x="2939" y="9188"/>
                      <a:pt x="3184" y="8966"/>
                      <a:pt x="3471" y="8827"/>
                    </a:cubicBezTo>
                    <a:cubicBezTo>
                      <a:pt x="3781" y="8675"/>
                      <a:pt x="4156" y="8641"/>
                      <a:pt x="4447" y="8463"/>
                    </a:cubicBezTo>
                    <a:cubicBezTo>
                      <a:pt x="5403" y="7879"/>
                      <a:pt x="6337" y="7259"/>
                      <a:pt x="7271" y="6638"/>
                    </a:cubicBezTo>
                    <a:cubicBezTo>
                      <a:pt x="7729" y="6334"/>
                      <a:pt x="8299" y="6085"/>
                      <a:pt x="8584" y="5654"/>
                    </a:cubicBezTo>
                    <a:cubicBezTo>
                      <a:pt x="9055" y="4946"/>
                      <a:pt x="9844" y="4697"/>
                      <a:pt x="10435" y="4178"/>
                    </a:cubicBezTo>
                    <a:cubicBezTo>
                      <a:pt x="10966" y="3711"/>
                      <a:pt x="11596" y="3332"/>
                      <a:pt x="12030" y="2754"/>
                    </a:cubicBezTo>
                    <a:cubicBezTo>
                      <a:pt x="12461" y="2176"/>
                      <a:pt x="12859" y="1573"/>
                      <a:pt x="13223" y="951"/>
                    </a:cubicBezTo>
                    <a:cubicBezTo>
                      <a:pt x="13501" y="480"/>
                      <a:pt x="13294" y="1"/>
                      <a:pt x="127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2"/>
              <p:cNvSpPr/>
              <p:nvPr/>
            </p:nvSpPr>
            <p:spPr>
              <a:xfrm>
                <a:off x="3296375" y="3478625"/>
                <a:ext cx="361925" cy="226550"/>
              </a:xfrm>
              <a:custGeom>
                <a:rect b="b" l="l" r="r" t="t"/>
                <a:pathLst>
                  <a:path extrusionOk="0" h="9062" w="14477">
                    <a:moveTo>
                      <a:pt x="14285" y="0"/>
                    </a:moveTo>
                    <a:cubicBezTo>
                      <a:pt x="14027" y="56"/>
                      <a:pt x="13753" y="77"/>
                      <a:pt x="13514" y="176"/>
                    </a:cubicBezTo>
                    <a:cubicBezTo>
                      <a:pt x="13364" y="240"/>
                      <a:pt x="13267" y="425"/>
                      <a:pt x="13148" y="557"/>
                    </a:cubicBezTo>
                    <a:cubicBezTo>
                      <a:pt x="13052" y="667"/>
                      <a:pt x="12974" y="799"/>
                      <a:pt x="12863" y="885"/>
                    </a:cubicBezTo>
                    <a:cubicBezTo>
                      <a:pt x="12053" y="1520"/>
                      <a:pt x="11216" y="2120"/>
                      <a:pt x="10430" y="2782"/>
                    </a:cubicBezTo>
                    <a:cubicBezTo>
                      <a:pt x="9338" y="3699"/>
                      <a:pt x="8037" y="4248"/>
                      <a:pt x="6817" y="4941"/>
                    </a:cubicBezTo>
                    <a:cubicBezTo>
                      <a:pt x="6471" y="5138"/>
                      <a:pt x="6124" y="5338"/>
                      <a:pt x="5776" y="5535"/>
                    </a:cubicBezTo>
                    <a:cubicBezTo>
                      <a:pt x="5382" y="5757"/>
                      <a:pt x="4989" y="5981"/>
                      <a:pt x="4593" y="6199"/>
                    </a:cubicBezTo>
                    <a:cubicBezTo>
                      <a:pt x="4109" y="6465"/>
                      <a:pt x="3630" y="6741"/>
                      <a:pt x="3134" y="6986"/>
                    </a:cubicBezTo>
                    <a:cubicBezTo>
                      <a:pt x="2590" y="7258"/>
                      <a:pt x="1993" y="7439"/>
                      <a:pt x="1488" y="7767"/>
                    </a:cubicBezTo>
                    <a:cubicBezTo>
                      <a:pt x="992" y="8085"/>
                      <a:pt x="582" y="8534"/>
                      <a:pt x="0" y="9046"/>
                    </a:cubicBezTo>
                    <a:cubicBezTo>
                      <a:pt x="404" y="9046"/>
                      <a:pt x="762" y="9062"/>
                      <a:pt x="1101" y="9062"/>
                    </a:cubicBezTo>
                    <a:cubicBezTo>
                      <a:pt x="1310" y="9062"/>
                      <a:pt x="1510" y="9056"/>
                      <a:pt x="1710" y="9036"/>
                    </a:cubicBezTo>
                    <a:cubicBezTo>
                      <a:pt x="2901" y="8919"/>
                      <a:pt x="3936" y="8404"/>
                      <a:pt x="4935" y="7757"/>
                    </a:cubicBezTo>
                    <a:cubicBezTo>
                      <a:pt x="5435" y="7432"/>
                      <a:pt x="6073" y="7327"/>
                      <a:pt x="6603" y="7037"/>
                    </a:cubicBezTo>
                    <a:cubicBezTo>
                      <a:pt x="7981" y="6289"/>
                      <a:pt x="9340" y="5508"/>
                      <a:pt x="10690" y="4712"/>
                    </a:cubicBezTo>
                    <a:cubicBezTo>
                      <a:pt x="10939" y="4566"/>
                      <a:pt x="11090" y="4266"/>
                      <a:pt x="11322" y="4078"/>
                    </a:cubicBezTo>
                    <a:cubicBezTo>
                      <a:pt x="11938" y="3580"/>
                      <a:pt x="12597" y="3132"/>
                      <a:pt x="13194" y="2613"/>
                    </a:cubicBezTo>
                    <a:cubicBezTo>
                      <a:pt x="13753" y="2125"/>
                      <a:pt x="14270" y="1566"/>
                      <a:pt x="14427" y="808"/>
                    </a:cubicBezTo>
                    <a:cubicBezTo>
                      <a:pt x="14477" y="559"/>
                      <a:pt x="14339" y="270"/>
                      <a:pt x="142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32"/>
              <p:cNvSpPr/>
              <p:nvPr/>
            </p:nvSpPr>
            <p:spPr>
              <a:xfrm>
                <a:off x="4620700" y="3397775"/>
                <a:ext cx="279575" cy="311025"/>
              </a:xfrm>
              <a:custGeom>
                <a:rect b="b" l="l" r="r" t="t"/>
                <a:pathLst>
                  <a:path extrusionOk="0" h="12441" w="11183">
                    <a:moveTo>
                      <a:pt x="680" y="0"/>
                    </a:moveTo>
                    <a:cubicBezTo>
                      <a:pt x="557" y="0"/>
                      <a:pt x="388" y="57"/>
                      <a:pt x="131" y="160"/>
                    </a:cubicBezTo>
                    <a:cubicBezTo>
                      <a:pt x="131" y="296"/>
                      <a:pt x="144" y="439"/>
                      <a:pt x="129" y="581"/>
                    </a:cubicBezTo>
                    <a:cubicBezTo>
                      <a:pt x="1" y="1781"/>
                      <a:pt x="187" y="2896"/>
                      <a:pt x="1017" y="3834"/>
                    </a:cubicBezTo>
                    <a:cubicBezTo>
                      <a:pt x="1259" y="4103"/>
                      <a:pt x="1532" y="4347"/>
                      <a:pt x="1741" y="4641"/>
                    </a:cubicBezTo>
                    <a:cubicBezTo>
                      <a:pt x="2271" y="5386"/>
                      <a:pt x="2767" y="6158"/>
                      <a:pt x="3290" y="6908"/>
                    </a:cubicBezTo>
                    <a:cubicBezTo>
                      <a:pt x="3449" y="7132"/>
                      <a:pt x="3630" y="7337"/>
                      <a:pt x="3831" y="7522"/>
                    </a:cubicBezTo>
                    <a:cubicBezTo>
                      <a:pt x="3969" y="7651"/>
                      <a:pt x="4172" y="7706"/>
                      <a:pt x="4314" y="7833"/>
                    </a:cubicBezTo>
                    <a:cubicBezTo>
                      <a:pt x="4645" y="8127"/>
                      <a:pt x="4930" y="8482"/>
                      <a:pt x="5284" y="8746"/>
                    </a:cubicBezTo>
                    <a:cubicBezTo>
                      <a:pt x="6169" y="9402"/>
                      <a:pt x="7094" y="10011"/>
                      <a:pt x="7984" y="10666"/>
                    </a:cubicBezTo>
                    <a:cubicBezTo>
                      <a:pt x="8382" y="10959"/>
                      <a:pt x="8843" y="11250"/>
                      <a:pt x="9079" y="11656"/>
                    </a:cubicBezTo>
                    <a:cubicBezTo>
                      <a:pt x="9408" y="12216"/>
                      <a:pt x="9890" y="12416"/>
                      <a:pt x="10428" y="12440"/>
                    </a:cubicBezTo>
                    <a:cubicBezTo>
                      <a:pt x="10432" y="12441"/>
                      <a:pt x="10435" y="12441"/>
                      <a:pt x="10438" y="12441"/>
                    </a:cubicBezTo>
                    <a:cubicBezTo>
                      <a:pt x="10689" y="12441"/>
                      <a:pt x="11182" y="12022"/>
                      <a:pt x="11154" y="11943"/>
                    </a:cubicBezTo>
                    <a:cubicBezTo>
                      <a:pt x="10985" y="11470"/>
                      <a:pt x="10773" y="10966"/>
                      <a:pt x="10428" y="10618"/>
                    </a:cubicBezTo>
                    <a:cubicBezTo>
                      <a:pt x="9936" y="10124"/>
                      <a:pt x="9306" y="9768"/>
                      <a:pt x="8757" y="9330"/>
                    </a:cubicBezTo>
                    <a:cubicBezTo>
                      <a:pt x="8066" y="8778"/>
                      <a:pt x="7400" y="8200"/>
                      <a:pt x="6714" y="7645"/>
                    </a:cubicBezTo>
                    <a:cubicBezTo>
                      <a:pt x="6251" y="7272"/>
                      <a:pt x="5725" y="6963"/>
                      <a:pt x="5309" y="6542"/>
                    </a:cubicBezTo>
                    <a:cubicBezTo>
                      <a:pt x="4704" y="5934"/>
                      <a:pt x="4170" y="5258"/>
                      <a:pt x="3617" y="4599"/>
                    </a:cubicBezTo>
                    <a:cubicBezTo>
                      <a:pt x="3207" y="4111"/>
                      <a:pt x="2811" y="3611"/>
                      <a:pt x="2419" y="3112"/>
                    </a:cubicBezTo>
                    <a:cubicBezTo>
                      <a:pt x="2306" y="2964"/>
                      <a:pt x="2206" y="2809"/>
                      <a:pt x="2122" y="2645"/>
                    </a:cubicBezTo>
                    <a:cubicBezTo>
                      <a:pt x="1781" y="1980"/>
                      <a:pt x="1375" y="1337"/>
                      <a:pt x="1130" y="638"/>
                    </a:cubicBezTo>
                    <a:cubicBezTo>
                      <a:pt x="973" y="190"/>
                      <a:pt x="905" y="0"/>
                      <a:pt x="6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2"/>
              <p:cNvSpPr/>
              <p:nvPr/>
            </p:nvSpPr>
            <p:spPr>
              <a:xfrm>
                <a:off x="3184900" y="4002925"/>
                <a:ext cx="399800" cy="195750"/>
              </a:xfrm>
              <a:custGeom>
                <a:rect b="b" l="l" r="r" t="t"/>
                <a:pathLst>
                  <a:path extrusionOk="0" h="7830" w="15992">
                    <a:moveTo>
                      <a:pt x="15475" y="0"/>
                    </a:moveTo>
                    <a:cubicBezTo>
                      <a:pt x="15436" y="0"/>
                      <a:pt x="15400" y="6"/>
                      <a:pt x="15369" y="19"/>
                    </a:cubicBezTo>
                    <a:cubicBezTo>
                      <a:pt x="14969" y="190"/>
                      <a:pt x="14586" y="413"/>
                      <a:pt x="14222" y="655"/>
                    </a:cubicBezTo>
                    <a:cubicBezTo>
                      <a:pt x="13382" y="1212"/>
                      <a:pt x="12561" y="1796"/>
                      <a:pt x="11724" y="2357"/>
                    </a:cubicBezTo>
                    <a:cubicBezTo>
                      <a:pt x="11320" y="2626"/>
                      <a:pt x="10903" y="2873"/>
                      <a:pt x="10484" y="3118"/>
                    </a:cubicBezTo>
                    <a:cubicBezTo>
                      <a:pt x="9931" y="3444"/>
                      <a:pt x="9375" y="3762"/>
                      <a:pt x="8814" y="4076"/>
                    </a:cubicBezTo>
                    <a:cubicBezTo>
                      <a:pt x="8401" y="4307"/>
                      <a:pt x="7999" y="4587"/>
                      <a:pt x="7555" y="4738"/>
                    </a:cubicBezTo>
                    <a:cubicBezTo>
                      <a:pt x="7193" y="4860"/>
                      <a:pt x="6917" y="5237"/>
                      <a:pt x="6510" y="5237"/>
                    </a:cubicBezTo>
                    <a:cubicBezTo>
                      <a:pt x="6433" y="5237"/>
                      <a:pt x="6351" y="5223"/>
                      <a:pt x="6263" y="5192"/>
                    </a:cubicBezTo>
                    <a:cubicBezTo>
                      <a:pt x="6249" y="5187"/>
                      <a:pt x="6234" y="5185"/>
                      <a:pt x="6219" y="5185"/>
                    </a:cubicBezTo>
                    <a:cubicBezTo>
                      <a:pt x="6146" y="5185"/>
                      <a:pt x="6057" y="5230"/>
                      <a:pt x="5979" y="5249"/>
                    </a:cubicBezTo>
                    <a:cubicBezTo>
                      <a:pt x="5397" y="5393"/>
                      <a:pt x="4817" y="5536"/>
                      <a:pt x="4235" y="5686"/>
                    </a:cubicBezTo>
                    <a:cubicBezTo>
                      <a:pt x="3954" y="5758"/>
                      <a:pt x="3674" y="5848"/>
                      <a:pt x="3391" y="5917"/>
                    </a:cubicBezTo>
                    <a:cubicBezTo>
                      <a:pt x="2737" y="6074"/>
                      <a:pt x="2077" y="6347"/>
                      <a:pt x="1424" y="6347"/>
                    </a:cubicBezTo>
                    <a:cubicBezTo>
                      <a:pt x="1407" y="6347"/>
                      <a:pt x="1389" y="6346"/>
                      <a:pt x="1372" y="6346"/>
                    </a:cubicBezTo>
                    <a:cubicBezTo>
                      <a:pt x="1360" y="6346"/>
                      <a:pt x="1349" y="6346"/>
                      <a:pt x="1338" y="6346"/>
                    </a:cubicBezTo>
                    <a:cubicBezTo>
                      <a:pt x="821" y="6346"/>
                      <a:pt x="557" y="6608"/>
                      <a:pt x="265" y="6882"/>
                    </a:cubicBezTo>
                    <a:cubicBezTo>
                      <a:pt x="1" y="7129"/>
                      <a:pt x="58" y="7468"/>
                      <a:pt x="399" y="7592"/>
                    </a:cubicBezTo>
                    <a:cubicBezTo>
                      <a:pt x="728" y="7714"/>
                      <a:pt x="1098" y="7830"/>
                      <a:pt x="1443" y="7830"/>
                    </a:cubicBezTo>
                    <a:cubicBezTo>
                      <a:pt x="1500" y="7830"/>
                      <a:pt x="1556" y="7827"/>
                      <a:pt x="1611" y="7820"/>
                    </a:cubicBezTo>
                    <a:cubicBezTo>
                      <a:pt x="2549" y="7703"/>
                      <a:pt x="3483" y="7512"/>
                      <a:pt x="4404" y="7290"/>
                    </a:cubicBezTo>
                    <a:cubicBezTo>
                      <a:pt x="4988" y="7150"/>
                      <a:pt x="5596" y="7102"/>
                      <a:pt x="6132" y="6733"/>
                    </a:cubicBezTo>
                    <a:cubicBezTo>
                      <a:pt x="6489" y="6486"/>
                      <a:pt x="6959" y="6402"/>
                      <a:pt x="7381" y="6247"/>
                    </a:cubicBezTo>
                    <a:cubicBezTo>
                      <a:pt x="7396" y="6292"/>
                      <a:pt x="7413" y="6336"/>
                      <a:pt x="7428" y="6382"/>
                    </a:cubicBezTo>
                    <a:cubicBezTo>
                      <a:pt x="7873" y="6212"/>
                      <a:pt x="8361" y="6113"/>
                      <a:pt x="8749" y="5856"/>
                    </a:cubicBezTo>
                    <a:cubicBezTo>
                      <a:pt x="9282" y="5504"/>
                      <a:pt x="9802" y="5182"/>
                      <a:pt x="10434" y="5042"/>
                    </a:cubicBezTo>
                    <a:cubicBezTo>
                      <a:pt x="10673" y="4989"/>
                      <a:pt x="10893" y="4828"/>
                      <a:pt x="11106" y="4688"/>
                    </a:cubicBezTo>
                    <a:cubicBezTo>
                      <a:pt x="11586" y="4370"/>
                      <a:pt x="12052" y="4026"/>
                      <a:pt x="12536" y="3712"/>
                    </a:cubicBezTo>
                    <a:cubicBezTo>
                      <a:pt x="13009" y="3404"/>
                      <a:pt x="13533" y="3166"/>
                      <a:pt x="13974" y="2818"/>
                    </a:cubicBezTo>
                    <a:cubicBezTo>
                      <a:pt x="14427" y="2456"/>
                      <a:pt x="14829" y="2020"/>
                      <a:pt x="15212" y="1579"/>
                    </a:cubicBezTo>
                    <a:cubicBezTo>
                      <a:pt x="15494" y="1256"/>
                      <a:pt x="15719" y="884"/>
                      <a:pt x="15938" y="515"/>
                    </a:cubicBezTo>
                    <a:cubicBezTo>
                      <a:pt x="15991" y="423"/>
                      <a:pt x="15965" y="182"/>
                      <a:pt x="15896" y="140"/>
                    </a:cubicBezTo>
                    <a:cubicBezTo>
                      <a:pt x="15778" y="70"/>
                      <a:pt x="15609" y="0"/>
                      <a:pt x="154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2"/>
              <p:cNvSpPr/>
              <p:nvPr/>
            </p:nvSpPr>
            <p:spPr>
              <a:xfrm>
                <a:off x="4533700" y="3460950"/>
                <a:ext cx="301300" cy="312025"/>
              </a:xfrm>
              <a:custGeom>
                <a:rect b="b" l="l" r="r" t="t"/>
                <a:pathLst>
                  <a:path extrusionOk="0" h="12481" w="12052">
                    <a:moveTo>
                      <a:pt x="284" y="1"/>
                    </a:moveTo>
                    <a:cubicBezTo>
                      <a:pt x="251" y="70"/>
                      <a:pt x="215" y="139"/>
                      <a:pt x="177" y="206"/>
                    </a:cubicBezTo>
                    <a:cubicBezTo>
                      <a:pt x="89" y="359"/>
                      <a:pt x="1" y="512"/>
                      <a:pt x="29" y="640"/>
                    </a:cubicBezTo>
                    <a:cubicBezTo>
                      <a:pt x="179" y="1333"/>
                      <a:pt x="315" y="2059"/>
                      <a:pt x="632" y="2681"/>
                    </a:cubicBezTo>
                    <a:cubicBezTo>
                      <a:pt x="1155" y="3701"/>
                      <a:pt x="1706" y="4722"/>
                      <a:pt x="2493" y="5583"/>
                    </a:cubicBezTo>
                    <a:cubicBezTo>
                      <a:pt x="3000" y="6138"/>
                      <a:pt x="3471" y="6736"/>
                      <a:pt x="4025" y="7241"/>
                    </a:cubicBezTo>
                    <a:cubicBezTo>
                      <a:pt x="4637" y="7804"/>
                      <a:pt x="5317" y="8298"/>
                      <a:pt x="5987" y="8797"/>
                    </a:cubicBezTo>
                    <a:cubicBezTo>
                      <a:pt x="6666" y="9305"/>
                      <a:pt x="7359" y="9795"/>
                      <a:pt x="8066" y="10268"/>
                    </a:cubicBezTo>
                    <a:cubicBezTo>
                      <a:pt x="8946" y="10855"/>
                      <a:pt x="9951" y="11265"/>
                      <a:pt x="10600" y="12174"/>
                    </a:cubicBezTo>
                    <a:cubicBezTo>
                      <a:pt x="10733" y="12362"/>
                      <a:pt x="10937" y="12480"/>
                      <a:pt x="11152" y="12480"/>
                    </a:cubicBezTo>
                    <a:cubicBezTo>
                      <a:pt x="11272" y="12480"/>
                      <a:pt x="11397" y="12443"/>
                      <a:pt x="11513" y="12360"/>
                    </a:cubicBezTo>
                    <a:cubicBezTo>
                      <a:pt x="11753" y="12190"/>
                      <a:pt x="11914" y="11908"/>
                      <a:pt x="12051" y="11745"/>
                    </a:cubicBezTo>
                    <a:cubicBezTo>
                      <a:pt x="11902" y="10865"/>
                      <a:pt x="11376" y="10413"/>
                      <a:pt x="10809" y="10036"/>
                    </a:cubicBezTo>
                    <a:cubicBezTo>
                      <a:pt x="9804" y="9366"/>
                      <a:pt x="8745" y="8780"/>
                      <a:pt x="7744" y="8104"/>
                    </a:cubicBezTo>
                    <a:cubicBezTo>
                      <a:pt x="6929" y="7553"/>
                      <a:pt x="6163" y="6931"/>
                      <a:pt x="5386" y="6326"/>
                    </a:cubicBezTo>
                    <a:cubicBezTo>
                      <a:pt x="5032" y="6048"/>
                      <a:pt x="4685" y="5757"/>
                      <a:pt x="4369" y="5440"/>
                    </a:cubicBezTo>
                    <a:cubicBezTo>
                      <a:pt x="3938" y="5007"/>
                      <a:pt x="3542" y="4538"/>
                      <a:pt x="3127" y="4088"/>
                    </a:cubicBezTo>
                    <a:cubicBezTo>
                      <a:pt x="3075" y="4034"/>
                      <a:pt x="2977" y="4015"/>
                      <a:pt x="2943" y="3954"/>
                    </a:cubicBezTo>
                    <a:cubicBezTo>
                      <a:pt x="2382" y="2993"/>
                      <a:pt x="1827" y="2030"/>
                      <a:pt x="1276" y="1065"/>
                    </a:cubicBezTo>
                    <a:cubicBezTo>
                      <a:pt x="1138" y="826"/>
                      <a:pt x="1042" y="552"/>
                      <a:pt x="864" y="351"/>
                    </a:cubicBezTo>
                    <a:cubicBezTo>
                      <a:pt x="808" y="290"/>
                      <a:pt x="741" y="238"/>
                      <a:pt x="671" y="198"/>
                    </a:cubicBezTo>
                    <a:cubicBezTo>
                      <a:pt x="621" y="169"/>
                      <a:pt x="569" y="145"/>
                      <a:pt x="516" y="118"/>
                    </a:cubicBezTo>
                    <a:cubicBezTo>
                      <a:pt x="437" y="79"/>
                      <a:pt x="359" y="43"/>
                      <a:pt x="2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2"/>
              <p:cNvSpPr/>
              <p:nvPr/>
            </p:nvSpPr>
            <p:spPr>
              <a:xfrm>
                <a:off x="4478150" y="3536750"/>
                <a:ext cx="291225" cy="288125"/>
              </a:xfrm>
              <a:custGeom>
                <a:rect b="b" l="l" r="r" t="t"/>
                <a:pathLst>
                  <a:path extrusionOk="0" h="11525" w="11649">
                    <a:moveTo>
                      <a:pt x="631" y="1"/>
                    </a:moveTo>
                    <a:cubicBezTo>
                      <a:pt x="495" y="1"/>
                      <a:pt x="321" y="119"/>
                      <a:pt x="213" y="227"/>
                    </a:cubicBezTo>
                    <a:cubicBezTo>
                      <a:pt x="121" y="321"/>
                      <a:pt x="86" y="491"/>
                      <a:pt x="69" y="633"/>
                    </a:cubicBezTo>
                    <a:cubicBezTo>
                      <a:pt x="6" y="1182"/>
                      <a:pt x="0" y="1720"/>
                      <a:pt x="257" y="2247"/>
                    </a:cubicBezTo>
                    <a:cubicBezTo>
                      <a:pt x="601" y="2953"/>
                      <a:pt x="1070" y="3566"/>
                      <a:pt x="1499" y="4211"/>
                    </a:cubicBezTo>
                    <a:cubicBezTo>
                      <a:pt x="2069" y="5067"/>
                      <a:pt x="2665" y="5844"/>
                      <a:pt x="3553" y="6391"/>
                    </a:cubicBezTo>
                    <a:cubicBezTo>
                      <a:pt x="3844" y="6569"/>
                      <a:pt x="4055" y="6874"/>
                      <a:pt x="4315" y="7107"/>
                    </a:cubicBezTo>
                    <a:cubicBezTo>
                      <a:pt x="5062" y="7770"/>
                      <a:pt x="5806" y="8438"/>
                      <a:pt x="6568" y="9083"/>
                    </a:cubicBezTo>
                    <a:cubicBezTo>
                      <a:pt x="7248" y="9657"/>
                      <a:pt x="8186" y="9782"/>
                      <a:pt x="8858" y="10396"/>
                    </a:cubicBezTo>
                    <a:cubicBezTo>
                      <a:pt x="9187" y="10697"/>
                      <a:pt x="9648" y="10858"/>
                      <a:pt x="9978" y="11158"/>
                    </a:cubicBezTo>
                    <a:cubicBezTo>
                      <a:pt x="10230" y="11388"/>
                      <a:pt x="10485" y="11524"/>
                      <a:pt x="10778" y="11524"/>
                    </a:cubicBezTo>
                    <a:cubicBezTo>
                      <a:pt x="10863" y="11524"/>
                      <a:pt x="10950" y="11513"/>
                      <a:pt x="11042" y="11489"/>
                    </a:cubicBezTo>
                    <a:cubicBezTo>
                      <a:pt x="11484" y="11374"/>
                      <a:pt x="11639" y="11028"/>
                      <a:pt x="11649" y="10463"/>
                    </a:cubicBezTo>
                    <a:cubicBezTo>
                      <a:pt x="11612" y="10415"/>
                      <a:pt x="11530" y="10230"/>
                      <a:pt x="11385" y="10132"/>
                    </a:cubicBezTo>
                    <a:cubicBezTo>
                      <a:pt x="10935" y="9833"/>
                      <a:pt x="10464" y="9563"/>
                      <a:pt x="9997" y="9288"/>
                    </a:cubicBezTo>
                    <a:cubicBezTo>
                      <a:pt x="9511" y="9003"/>
                      <a:pt x="8984" y="8769"/>
                      <a:pt x="8538" y="8432"/>
                    </a:cubicBezTo>
                    <a:cubicBezTo>
                      <a:pt x="7587" y="7714"/>
                      <a:pt x="6675" y="6941"/>
                      <a:pt x="5743" y="6196"/>
                    </a:cubicBezTo>
                    <a:cubicBezTo>
                      <a:pt x="5609" y="6087"/>
                      <a:pt x="5420" y="6037"/>
                      <a:pt x="5309" y="5915"/>
                    </a:cubicBezTo>
                    <a:cubicBezTo>
                      <a:pt x="4891" y="5455"/>
                      <a:pt x="4512" y="4958"/>
                      <a:pt x="4085" y="4508"/>
                    </a:cubicBezTo>
                    <a:cubicBezTo>
                      <a:pt x="3444" y="3836"/>
                      <a:pt x="2768" y="3196"/>
                      <a:pt x="2115" y="2538"/>
                    </a:cubicBezTo>
                    <a:cubicBezTo>
                      <a:pt x="1928" y="2348"/>
                      <a:pt x="1711" y="2159"/>
                      <a:pt x="1602" y="1925"/>
                    </a:cubicBezTo>
                    <a:cubicBezTo>
                      <a:pt x="1363" y="1420"/>
                      <a:pt x="1193" y="884"/>
                      <a:pt x="973" y="369"/>
                    </a:cubicBezTo>
                    <a:cubicBezTo>
                      <a:pt x="909" y="221"/>
                      <a:pt x="781" y="20"/>
                      <a:pt x="662" y="3"/>
                    </a:cubicBezTo>
                    <a:cubicBezTo>
                      <a:pt x="652" y="2"/>
                      <a:pt x="642" y="1"/>
                      <a:pt x="63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32"/>
              <p:cNvSpPr/>
              <p:nvPr/>
            </p:nvSpPr>
            <p:spPr>
              <a:xfrm>
                <a:off x="3388825" y="3056825"/>
                <a:ext cx="319500" cy="263925"/>
              </a:xfrm>
              <a:custGeom>
                <a:rect b="b" l="l" r="r" t="t"/>
                <a:pathLst>
                  <a:path extrusionOk="0" h="10557" w="12780">
                    <a:moveTo>
                      <a:pt x="12364" y="0"/>
                    </a:moveTo>
                    <a:cubicBezTo>
                      <a:pt x="12196" y="0"/>
                      <a:pt x="11976" y="96"/>
                      <a:pt x="11851" y="204"/>
                    </a:cubicBezTo>
                    <a:cubicBezTo>
                      <a:pt x="11489" y="520"/>
                      <a:pt x="11200" y="916"/>
                      <a:pt x="10838" y="1232"/>
                    </a:cubicBezTo>
                    <a:cubicBezTo>
                      <a:pt x="10539" y="1492"/>
                      <a:pt x="10164" y="1667"/>
                      <a:pt x="9854" y="1916"/>
                    </a:cubicBezTo>
                    <a:cubicBezTo>
                      <a:pt x="9278" y="2383"/>
                      <a:pt x="8749" y="2909"/>
                      <a:pt x="8156" y="3349"/>
                    </a:cubicBezTo>
                    <a:cubicBezTo>
                      <a:pt x="6728" y="4412"/>
                      <a:pt x="5277" y="5444"/>
                      <a:pt x="3830" y="6479"/>
                    </a:cubicBezTo>
                    <a:cubicBezTo>
                      <a:pt x="2805" y="7214"/>
                      <a:pt x="1772" y="7934"/>
                      <a:pt x="744" y="8662"/>
                    </a:cubicBezTo>
                    <a:cubicBezTo>
                      <a:pt x="252" y="9008"/>
                      <a:pt x="1" y="9542"/>
                      <a:pt x="271" y="9975"/>
                    </a:cubicBezTo>
                    <a:cubicBezTo>
                      <a:pt x="441" y="10249"/>
                      <a:pt x="851" y="10371"/>
                      <a:pt x="1149" y="10557"/>
                    </a:cubicBezTo>
                    <a:cubicBezTo>
                      <a:pt x="1492" y="10396"/>
                      <a:pt x="1796" y="10314"/>
                      <a:pt x="2022" y="10132"/>
                    </a:cubicBezTo>
                    <a:cubicBezTo>
                      <a:pt x="2388" y="9839"/>
                      <a:pt x="2677" y="9449"/>
                      <a:pt x="3043" y="9154"/>
                    </a:cubicBezTo>
                    <a:cubicBezTo>
                      <a:pt x="3807" y="8541"/>
                      <a:pt x="4582" y="7940"/>
                      <a:pt x="5388" y="7387"/>
                    </a:cubicBezTo>
                    <a:cubicBezTo>
                      <a:pt x="5730" y="7153"/>
                      <a:pt x="5997" y="6885"/>
                      <a:pt x="6272" y="6583"/>
                    </a:cubicBezTo>
                    <a:cubicBezTo>
                      <a:pt x="6531" y="6299"/>
                      <a:pt x="7003" y="6225"/>
                      <a:pt x="7337" y="5991"/>
                    </a:cubicBezTo>
                    <a:cubicBezTo>
                      <a:pt x="8301" y="5319"/>
                      <a:pt x="9274" y="4651"/>
                      <a:pt x="10181" y="3908"/>
                    </a:cubicBezTo>
                    <a:cubicBezTo>
                      <a:pt x="10595" y="3570"/>
                      <a:pt x="10884" y="3072"/>
                      <a:pt x="11200" y="2626"/>
                    </a:cubicBezTo>
                    <a:cubicBezTo>
                      <a:pt x="11663" y="1971"/>
                      <a:pt x="12107" y="1301"/>
                      <a:pt x="12544" y="627"/>
                    </a:cubicBezTo>
                    <a:cubicBezTo>
                      <a:pt x="12679" y="419"/>
                      <a:pt x="12779" y="120"/>
                      <a:pt x="12465" y="15"/>
                    </a:cubicBezTo>
                    <a:cubicBezTo>
                      <a:pt x="12435" y="5"/>
                      <a:pt x="12401" y="0"/>
                      <a:pt x="123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32"/>
              <p:cNvSpPr/>
              <p:nvPr/>
            </p:nvSpPr>
            <p:spPr>
              <a:xfrm>
                <a:off x="4823525" y="3322500"/>
                <a:ext cx="331225" cy="236425"/>
              </a:xfrm>
              <a:custGeom>
                <a:rect b="b" l="l" r="r" t="t"/>
                <a:pathLst>
                  <a:path extrusionOk="0" h="9457" w="13249">
                    <a:moveTo>
                      <a:pt x="12866" y="0"/>
                    </a:moveTo>
                    <a:cubicBezTo>
                      <a:pt x="12736" y="0"/>
                      <a:pt x="12577" y="38"/>
                      <a:pt x="12500" y="100"/>
                    </a:cubicBezTo>
                    <a:cubicBezTo>
                      <a:pt x="12013" y="497"/>
                      <a:pt x="11552" y="927"/>
                      <a:pt x="11106" y="1370"/>
                    </a:cubicBezTo>
                    <a:cubicBezTo>
                      <a:pt x="10486" y="1982"/>
                      <a:pt x="9915" y="2652"/>
                      <a:pt x="9067" y="2976"/>
                    </a:cubicBezTo>
                    <a:cubicBezTo>
                      <a:pt x="8948" y="3022"/>
                      <a:pt x="8816" y="3054"/>
                      <a:pt x="8711" y="3123"/>
                    </a:cubicBezTo>
                    <a:cubicBezTo>
                      <a:pt x="7800" y="3720"/>
                      <a:pt x="6915" y="4364"/>
                      <a:pt x="5979" y="4915"/>
                    </a:cubicBezTo>
                    <a:cubicBezTo>
                      <a:pt x="4928" y="5533"/>
                      <a:pt x="3820" y="6056"/>
                      <a:pt x="2752" y="6647"/>
                    </a:cubicBezTo>
                    <a:cubicBezTo>
                      <a:pt x="2032" y="7047"/>
                      <a:pt x="1310" y="7459"/>
                      <a:pt x="640" y="7938"/>
                    </a:cubicBezTo>
                    <a:cubicBezTo>
                      <a:pt x="336" y="8154"/>
                      <a:pt x="152" y="8543"/>
                      <a:pt x="1" y="8738"/>
                    </a:cubicBezTo>
                    <a:cubicBezTo>
                      <a:pt x="19" y="9224"/>
                      <a:pt x="195" y="9456"/>
                      <a:pt x="481" y="9456"/>
                    </a:cubicBezTo>
                    <a:cubicBezTo>
                      <a:pt x="583" y="9456"/>
                      <a:pt x="700" y="9426"/>
                      <a:pt x="828" y="9368"/>
                    </a:cubicBezTo>
                    <a:cubicBezTo>
                      <a:pt x="1622" y="9004"/>
                      <a:pt x="2380" y="8556"/>
                      <a:pt x="3190" y="8236"/>
                    </a:cubicBezTo>
                    <a:cubicBezTo>
                      <a:pt x="4067" y="7892"/>
                      <a:pt x="4725" y="7218"/>
                      <a:pt x="5583" y="6825"/>
                    </a:cubicBezTo>
                    <a:cubicBezTo>
                      <a:pt x="6481" y="6414"/>
                      <a:pt x="7415" y="6062"/>
                      <a:pt x="8238" y="5449"/>
                    </a:cubicBezTo>
                    <a:cubicBezTo>
                      <a:pt x="9270" y="4685"/>
                      <a:pt x="10478" y="4164"/>
                      <a:pt x="11357" y="3180"/>
                    </a:cubicBezTo>
                    <a:cubicBezTo>
                      <a:pt x="11588" y="2922"/>
                      <a:pt x="11860" y="2698"/>
                      <a:pt x="12105" y="2451"/>
                    </a:cubicBezTo>
                    <a:cubicBezTo>
                      <a:pt x="12611" y="1938"/>
                      <a:pt x="13097" y="1404"/>
                      <a:pt x="13216" y="661"/>
                    </a:cubicBezTo>
                    <a:cubicBezTo>
                      <a:pt x="13248" y="464"/>
                      <a:pt x="13181" y="186"/>
                      <a:pt x="13051" y="49"/>
                    </a:cubicBezTo>
                    <a:cubicBezTo>
                      <a:pt x="13019" y="15"/>
                      <a:pt x="12948" y="0"/>
                      <a:pt x="128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2"/>
              <p:cNvSpPr/>
              <p:nvPr/>
            </p:nvSpPr>
            <p:spPr>
              <a:xfrm>
                <a:off x="3084550" y="3541225"/>
                <a:ext cx="285250" cy="244875"/>
              </a:xfrm>
              <a:custGeom>
                <a:rect b="b" l="l" r="r" t="t"/>
                <a:pathLst>
                  <a:path extrusionOk="0" h="9795" w="11410">
                    <a:moveTo>
                      <a:pt x="465" y="1"/>
                    </a:moveTo>
                    <a:cubicBezTo>
                      <a:pt x="412" y="1"/>
                      <a:pt x="363" y="9"/>
                      <a:pt x="324" y="25"/>
                    </a:cubicBezTo>
                    <a:cubicBezTo>
                      <a:pt x="194" y="81"/>
                      <a:pt x="115" y="345"/>
                      <a:pt x="85" y="531"/>
                    </a:cubicBezTo>
                    <a:cubicBezTo>
                      <a:pt x="0" y="1017"/>
                      <a:pt x="169" y="1430"/>
                      <a:pt x="443" y="1846"/>
                    </a:cubicBezTo>
                    <a:cubicBezTo>
                      <a:pt x="965" y="2636"/>
                      <a:pt x="1268" y="3553"/>
                      <a:pt x="2051" y="4191"/>
                    </a:cubicBezTo>
                    <a:cubicBezTo>
                      <a:pt x="2905" y="4884"/>
                      <a:pt x="3668" y="5686"/>
                      <a:pt x="4480" y="6433"/>
                    </a:cubicBezTo>
                    <a:cubicBezTo>
                      <a:pt x="4691" y="6626"/>
                      <a:pt x="4926" y="6794"/>
                      <a:pt x="5162" y="6959"/>
                    </a:cubicBezTo>
                    <a:cubicBezTo>
                      <a:pt x="5939" y="7506"/>
                      <a:pt x="6691" y="8100"/>
                      <a:pt x="7512" y="8571"/>
                    </a:cubicBezTo>
                    <a:cubicBezTo>
                      <a:pt x="8236" y="8986"/>
                      <a:pt x="9050" y="9241"/>
                      <a:pt x="9804" y="9608"/>
                    </a:cubicBezTo>
                    <a:cubicBezTo>
                      <a:pt x="10068" y="9738"/>
                      <a:pt x="10326" y="9795"/>
                      <a:pt x="10591" y="9795"/>
                    </a:cubicBezTo>
                    <a:cubicBezTo>
                      <a:pt x="10852" y="9795"/>
                      <a:pt x="11120" y="9740"/>
                      <a:pt x="11410" y="9645"/>
                    </a:cubicBezTo>
                    <a:cubicBezTo>
                      <a:pt x="11278" y="9488"/>
                      <a:pt x="11161" y="9394"/>
                      <a:pt x="11100" y="9271"/>
                    </a:cubicBezTo>
                    <a:cubicBezTo>
                      <a:pt x="10734" y="8534"/>
                      <a:pt x="10171" y="7997"/>
                      <a:pt x="9473" y="7579"/>
                    </a:cubicBezTo>
                    <a:cubicBezTo>
                      <a:pt x="9025" y="7311"/>
                      <a:pt x="8594" y="7016"/>
                      <a:pt x="8154" y="6733"/>
                    </a:cubicBezTo>
                    <a:cubicBezTo>
                      <a:pt x="7763" y="6482"/>
                      <a:pt x="7373" y="6230"/>
                      <a:pt x="6978" y="5981"/>
                    </a:cubicBezTo>
                    <a:cubicBezTo>
                      <a:pt x="6274" y="5537"/>
                      <a:pt x="5531" y="5148"/>
                      <a:pt x="4876" y="4641"/>
                    </a:cubicBezTo>
                    <a:cubicBezTo>
                      <a:pt x="4358" y="4233"/>
                      <a:pt x="3996" y="3624"/>
                      <a:pt x="3477" y="3216"/>
                    </a:cubicBezTo>
                    <a:cubicBezTo>
                      <a:pt x="2832" y="2713"/>
                      <a:pt x="2370" y="2089"/>
                      <a:pt x="1922" y="1428"/>
                    </a:cubicBezTo>
                    <a:cubicBezTo>
                      <a:pt x="1610" y="975"/>
                      <a:pt x="1262" y="548"/>
                      <a:pt x="883" y="150"/>
                    </a:cubicBezTo>
                    <a:cubicBezTo>
                      <a:pt x="798" y="61"/>
                      <a:pt x="615" y="1"/>
                      <a:pt x="46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2"/>
              <p:cNvSpPr/>
              <p:nvPr/>
            </p:nvSpPr>
            <p:spPr>
              <a:xfrm>
                <a:off x="4575400" y="3885125"/>
                <a:ext cx="293150" cy="262925"/>
              </a:xfrm>
              <a:custGeom>
                <a:rect b="b" l="l" r="r" t="t"/>
                <a:pathLst>
                  <a:path extrusionOk="0" h="10517" w="11726">
                    <a:moveTo>
                      <a:pt x="513" y="0"/>
                    </a:moveTo>
                    <a:cubicBezTo>
                      <a:pt x="470" y="0"/>
                      <a:pt x="431" y="7"/>
                      <a:pt x="402" y="22"/>
                    </a:cubicBezTo>
                    <a:cubicBezTo>
                      <a:pt x="214" y="114"/>
                      <a:pt x="36" y="397"/>
                      <a:pt x="21" y="611"/>
                    </a:cubicBezTo>
                    <a:cubicBezTo>
                      <a:pt x="0" y="866"/>
                      <a:pt x="113" y="1157"/>
                      <a:pt x="243" y="1393"/>
                    </a:cubicBezTo>
                    <a:cubicBezTo>
                      <a:pt x="683" y="2191"/>
                      <a:pt x="1128" y="2991"/>
                      <a:pt x="1631" y="3751"/>
                    </a:cubicBezTo>
                    <a:cubicBezTo>
                      <a:pt x="2010" y="4321"/>
                      <a:pt x="2468" y="4842"/>
                      <a:pt x="2923" y="5357"/>
                    </a:cubicBezTo>
                    <a:cubicBezTo>
                      <a:pt x="3281" y="5761"/>
                      <a:pt x="3700" y="6109"/>
                      <a:pt x="4076" y="6498"/>
                    </a:cubicBezTo>
                    <a:cubicBezTo>
                      <a:pt x="4451" y="6887"/>
                      <a:pt x="4746" y="7371"/>
                      <a:pt x="5176" y="7672"/>
                    </a:cubicBezTo>
                    <a:cubicBezTo>
                      <a:pt x="5988" y="8234"/>
                      <a:pt x="6865" y="8707"/>
                      <a:pt x="7728" y="9195"/>
                    </a:cubicBezTo>
                    <a:cubicBezTo>
                      <a:pt x="8059" y="9385"/>
                      <a:pt x="8544" y="9425"/>
                      <a:pt x="8747" y="9693"/>
                    </a:cubicBezTo>
                    <a:cubicBezTo>
                      <a:pt x="9172" y="10258"/>
                      <a:pt x="9788" y="10246"/>
                      <a:pt x="10339" y="10455"/>
                    </a:cubicBezTo>
                    <a:cubicBezTo>
                      <a:pt x="10453" y="10498"/>
                      <a:pt x="10557" y="10517"/>
                      <a:pt x="10655" y="10517"/>
                    </a:cubicBezTo>
                    <a:cubicBezTo>
                      <a:pt x="11055" y="10517"/>
                      <a:pt x="11347" y="10212"/>
                      <a:pt x="11725" y="10063"/>
                    </a:cubicBezTo>
                    <a:cubicBezTo>
                      <a:pt x="11094" y="9132"/>
                      <a:pt x="10161" y="8843"/>
                      <a:pt x="9296" y="8441"/>
                    </a:cubicBezTo>
                    <a:cubicBezTo>
                      <a:pt x="8798" y="8208"/>
                      <a:pt x="8283" y="7980"/>
                      <a:pt x="7853" y="7649"/>
                    </a:cubicBezTo>
                    <a:cubicBezTo>
                      <a:pt x="7215" y="7162"/>
                      <a:pt x="6618" y="6615"/>
                      <a:pt x="6055" y="6041"/>
                    </a:cubicBezTo>
                    <a:cubicBezTo>
                      <a:pt x="5554" y="5528"/>
                      <a:pt x="4776" y="5342"/>
                      <a:pt x="4441" y="4637"/>
                    </a:cubicBezTo>
                    <a:cubicBezTo>
                      <a:pt x="4330" y="4413"/>
                      <a:pt x="4192" y="4203"/>
                      <a:pt x="4028" y="4015"/>
                    </a:cubicBezTo>
                    <a:cubicBezTo>
                      <a:pt x="3622" y="3539"/>
                      <a:pt x="3170" y="3096"/>
                      <a:pt x="2787" y="2602"/>
                    </a:cubicBezTo>
                    <a:cubicBezTo>
                      <a:pt x="2177" y="1818"/>
                      <a:pt x="1621" y="991"/>
                      <a:pt x="1003" y="209"/>
                    </a:cubicBezTo>
                    <a:cubicBezTo>
                      <a:pt x="914" y="96"/>
                      <a:pt x="677" y="0"/>
                      <a:pt x="5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2"/>
              <p:cNvSpPr/>
              <p:nvPr/>
            </p:nvSpPr>
            <p:spPr>
              <a:xfrm>
                <a:off x="4763675" y="3221200"/>
                <a:ext cx="339425" cy="264450"/>
              </a:xfrm>
              <a:custGeom>
                <a:rect b="b" l="l" r="r" t="t"/>
                <a:pathLst>
                  <a:path extrusionOk="0" h="10578" w="13577">
                    <a:moveTo>
                      <a:pt x="13364" y="0"/>
                    </a:moveTo>
                    <a:cubicBezTo>
                      <a:pt x="13215" y="77"/>
                      <a:pt x="13050" y="136"/>
                      <a:pt x="12918" y="236"/>
                    </a:cubicBezTo>
                    <a:cubicBezTo>
                      <a:pt x="12818" y="310"/>
                      <a:pt x="12744" y="429"/>
                      <a:pt x="12679" y="542"/>
                    </a:cubicBezTo>
                    <a:cubicBezTo>
                      <a:pt x="12045" y="1673"/>
                      <a:pt x="11189" y="2621"/>
                      <a:pt x="10242" y="3494"/>
                    </a:cubicBezTo>
                    <a:cubicBezTo>
                      <a:pt x="9627" y="4060"/>
                      <a:pt x="8950" y="4485"/>
                      <a:pt x="8153" y="4773"/>
                    </a:cubicBezTo>
                    <a:cubicBezTo>
                      <a:pt x="7648" y="4956"/>
                      <a:pt x="7206" y="5314"/>
                      <a:pt x="6746" y="5609"/>
                    </a:cubicBezTo>
                    <a:cubicBezTo>
                      <a:pt x="6350" y="5864"/>
                      <a:pt x="5982" y="6166"/>
                      <a:pt x="5575" y="6396"/>
                    </a:cubicBezTo>
                    <a:cubicBezTo>
                      <a:pt x="5328" y="6536"/>
                      <a:pt x="5012" y="6545"/>
                      <a:pt x="4757" y="6673"/>
                    </a:cubicBezTo>
                    <a:cubicBezTo>
                      <a:pt x="4342" y="6882"/>
                      <a:pt x="3947" y="7137"/>
                      <a:pt x="3549" y="7380"/>
                    </a:cubicBezTo>
                    <a:cubicBezTo>
                      <a:pt x="2441" y="8059"/>
                      <a:pt x="1202" y="8540"/>
                      <a:pt x="314" y="9553"/>
                    </a:cubicBezTo>
                    <a:cubicBezTo>
                      <a:pt x="88" y="9811"/>
                      <a:pt x="0" y="10089"/>
                      <a:pt x="157" y="10389"/>
                    </a:cubicBezTo>
                    <a:cubicBezTo>
                      <a:pt x="231" y="10530"/>
                      <a:pt x="327" y="10577"/>
                      <a:pt x="432" y="10577"/>
                    </a:cubicBezTo>
                    <a:cubicBezTo>
                      <a:pt x="550" y="10577"/>
                      <a:pt x="678" y="10518"/>
                      <a:pt x="798" y="10466"/>
                    </a:cubicBezTo>
                    <a:cubicBezTo>
                      <a:pt x="1549" y="10140"/>
                      <a:pt x="2299" y="9811"/>
                      <a:pt x="3048" y="9478"/>
                    </a:cubicBezTo>
                    <a:cubicBezTo>
                      <a:pt x="3103" y="9455"/>
                      <a:pt x="3136" y="9382"/>
                      <a:pt x="3189" y="9348"/>
                    </a:cubicBezTo>
                    <a:cubicBezTo>
                      <a:pt x="3683" y="9028"/>
                      <a:pt x="4158" y="8674"/>
                      <a:pt x="4679" y="8402"/>
                    </a:cubicBezTo>
                    <a:cubicBezTo>
                      <a:pt x="5818" y="7809"/>
                      <a:pt x="7045" y="7359"/>
                      <a:pt x="8115" y="6664"/>
                    </a:cubicBezTo>
                    <a:cubicBezTo>
                      <a:pt x="9321" y="5879"/>
                      <a:pt x="10372" y="4861"/>
                      <a:pt x="11532" y="4001"/>
                    </a:cubicBezTo>
                    <a:cubicBezTo>
                      <a:pt x="12600" y="3210"/>
                      <a:pt x="13086" y="2098"/>
                      <a:pt x="13454" y="894"/>
                    </a:cubicBezTo>
                    <a:cubicBezTo>
                      <a:pt x="13494" y="758"/>
                      <a:pt x="13525" y="620"/>
                      <a:pt x="13576" y="425"/>
                    </a:cubicBezTo>
                    <a:lnTo>
                      <a:pt x="13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32"/>
              <p:cNvSpPr/>
              <p:nvPr/>
            </p:nvSpPr>
            <p:spPr>
              <a:xfrm>
                <a:off x="3051900" y="3618550"/>
                <a:ext cx="286075" cy="232325"/>
              </a:xfrm>
              <a:custGeom>
                <a:rect b="b" l="l" r="r" t="t"/>
                <a:pathLst>
                  <a:path extrusionOk="0" h="9293" w="11443">
                    <a:moveTo>
                      <a:pt x="728" y="0"/>
                    </a:moveTo>
                    <a:cubicBezTo>
                      <a:pt x="671" y="0"/>
                      <a:pt x="609" y="11"/>
                      <a:pt x="541" y="35"/>
                    </a:cubicBezTo>
                    <a:cubicBezTo>
                      <a:pt x="192" y="158"/>
                      <a:pt x="1" y="430"/>
                      <a:pt x="51" y="790"/>
                    </a:cubicBezTo>
                    <a:cubicBezTo>
                      <a:pt x="137" y="1410"/>
                      <a:pt x="353" y="1975"/>
                      <a:pt x="830" y="2424"/>
                    </a:cubicBezTo>
                    <a:cubicBezTo>
                      <a:pt x="1061" y="2643"/>
                      <a:pt x="1238" y="2920"/>
                      <a:pt x="1427" y="3179"/>
                    </a:cubicBezTo>
                    <a:cubicBezTo>
                      <a:pt x="1712" y="3567"/>
                      <a:pt x="1942" y="4006"/>
                      <a:pt x="2277" y="4341"/>
                    </a:cubicBezTo>
                    <a:cubicBezTo>
                      <a:pt x="2951" y="5018"/>
                      <a:pt x="3650" y="5679"/>
                      <a:pt x="4394" y="6272"/>
                    </a:cubicBezTo>
                    <a:cubicBezTo>
                      <a:pt x="5156" y="6879"/>
                      <a:pt x="5951" y="7469"/>
                      <a:pt x="6799" y="7938"/>
                    </a:cubicBezTo>
                    <a:cubicBezTo>
                      <a:pt x="7660" y="8414"/>
                      <a:pt x="8610" y="8734"/>
                      <a:pt x="9519" y="9127"/>
                    </a:cubicBezTo>
                    <a:cubicBezTo>
                      <a:pt x="9774" y="9236"/>
                      <a:pt x="10027" y="9292"/>
                      <a:pt x="10272" y="9292"/>
                    </a:cubicBezTo>
                    <a:cubicBezTo>
                      <a:pt x="10697" y="9292"/>
                      <a:pt x="11099" y="9124"/>
                      <a:pt x="11443" y="8776"/>
                    </a:cubicBezTo>
                    <a:cubicBezTo>
                      <a:pt x="11133" y="8457"/>
                      <a:pt x="10882" y="8100"/>
                      <a:pt x="10545" y="7873"/>
                    </a:cubicBezTo>
                    <a:cubicBezTo>
                      <a:pt x="9927" y="7453"/>
                      <a:pt x="9257" y="7107"/>
                      <a:pt x="8608" y="6736"/>
                    </a:cubicBezTo>
                    <a:cubicBezTo>
                      <a:pt x="8301" y="6559"/>
                      <a:pt x="7991" y="6393"/>
                      <a:pt x="7683" y="6223"/>
                    </a:cubicBezTo>
                    <a:cubicBezTo>
                      <a:pt x="7126" y="5916"/>
                      <a:pt x="6554" y="5635"/>
                      <a:pt x="6014" y="5296"/>
                    </a:cubicBezTo>
                    <a:cubicBezTo>
                      <a:pt x="5551" y="5007"/>
                      <a:pt x="5162" y="4580"/>
                      <a:pt x="4674" y="4346"/>
                    </a:cubicBezTo>
                    <a:cubicBezTo>
                      <a:pt x="4180" y="4111"/>
                      <a:pt x="3749" y="3759"/>
                      <a:pt x="3418" y="3320"/>
                    </a:cubicBezTo>
                    <a:cubicBezTo>
                      <a:pt x="3091" y="2892"/>
                      <a:pt x="2759" y="2463"/>
                      <a:pt x="2438" y="2028"/>
                    </a:cubicBezTo>
                    <a:cubicBezTo>
                      <a:pt x="2049" y="1500"/>
                      <a:pt x="1668" y="966"/>
                      <a:pt x="1285" y="434"/>
                    </a:cubicBezTo>
                    <a:cubicBezTo>
                      <a:pt x="1135" y="223"/>
                      <a:pt x="986" y="0"/>
                      <a:pt x="7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2"/>
              <p:cNvSpPr/>
              <p:nvPr/>
            </p:nvSpPr>
            <p:spPr>
              <a:xfrm>
                <a:off x="3184325" y="3160950"/>
                <a:ext cx="219425" cy="281150"/>
              </a:xfrm>
              <a:custGeom>
                <a:rect b="b" l="l" r="r" t="t"/>
                <a:pathLst>
                  <a:path extrusionOk="0" h="11246" w="8777">
                    <a:moveTo>
                      <a:pt x="715" y="0"/>
                    </a:moveTo>
                    <a:cubicBezTo>
                      <a:pt x="699" y="0"/>
                      <a:pt x="683" y="2"/>
                      <a:pt x="669" y="6"/>
                    </a:cubicBezTo>
                    <a:cubicBezTo>
                      <a:pt x="443" y="63"/>
                      <a:pt x="196" y="385"/>
                      <a:pt x="125" y="637"/>
                    </a:cubicBezTo>
                    <a:cubicBezTo>
                      <a:pt x="1" y="1080"/>
                      <a:pt x="39" y="1541"/>
                      <a:pt x="255" y="1987"/>
                    </a:cubicBezTo>
                    <a:cubicBezTo>
                      <a:pt x="723" y="2954"/>
                      <a:pt x="1126" y="3953"/>
                      <a:pt x="1613" y="4910"/>
                    </a:cubicBezTo>
                    <a:cubicBezTo>
                      <a:pt x="1969" y="5620"/>
                      <a:pt x="2380" y="6302"/>
                      <a:pt x="2840" y="6951"/>
                    </a:cubicBezTo>
                    <a:cubicBezTo>
                      <a:pt x="3376" y="7699"/>
                      <a:pt x="3941" y="8446"/>
                      <a:pt x="4591" y="9091"/>
                    </a:cubicBezTo>
                    <a:cubicBezTo>
                      <a:pt x="5175" y="9669"/>
                      <a:pt x="5899" y="10106"/>
                      <a:pt x="6556" y="10609"/>
                    </a:cubicBezTo>
                    <a:cubicBezTo>
                      <a:pt x="6739" y="10751"/>
                      <a:pt x="6896" y="10931"/>
                      <a:pt x="7090" y="11055"/>
                    </a:cubicBezTo>
                    <a:cubicBezTo>
                      <a:pt x="7295" y="11188"/>
                      <a:pt x="7492" y="11245"/>
                      <a:pt x="7687" y="11245"/>
                    </a:cubicBezTo>
                    <a:cubicBezTo>
                      <a:pt x="8048" y="11245"/>
                      <a:pt x="8400" y="11050"/>
                      <a:pt x="8776" y="10782"/>
                    </a:cubicBezTo>
                    <a:cubicBezTo>
                      <a:pt x="8169" y="10207"/>
                      <a:pt x="7578" y="9669"/>
                      <a:pt x="7013" y="9106"/>
                    </a:cubicBezTo>
                    <a:cubicBezTo>
                      <a:pt x="6311" y="8404"/>
                      <a:pt x="5633" y="7678"/>
                      <a:pt x="4944" y="6964"/>
                    </a:cubicBezTo>
                    <a:cubicBezTo>
                      <a:pt x="4664" y="6675"/>
                      <a:pt x="4532" y="6323"/>
                      <a:pt x="4379" y="5954"/>
                    </a:cubicBezTo>
                    <a:cubicBezTo>
                      <a:pt x="4113" y="5320"/>
                      <a:pt x="3472" y="4906"/>
                      <a:pt x="3267" y="4192"/>
                    </a:cubicBezTo>
                    <a:cubicBezTo>
                      <a:pt x="3146" y="3779"/>
                      <a:pt x="2836" y="3421"/>
                      <a:pt x="2635" y="3026"/>
                    </a:cubicBezTo>
                    <a:cubicBezTo>
                      <a:pt x="2197" y="2163"/>
                      <a:pt x="1800" y="1277"/>
                      <a:pt x="1331" y="431"/>
                    </a:cubicBezTo>
                    <a:cubicBezTo>
                      <a:pt x="1222" y="235"/>
                      <a:pt x="905" y="0"/>
                      <a:pt x="7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2"/>
              <p:cNvSpPr/>
              <p:nvPr/>
            </p:nvSpPr>
            <p:spPr>
              <a:xfrm>
                <a:off x="3047700" y="3736075"/>
                <a:ext cx="262000" cy="197750"/>
              </a:xfrm>
              <a:custGeom>
                <a:rect b="b" l="l" r="r" t="t"/>
                <a:pathLst>
                  <a:path extrusionOk="0" h="7910" w="10480">
                    <a:moveTo>
                      <a:pt x="639" y="1"/>
                    </a:moveTo>
                    <a:cubicBezTo>
                      <a:pt x="610" y="1"/>
                      <a:pt x="580" y="2"/>
                      <a:pt x="550" y="5"/>
                    </a:cubicBezTo>
                    <a:cubicBezTo>
                      <a:pt x="148" y="47"/>
                      <a:pt x="90" y="358"/>
                      <a:pt x="134" y="702"/>
                    </a:cubicBezTo>
                    <a:lnTo>
                      <a:pt x="0" y="763"/>
                    </a:lnTo>
                    <a:cubicBezTo>
                      <a:pt x="205" y="1165"/>
                      <a:pt x="389" y="1581"/>
                      <a:pt x="623" y="1966"/>
                    </a:cubicBezTo>
                    <a:cubicBezTo>
                      <a:pt x="866" y="2368"/>
                      <a:pt x="1172" y="2729"/>
                      <a:pt x="1425" y="3124"/>
                    </a:cubicBezTo>
                    <a:cubicBezTo>
                      <a:pt x="1909" y="3882"/>
                      <a:pt x="2529" y="4521"/>
                      <a:pt x="3236" y="5059"/>
                    </a:cubicBezTo>
                    <a:cubicBezTo>
                      <a:pt x="3833" y="5513"/>
                      <a:pt x="4470" y="5915"/>
                      <a:pt x="5140" y="6260"/>
                    </a:cubicBezTo>
                    <a:cubicBezTo>
                      <a:pt x="5730" y="6564"/>
                      <a:pt x="6366" y="6845"/>
                      <a:pt x="7011" y="6954"/>
                    </a:cubicBezTo>
                    <a:cubicBezTo>
                      <a:pt x="7403" y="7020"/>
                      <a:pt x="7742" y="7113"/>
                      <a:pt x="8092" y="7284"/>
                    </a:cubicBezTo>
                    <a:cubicBezTo>
                      <a:pt x="8582" y="7523"/>
                      <a:pt x="9090" y="7745"/>
                      <a:pt x="9612" y="7883"/>
                    </a:cubicBezTo>
                    <a:cubicBezTo>
                      <a:pt x="9683" y="7901"/>
                      <a:pt x="9752" y="7910"/>
                      <a:pt x="9816" y="7910"/>
                    </a:cubicBezTo>
                    <a:cubicBezTo>
                      <a:pt x="10227" y="7910"/>
                      <a:pt x="10479" y="7558"/>
                      <a:pt x="10307" y="7132"/>
                    </a:cubicBezTo>
                    <a:cubicBezTo>
                      <a:pt x="10164" y="6780"/>
                      <a:pt x="9915" y="6382"/>
                      <a:pt x="9601" y="6208"/>
                    </a:cubicBezTo>
                    <a:cubicBezTo>
                      <a:pt x="8778" y="5750"/>
                      <a:pt x="7886" y="5417"/>
                      <a:pt x="7036" y="5008"/>
                    </a:cubicBezTo>
                    <a:cubicBezTo>
                      <a:pt x="6067" y="4544"/>
                      <a:pt x="5106" y="4064"/>
                      <a:pt x="4155" y="3568"/>
                    </a:cubicBezTo>
                    <a:cubicBezTo>
                      <a:pt x="3063" y="2999"/>
                      <a:pt x="2263" y="2117"/>
                      <a:pt x="1595" y="1104"/>
                    </a:cubicBezTo>
                    <a:cubicBezTo>
                      <a:pt x="1473" y="918"/>
                      <a:pt x="1312" y="740"/>
                      <a:pt x="1252" y="536"/>
                    </a:cubicBezTo>
                    <a:cubicBezTo>
                      <a:pt x="1154" y="192"/>
                      <a:pt x="955" y="1"/>
                      <a:pt x="6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2"/>
              <p:cNvSpPr/>
              <p:nvPr/>
            </p:nvSpPr>
            <p:spPr>
              <a:xfrm>
                <a:off x="3284025" y="2937500"/>
                <a:ext cx="285350" cy="199625"/>
              </a:xfrm>
              <a:custGeom>
                <a:rect b="b" l="l" r="r" t="t"/>
                <a:pathLst>
                  <a:path extrusionOk="0" h="7985" w="11414">
                    <a:moveTo>
                      <a:pt x="10836" y="1"/>
                    </a:moveTo>
                    <a:cubicBezTo>
                      <a:pt x="10708" y="1"/>
                      <a:pt x="10578" y="59"/>
                      <a:pt x="10451" y="130"/>
                    </a:cubicBezTo>
                    <a:cubicBezTo>
                      <a:pt x="10085" y="335"/>
                      <a:pt x="9735" y="566"/>
                      <a:pt x="9379" y="785"/>
                    </a:cubicBezTo>
                    <a:cubicBezTo>
                      <a:pt x="8483" y="1336"/>
                      <a:pt x="7541" y="1817"/>
                      <a:pt x="6804" y="2598"/>
                    </a:cubicBezTo>
                    <a:cubicBezTo>
                      <a:pt x="6498" y="2925"/>
                      <a:pt x="6174" y="3247"/>
                      <a:pt x="5814" y="3513"/>
                    </a:cubicBezTo>
                    <a:cubicBezTo>
                      <a:pt x="5326" y="3871"/>
                      <a:pt x="4790" y="4164"/>
                      <a:pt x="4287" y="4502"/>
                    </a:cubicBezTo>
                    <a:cubicBezTo>
                      <a:pt x="3374" y="5115"/>
                      <a:pt x="2451" y="5716"/>
                      <a:pt x="1570" y="6375"/>
                    </a:cubicBezTo>
                    <a:cubicBezTo>
                      <a:pt x="1038" y="6777"/>
                      <a:pt x="577" y="7276"/>
                      <a:pt x="0" y="7808"/>
                    </a:cubicBezTo>
                    <a:cubicBezTo>
                      <a:pt x="227" y="7906"/>
                      <a:pt x="327" y="7985"/>
                      <a:pt x="399" y="7985"/>
                    </a:cubicBezTo>
                    <a:cubicBezTo>
                      <a:pt x="406" y="7985"/>
                      <a:pt x="413" y="7984"/>
                      <a:pt x="420" y="7983"/>
                    </a:cubicBezTo>
                    <a:cubicBezTo>
                      <a:pt x="1168" y="7814"/>
                      <a:pt x="1915" y="7634"/>
                      <a:pt x="2658" y="7445"/>
                    </a:cubicBezTo>
                    <a:cubicBezTo>
                      <a:pt x="2859" y="7393"/>
                      <a:pt x="3048" y="7301"/>
                      <a:pt x="3243" y="7230"/>
                    </a:cubicBezTo>
                    <a:cubicBezTo>
                      <a:pt x="3402" y="7173"/>
                      <a:pt x="3584" y="7152"/>
                      <a:pt x="3714" y="7058"/>
                    </a:cubicBezTo>
                    <a:cubicBezTo>
                      <a:pt x="4603" y="6405"/>
                      <a:pt x="5483" y="5739"/>
                      <a:pt x="6360" y="5071"/>
                    </a:cubicBezTo>
                    <a:cubicBezTo>
                      <a:pt x="6930" y="4636"/>
                      <a:pt x="7518" y="4221"/>
                      <a:pt x="8054" y="3746"/>
                    </a:cubicBezTo>
                    <a:cubicBezTo>
                      <a:pt x="9090" y="2827"/>
                      <a:pt x="10099" y="1878"/>
                      <a:pt x="11107" y="930"/>
                    </a:cubicBezTo>
                    <a:cubicBezTo>
                      <a:pt x="11322" y="729"/>
                      <a:pt x="11414" y="478"/>
                      <a:pt x="11190" y="195"/>
                    </a:cubicBezTo>
                    <a:cubicBezTo>
                      <a:pt x="11076" y="53"/>
                      <a:pt x="10957" y="1"/>
                      <a:pt x="10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2"/>
              <p:cNvSpPr/>
              <p:nvPr/>
            </p:nvSpPr>
            <p:spPr>
              <a:xfrm>
                <a:off x="3106700" y="3213750"/>
                <a:ext cx="209275" cy="273925"/>
              </a:xfrm>
              <a:custGeom>
                <a:rect b="b" l="l" r="r" t="t"/>
                <a:pathLst>
                  <a:path extrusionOk="0" h="10957" w="8371">
                    <a:moveTo>
                      <a:pt x="701" y="1"/>
                    </a:moveTo>
                    <a:cubicBezTo>
                      <a:pt x="536" y="1"/>
                      <a:pt x="363" y="112"/>
                      <a:pt x="219" y="333"/>
                    </a:cubicBezTo>
                    <a:cubicBezTo>
                      <a:pt x="141" y="453"/>
                      <a:pt x="70" y="601"/>
                      <a:pt x="62" y="738"/>
                    </a:cubicBezTo>
                    <a:cubicBezTo>
                      <a:pt x="1" y="2059"/>
                      <a:pt x="583" y="3179"/>
                      <a:pt x="1218" y="4270"/>
                    </a:cubicBezTo>
                    <a:cubicBezTo>
                      <a:pt x="1488" y="4737"/>
                      <a:pt x="1816" y="5174"/>
                      <a:pt x="2133" y="5610"/>
                    </a:cubicBezTo>
                    <a:cubicBezTo>
                      <a:pt x="2608" y="6261"/>
                      <a:pt x="3041" y="6956"/>
                      <a:pt x="3598" y="7527"/>
                    </a:cubicBezTo>
                    <a:cubicBezTo>
                      <a:pt x="4264" y="8206"/>
                      <a:pt x="5058" y="8758"/>
                      <a:pt x="5765" y="9399"/>
                    </a:cubicBezTo>
                    <a:cubicBezTo>
                      <a:pt x="6104" y="9707"/>
                      <a:pt x="6370" y="10098"/>
                      <a:pt x="6674" y="10446"/>
                    </a:cubicBezTo>
                    <a:cubicBezTo>
                      <a:pt x="7001" y="10821"/>
                      <a:pt x="7384" y="10956"/>
                      <a:pt x="7793" y="10956"/>
                    </a:cubicBezTo>
                    <a:cubicBezTo>
                      <a:pt x="7981" y="10956"/>
                      <a:pt x="8174" y="10928"/>
                      <a:pt x="8370" y="10881"/>
                    </a:cubicBezTo>
                    <a:cubicBezTo>
                      <a:pt x="8313" y="9830"/>
                      <a:pt x="7541" y="9206"/>
                      <a:pt x="6973" y="8497"/>
                    </a:cubicBezTo>
                    <a:cubicBezTo>
                      <a:pt x="6356" y="7731"/>
                      <a:pt x="5570" y="7104"/>
                      <a:pt x="4867" y="6407"/>
                    </a:cubicBezTo>
                    <a:cubicBezTo>
                      <a:pt x="4388" y="5932"/>
                      <a:pt x="3864" y="5484"/>
                      <a:pt x="3475" y="4942"/>
                    </a:cubicBezTo>
                    <a:cubicBezTo>
                      <a:pt x="2937" y="4194"/>
                      <a:pt x="2466" y="3388"/>
                      <a:pt x="2049" y="2567"/>
                    </a:cubicBezTo>
                    <a:cubicBezTo>
                      <a:pt x="1695" y="1872"/>
                      <a:pt x="1475" y="1110"/>
                      <a:pt x="1163" y="392"/>
                    </a:cubicBezTo>
                    <a:cubicBezTo>
                      <a:pt x="1049" y="130"/>
                      <a:pt x="880" y="1"/>
                      <a:pt x="70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2"/>
              <p:cNvSpPr/>
              <p:nvPr/>
            </p:nvSpPr>
            <p:spPr>
              <a:xfrm>
                <a:off x="3351125" y="2989975"/>
                <a:ext cx="261275" cy="223350"/>
              </a:xfrm>
              <a:custGeom>
                <a:rect b="b" l="l" r="r" t="t"/>
                <a:pathLst>
                  <a:path extrusionOk="0" h="8934" w="10451">
                    <a:moveTo>
                      <a:pt x="10284" y="1"/>
                    </a:moveTo>
                    <a:cubicBezTo>
                      <a:pt x="10265" y="9"/>
                      <a:pt x="10244" y="14"/>
                      <a:pt x="10225" y="22"/>
                    </a:cubicBezTo>
                    <a:cubicBezTo>
                      <a:pt x="10185" y="35"/>
                      <a:pt x="10142" y="49"/>
                      <a:pt x="10100" y="60"/>
                    </a:cubicBezTo>
                    <a:cubicBezTo>
                      <a:pt x="10060" y="74"/>
                      <a:pt x="10018" y="87"/>
                      <a:pt x="9982" y="102"/>
                    </a:cubicBezTo>
                    <a:cubicBezTo>
                      <a:pt x="9926" y="123"/>
                      <a:pt x="9878" y="156"/>
                      <a:pt x="9840" y="198"/>
                    </a:cubicBezTo>
                    <a:cubicBezTo>
                      <a:pt x="9656" y="416"/>
                      <a:pt x="9564" y="713"/>
                      <a:pt x="9375" y="925"/>
                    </a:cubicBezTo>
                    <a:cubicBezTo>
                      <a:pt x="8795" y="1580"/>
                      <a:pt x="8196" y="2218"/>
                      <a:pt x="7589" y="2848"/>
                    </a:cubicBezTo>
                    <a:cubicBezTo>
                      <a:pt x="7269" y="3177"/>
                      <a:pt x="6946" y="3512"/>
                      <a:pt x="6576" y="3774"/>
                    </a:cubicBezTo>
                    <a:cubicBezTo>
                      <a:pt x="6067" y="4136"/>
                      <a:pt x="5510" y="4431"/>
                      <a:pt x="4978" y="4762"/>
                    </a:cubicBezTo>
                    <a:cubicBezTo>
                      <a:pt x="4704" y="4930"/>
                      <a:pt x="4369" y="5064"/>
                      <a:pt x="4187" y="5307"/>
                    </a:cubicBezTo>
                    <a:cubicBezTo>
                      <a:pt x="3795" y="5836"/>
                      <a:pt x="3247" y="5953"/>
                      <a:pt x="2671" y="6100"/>
                    </a:cubicBezTo>
                    <a:cubicBezTo>
                      <a:pt x="2330" y="6186"/>
                      <a:pt x="2045" y="6494"/>
                      <a:pt x="1704" y="6571"/>
                    </a:cubicBezTo>
                    <a:cubicBezTo>
                      <a:pt x="825" y="6764"/>
                      <a:pt x="354" y="7316"/>
                      <a:pt x="121" y="8139"/>
                    </a:cubicBezTo>
                    <a:cubicBezTo>
                      <a:pt x="0" y="8564"/>
                      <a:pt x="196" y="8837"/>
                      <a:pt x="678" y="8933"/>
                    </a:cubicBezTo>
                    <a:cubicBezTo>
                      <a:pt x="1461" y="8571"/>
                      <a:pt x="2257" y="8234"/>
                      <a:pt x="3023" y="7838"/>
                    </a:cubicBezTo>
                    <a:cubicBezTo>
                      <a:pt x="3527" y="7578"/>
                      <a:pt x="3975" y="7220"/>
                      <a:pt x="4459" y="6923"/>
                    </a:cubicBezTo>
                    <a:cubicBezTo>
                      <a:pt x="4779" y="6726"/>
                      <a:pt x="5125" y="6573"/>
                      <a:pt x="5447" y="6378"/>
                    </a:cubicBezTo>
                    <a:cubicBezTo>
                      <a:pt x="5717" y="6217"/>
                      <a:pt x="5971" y="6031"/>
                      <a:pt x="6226" y="5845"/>
                    </a:cubicBezTo>
                    <a:cubicBezTo>
                      <a:pt x="6949" y="5315"/>
                      <a:pt x="7702" y="4819"/>
                      <a:pt x="8379" y="4235"/>
                    </a:cubicBezTo>
                    <a:cubicBezTo>
                      <a:pt x="8802" y="3872"/>
                      <a:pt x="9155" y="3405"/>
                      <a:pt x="9463" y="2934"/>
                    </a:cubicBezTo>
                    <a:cubicBezTo>
                      <a:pt x="9953" y="2185"/>
                      <a:pt x="10372" y="1391"/>
                      <a:pt x="10443" y="472"/>
                    </a:cubicBezTo>
                    <a:cubicBezTo>
                      <a:pt x="10451" y="376"/>
                      <a:pt x="10409" y="278"/>
                      <a:pt x="10361" y="179"/>
                    </a:cubicBezTo>
                    <a:cubicBezTo>
                      <a:pt x="10334" y="120"/>
                      <a:pt x="10305" y="58"/>
                      <a:pt x="102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2"/>
              <p:cNvSpPr/>
              <p:nvPr/>
            </p:nvSpPr>
            <p:spPr>
              <a:xfrm>
                <a:off x="4527625" y="4002125"/>
                <a:ext cx="259425" cy="216850"/>
              </a:xfrm>
              <a:custGeom>
                <a:rect b="b" l="l" r="r" t="t"/>
                <a:pathLst>
                  <a:path extrusionOk="0" h="8674" w="10377">
                    <a:moveTo>
                      <a:pt x="786" y="0"/>
                    </a:moveTo>
                    <a:cubicBezTo>
                      <a:pt x="574" y="0"/>
                      <a:pt x="373" y="63"/>
                      <a:pt x="270" y="185"/>
                    </a:cubicBezTo>
                    <a:cubicBezTo>
                      <a:pt x="1" y="505"/>
                      <a:pt x="173" y="813"/>
                      <a:pt x="381" y="1064"/>
                    </a:cubicBezTo>
                    <a:cubicBezTo>
                      <a:pt x="628" y="1359"/>
                      <a:pt x="921" y="1615"/>
                      <a:pt x="1201" y="1881"/>
                    </a:cubicBezTo>
                    <a:cubicBezTo>
                      <a:pt x="1672" y="2329"/>
                      <a:pt x="2215" y="2718"/>
                      <a:pt x="2610" y="3227"/>
                    </a:cubicBezTo>
                    <a:cubicBezTo>
                      <a:pt x="3398" y="4244"/>
                      <a:pt x="4168" y="5270"/>
                      <a:pt x="5225" y="6026"/>
                    </a:cubicBezTo>
                    <a:cubicBezTo>
                      <a:pt x="6352" y="6832"/>
                      <a:pt x="7499" y="7609"/>
                      <a:pt x="8659" y="8371"/>
                    </a:cubicBezTo>
                    <a:cubicBezTo>
                      <a:pt x="8885" y="8518"/>
                      <a:pt x="9203" y="8528"/>
                      <a:pt x="9478" y="8601"/>
                    </a:cubicBezTo>
                    <a:lnTo>
                      <a:pt x="9582" y="8673"/>
                    </a:lnTo>
                    <a:cubicBezTo>
                      <a:pt x="9766" y="8511"/>
                      <a:pt x="9999" y="8380"/>
                      <a:pt x="10122" y="8181"/>
                    </a:cubicBezTo>
                    <a:cubicBezTo>
                      <a:pt x="10376" y="7764"/>
                      <a:pt x="10160" y="7398"/>
                      <a:pt x="9825" y="7167"/>
                    </a:cubicBezTo>
                    <a:cubicBezTo>
                      <a:pt x="9182" y="6723"/>
                      <a:pt x="8399" y="6434"/>
                      <a:pt x="7855" y="5898"/>
                    </a:cubicBezTo>
                    <a:cubicBezTo>
                      <a:pt x="7187" y="5239"/>
                      <a:pt x="6190" y="5103"/>
                      <a:pt x="5632" y="4286"/>
                    </a:cubicBezTo>
                    <a:cubicBezTo>
                      <a:pt x="5343" y="3861"/>
                      <a:pt x="4836" y="3587"/>
                      <a:pt x="4455" y="3217"/>
                    </a:cubicBezTo>
                    <a:cubicBezTo>
                      <a:pt x="3429" y="2222"/>
                      <a:pt x="2424" y="1207"/>
                      <a:pt x="1396" y="214"/>
                    </a:cubicBezTo>
                    <a:cubicBezTo>
                      <a:pt x="1249" y="71"/>
                      <a:pt x="1011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2"/>
              <p:cNvSpPr/>
              <p:nvPr/>
            </p:nvSpPr>
            <p:spPr>
              <a:xfrm>
                <a:off x="3652825" y="2634475"/>
                <a:ext cx="61700" cy="241450"/>
              </a:xfrm>
              <a:custGeom>
                <a:rect b="b" l="l" r="r" t="t"/>
                <a:pathLst>
                  <a:path extrusionOk="0" h="9658" w="2468">
                    <a:moveTo>
                      <a:pt x="1525" y="1"/>
                    </a:moveTo>
                    <a:cubicBezTo>
                      <a:pt x="1170" y="1"/>
                      <a:pt x="820" y="289"/>
                      <a:pt x="756" y="709"/>
                    </a:cubicBezTo>
                    <a:cubicBezTo>
                      <a:pt x="739" y="819"/>
                      <a:pt x="762" y="953"/>
                      <a:pt x="707" y="1033"/>
                    </a:cubicBezTo>
                    <a:cubicBezTo>
                      <a:pt x="192" y="1755"/>
                      <a:pt x="0" y="2570"/>
                      <a:pt x="8" y="3439"/>
                    </a:cubicBezTo>
                    <a:cubicBezTo>
                      <a:pt x="10" y="3753"/>
                      <a:pt x="102" y="4067"/>
                      <a:pt x="104" y="4383"/>
                    </a:cubicBezTo>
                    <a:cubicBezTo>
                      <a:pt x="106" y="4800"/>
                      <a:pt x="2" y="5223"/>
                      <a:pt x="48" y="5633"/>
                    </a:cubicBezTo>
                    <a:cubicBezTo>
                      <a:pt x="90" y="6020"/>
                      <a:pt x="280" y="6387"/>
                      <a:pt x="377" y="6770"/>
                    </a:cubicBezTo>
                    <a:cubicBezTo>
                      <a:pt x="665" y="7886"/>
                      <a:pt x="1222" y="8834"/>
                      <a:pt x="2141" y="9657"/>
                    </a:cubicBezTo>
                    <a:cubicBezTo>
                      <a:pt x="2468" y="8905"/>
                      <a:pt x="2338" y="8223"/>
                      <a:pt x="2169" y="7523"/>
                    </a:cubicBezTo>
                    <a:cubicBezTo>
                      <a:pt x="1938" y="6563"/>
                      <a:pt x="1729" y="5597"/>
                      <a:pt x="1599" y="4620"/>
                    </a:cubicBezTo>
                    <a:cubicBezTo>
                      <a:pt x="1539" y="4190"/>
                      <a:pt x="1721" y="3732"/>
                      <a:pt x="1752" y="3282"/>
                    </a:cubicBezTo>
                    <a:cubicBezTo>
                      <a:pt x="1809" y="2394"/>
                      <a:pt x="1840" y="1508"/>
                      <a:pt x="2160" y="656"/>
                    </a:cubicBezTo>
                    <a:cubicBezTo>
                      <a:pt x="2208" y="526"/>
                      <a:pt x="2056" y="242"/>
                      <a:pt x="1917" y="135"/>
                    </a:cubicBezTo>
                    <a:cubicBezTo>
                      <a:pt x="1796" y="43"/>
                      <a:pt x="1660" y="1"/>
                      <a:pt x="1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2"/>
              <p:cNvSpPr/>
              <p:nvPr/>
            </p:nvSpPr>
            <p:spPr>
              <a:xfrm>
                <a:off x="3742600" y="2684700"/>
                <a:ext cx="48500" cy="215450"/>
              </a:xfrm>
              <a:custGeom>
                <a:rect b="b" l="l" r="r" t="t"/>
                <a:pathLst>
                  <a:path extrusionOk="0" h="8618" w="1940">
                    <a:moveTo>
                      <a:pt x="1442" y="1"/>
                    </a:moveTo>
                    <a:cubicBezTo>
                      <a:pt x="1284" y="1"/>
                      <a:pt x="1025" y="126"/>
                      <a:pt x="944" y="253"/>
                    </a:cubicBezTo>
                    <a:cubicBezTo>
                      <a:pt x="717" y="617"/>
                      <a:pt x="489" y="1023"/>
                      <a:pt x="428" y="1436"/>
                    </a:cubicBezTo>
                    <a:cubicBezTo>
                      <a:pt x="236" y="2721"/>
                      <a:pt x="119" y="4017"/>
                      <a:pt x="1" y="5066"/>
                    </a:cubicBezTo>
                    <a:cubicBezTo>
                      <a:pt x="83" y="6117"/>
                      <a:pt x="91" y="6928"/>
                      <a:pt x="236" y="7713"/>
                    </a:cubicBezTo>
                    <a:cubicBezTo>
                      <a:pt x="297" y="8042"/>
                      <a:pt x="619" y="8362"/>
                      <a:pt x="898" y="8590"/>
                    </a:cubicBezTo>
                    <a:cubicBezTo>
                      <a:pt x="922" y="8609"/>
                      <a:pt x="963" y="8618"/>
                      <a:pt x="1013" y="8618"/>
                    </a:cubicBezTo>
                    <a:cubicBezTo>
                      <a:pt x="1182" y="8618"/>
                      <a:pt x="1457" y="8520"/>
                      <a:pt x="1528" y="8406"/>
                    </a:cubicBezTo>
                    <a:cubicBezTo>
                      <a:pt x="1718" y="8102"/>
                      <a:pt x="1831" y="7753"/>
                      <a:pt x="1854" y="7395"/>
                    </a:cubicBezTo>
                    <a:cubicBezTo>
                      <a:pt x="1877" y="6917"/>
                      <a:pt x="1743" y="6432"/>
                      <a:pt x="1746" y="5950"/>
                    </a:cubicBezTo>
                    <a:cubicBezTo>
                      <a:pt x="1750" y="5265"/>
                      <a:pt x="1836" y="4577"/>
                      <a:pt x="1859" y="3892"/>
                    </a:cubicBezTo>
                    <a:cubicBezTo>
                      <a:pt x="1896" y="2793"/>
                      <a:pt x="1708" y="1694"/>
                      <a:pt x="1909" y="594"/>
                    </a:cubicBezTo>
                    <a:cubicBezTo>
                      <a:pt x="1940" y="420"/>
                      <a:pt x="1708" y="107"/>
                      <a:pt x="1521" y="16"/>
                    </a:cubicBezTo>
                    <a:cubicBezTo>
                      <a:pt x="1500" y="5"/>
                      <a:pt x="1473" y="1"/>
                      <a:pt x="1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2"/>
              <p:cNvSpPr/>
              <p:nvPr/>
            </p:nvSpPr>
            <p:spPr>
              <a:xfrm>
                <a:off x="4517975" y="4121950"/>
                <a:ext cx="194225" cy="157850"/>
              </a:xfrm>
              <a:custGeom>
                <a:rect b="b" l="l" r="r" t="t"/>
                <a:pathLst>
                  <a:path extrusionOk="0" h="6314" w="7769">
                    <a:moveTo>
                      <a:pt x="372" y="1"/>
                    </a:moveTo>
                    <a:cubicBezTo>
                      <a:pt x="138" y="1"/>
                      <a:pt x="1" y="183"/>
                      <a:pt x="53" y="482"/>
                    </a:cubicBezTo>
                    <a:cubicBezTo>
                      <a:pt x="84" y="670"/>
                      <a:pt x="151" y="879"/>
                      <a:pt x="272" y="1015"/>
                    </a:cubicBezTo>
                    <a:cubicBezTo>
                      <a:pt x="859" y="1675"/>
                      <a:pt x="1455" y="2330"/>
                      <a:pt x="2081" y="2954"/>
                    </a:cubicBezTo>
                    <a:cubicBezTo>
                      <a:pt x="2479" y="3352"/>
                      <a:pt x="2942" y="3683"/>
                      <a:pt x="3358" y="4064"/>
                    </a:cubicBezTo>
                    <a:cubicBezTo>
                      <a:pt x="3557" y="4246"/>
                      <a:pt x="3677" y="4524"/>
                      <a:pt x="3894" y="4669"/>
                    </a:cubicBezTo>
                    <a:cubicBezTo>
                      <a:pt x="4443" y="5037"/>
                      <a:pt x="5012" y="5374"/>
                      <a:pt x="5595" y="5682"/>
                    </a:cubicBezTo>
                    <a:cubicBezTo>
                      <a:pt x="6047" y="5921"/>
                      <a:pt x="6522" y="6134"/>
                      <a:pt x="7008" y="6285"/>
                    </a:cubicBezTo>
                    <a:cubicBezTo>
                      <a:pt x="7072" y="6304"/>
                      <a:pt x="7134" y="6314"/>
                      <a:pt x="7193" y="6314"/>
                    </a:cubicBezTo>
                    <a:cubicBezTo>
                      <a:pt x="7517" y="6314"/>
                      <a:pt x="7760" y="6034"/>
                      <a:pt x="7768" y="5607"/>
                    </a:cubicBezTo>
                    <a:cubicBezTo>
                      <a:pt x="7716" y="5481"/>
                      <a:pt x="7638" y="5268"/>
                      <a:pt x="7542" y="5065"/>
                    </a:cubicBezTo>
                    <a:cubicBezTo>
                      <a:pt x="7200" y="4347"/>
                      <a:pt x="6396" y="4309"/>
                      <a:pt x="5829" y="3921"/>
                    </a:cubicBezTo>
                    <a:cubicBezTo>
                      <a:pt x="5067" y="3400"/>
                      <a:pt x="4263" y="2938"/>
                      <a:pt x="3507" y="2408"/>
                    </a:cubicBezTo>
                    <a:cubicBezTo>
                      <a:pt x="3139" y="2150"/>
                      <a:pt x="2852" y="1778"/>
                      <a:pt x="2506" y="1486"/>
                    </a:cubicBezTo>
                    <a:cubicBezTo>
                      <a:pt x="2023" y="1078"/>
                      <a:pt x="1522" y="693"/>
                      <a:pt x="1022" y="306"/>
                    </a:cubicBezTo>
                    <a:cubicBezTo>
                      <a:pt x="896" y="205"/>
                      <a:pt x="758" y="119"/>
                      <a:pt x="610" y="54"/>
                    </a:cubicBezTo>
                    <a:cubicBezTo>
                      <a:pt x="524" y="18"/>
                      <a:pt x="443" y="1"/>
                      <a:pt x="3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2"/>
              <p:cNvSpPr/>
              <p:nvPr/>
            </p:nvSpPr>
            <p:spPr>
              <a:xfrm>
                <a:off x="4794250" y="3043100"/>
                <a:ext cx="168825" cy="135075"/>
              </a:xfrm>
              <a:custGeom>
                <a:rect b="b" l="l" r="r" t="t"/>
                <a:pathLst>
                  <a:path extrusionOk="0" h="5403" w="6753">
                    <a:moveTo>
                      <a:pt x="712" y="0"/>
                    </a:moveTo>
                    <a:cubicBezTo>
                      <a:pt x="693" y="0"/>
                      <a:pt x="674" y="2"/>
                      <a:pt x="657" y="7"/>
                    </a:cubicBezTo>
                    <a:cubicBezTo>
                      <a:pt x="418" y="66"/>
                      <a:pt x="240" y="361"/>
                      <a:pt x="0" y="585"/>
                    </a:cubicBezTo>
                    <a:cubicBezTo>
                      <a:pt x="182" y="925"/>
                      <a:pt x="339" y="1146"/>
                      <a:pt x="420" y="1391"/>
                    </a:cubicBezTo>
                    <a:cubicBezTo>
                      <a:pt x="709" y="2269"/>
                      <a:pt x="1413" y="2796"/>
                      <a:pt x="2098" y="3301"/>
                    </a:cubicBezTo>
                    <a:cubicBezTo>
                      <a:pt x="2768" y="3795"/>
                      <a:pt x="3517" y="4191"/>
                      <a:pt x="4254" y="4586"/>
                    </a:cubicBezTo>
                    <a:cubicBezTo>
                      <a:pt x="4828" y="4894"/>
                      <a:pt x="5424" y="5162"/>
                      <a:pt x="6034" y="5384"/>
                    </a:cubicBezTo>
                    <a:cubicBezTo>
                      <a:pt x="6071" y="5397"/>
                      <a:pt x="6111" y="5402"/>
                      <a:pt x="6154" y="5402"/>
                    </a:cubicBezTo>
                    <a:cubicBezTo>
                      <a:pt x="6330" y="5402"/>
                      <a:pt x="6546" y="5307"/>
                      <a:pt x="6699" y="5214"/>
                    </a:cubicBezTo>
                    <a:cubicBezTo>
                      <a:pt x="6752" y="5179"/>
                      <a:pt x="6683" y="4792"/>
                      <a:pt x="6565" y="4670"/>
                    </a:cubicBezTo>
                    <a:cubicBezTo>
                      <a:pt x="6237" y="4327"/>
                      <a:pt x="5860" y="4029"/>
                      <a:pt x="5487" y="3732"/>
                    </a:cubicBezTo>
                    <a:cubicBezTo>
                      <a:pt x="5179" y="3487"/>
                      <a:pt x="4844" y="3274"/>
                      <a:pt x="4530" y="3037"/>
                    </a:cubicBezTo>
                    <a:cubicBezTo>
                      <a:pt x="3995" y="2633"/>
                      <a:pt x="3496" y="2175"/>
                      <a:pt x="2931" y="1819"/>
                    </a:cubicBezTo>
                    <a:cubicBezTo>
                      <a:pt x="2297" y="1417"/>
                      <a:pt x="1719" y="991"/>
                      <a:pt x="1300" y="349"/>
                    </a:cubicBezTo>
                    <a:cubicBezTo>
                      <a:pt x="1187" y="181"/>
                      <a:pt x="901" y="0"/>
                      <a:pt x="7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32"/>
              <p:cNvSpPr/>
              <p:nvPr/>
            </p:nvSpPr>
            <p:spPr>
              <a:xfrm>
                <a:off x="4732950" y="3091900"/>
                <a:ext cx="163150" cy="132625"/>
              </a:xfrm>
              <a:custGeom>
                <a:rect b="b" l="l" r="r" t="t"/>
                <a:pathLst>
                  <a:path extrusionOk="0" h="5305" w="6526">
                    <a:moveTo>
                      <a:pt x="540" y="0"/>
                    </a:moveTo>
                    <a:cubicBezTo>
                      <a:pt x="493" y="0"/>
                      <a:pt x="444" y="4"/>
                      <a:pt x="392" y="13"/>
                    </a:cubicBezTo>
                    <a:cubicBezTo>
                      <a:pt x="151" y="53"/>
                      <a:pt x="0" y="700"/>
                      <a:pt x="182" y="1018"/>
                    </a:cubicBezTo>
                    <a:cubicBezTo>
                      <a:pt x="563" y="1686"/>
                      <a:pt x="913" y="2391"/>
                      <a:pt x="1405" y="2972"/>
                    </a:cubicBezTo>
                    <a:cubicBezTo>
                      <a:pt x="1819" y="3461"/>
                      <a:pt x="2397" y="3819"/>
                      <a:pt x="2933" y="4188"/>
                    </a:cubicBezTo>
                    <a:cubicBezTo>
                      <a:pt x="3672" y="4695"/>
                      <a:pt x="4443" y="5153"/>
                      <a:pt x="5441" y="5291"/>
                    </a:cubicBezTo>
                    <a:cubicBezTo>
                      <a:pt x="5540" y="5281"/>
                      <a:pt x="5732" y="5304"/>
                      <a:pt x="5881" y="5237"/>
                    </a:cubicBezTo>
                    <a:cubicBezTo>
                      <a:pt x="6103" y="5140"/>
                      <a:pt x="6407" y="5013"/>
                      <a:pt x="6469" y="4829"/>
                    </a:cubicBezTo>
                    <a:cubicBezTo>
                      <a:pt x="6526" y="4653"/>
                      <a:pt x="6382" y="4307"/>
                      <a:pt x="6216" y="4179"/>
                    </a:cubicBezTo>
                    <a:cubicBezTo>
                      <a:pt x="5816" y="3872"/>
                      <a:pt x="5374" y="3593"/>
                      <a:pt x="4906" y="3405"/>
                    </a:cubicBezTo>
                    <a:cubicBezTo>
                      <a:pt x="3965" y="3030"/>
                      <a:pt x="3132" y="2488"/>
                      <a:pt x="2370" y="1847"/>
                    </a:cubicBezTo>
                    <a:cubicBezTo>
                      <a:pt x="1928" y="1474"/>
                      <a:pt x="1551" y="1029"/>
                      <a:pt x="1256" y="534"/>
                    </a:cubicBezTo>
                    <a:cubicBezTo>
                      <a:pt x="1062" y="205"/>
                      <a:pt x="864" y="0"/>
                      <a:pt x="5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32"/>
              <p:cNvSpPr/>
              <p:nvPr/>
            </p:nvSpPr>
            <p:spPr>
              <a:xfrm>
                <a:off x="4531975" y="2633150"/>
                <a:ext cx="45150" cy="205775"/>
              </a:xfrm>
              <a:custGeom>
                <a:rect b="b" l="l" r="r" t="t"/>
                <a:pathLst>
                  <a:path extrusionOk="0" h="8231" w="1806">
                    <a:moveTo>
                      <a:pt x="456" y="1"/>
                    </a:moveTo>
                    <a:cubicBezTo>
                      <a:pt x="64" y="1"/>
                      <a:pt x="12" y="326"/>
                      <a:pt x="8" y="630"/>
                    </a:cubicBezTo>
                    <a:cubicBezTo>
                      <a:pt x="3" y="902"/>
                      <a:pt x="45" y="1176"/>
                      <a:pt x="43" y="1450"/>
                    </a:cubicBezTo>
                    <a:cubicBezTo>
                      <a:pt x="39" y="2365"/>
                      <a:pt x="1" y="3280"/>
                      <a:pt x="22" y="4195"/>
                    </a:cubicBezTo>
                    <a:cubicBezTo>
                      <a:pt x="39" y="4941"/>
                      <a:pt x="123" y="5686"/>
                      <a:pt x="175" y="6431"/>
                    </a:cubicBezTo>
                    <a:cubicBezTo>
                      <a:pt x="202" y="6796"/>
                      <a:pt x="186" y="7170"/>
                      <a:pt x="263" y="7524"/>
                    </a:cubicBezTo>
                    <a:cubicBezTo>
                      <a:pt x="317" y="7773"/>
                      <a:pt x="493" y="7997"/>
                      <a:pt x="613" y="8230"/>
                    </a:cubicBezTo>
                    <a:cubicBezTo>
                      <a:pt x="887" y="8073"/>
                      <a:pt x="1184" y="7945"/>
                      <a:pt x="1421" y="7746"/>
                    </a:cubicBezTo>
                    <a:cubicBezTo>
                      <a:pt x="1553" y="7639"/>
                      <a:pt x="1637" y="7417"/>
                      <a:pt x="1653" y="7237"/>
                    </a:cubicBezTo>
                    <a:cubicBezTo>
                      <a:pt x="1724" y="6534"/>
                      <a:pt x="1758" y="5828"/>
                      <a:pt x="1806" y="5096"/>
                    </a:cubicBezTo>
                    <a:cubicBezTo>
                      <a:pt x="1670" y="4166"/>
                      <a:pt x="1540" y="3224"/>
                      <a:pt x="1394" y="2286"/>
                    </a:cubicBezTo>
                    <a:cubicBezTo>
                      <a:pt x="1306" y="1727"/>
                      <a:pt x="1186" y="1174"/>
                      <a:pt x="1092" y="617"/>
                    </a:cubicBezTo>
                    <a:cubicBezTo>
                      <a:pt x="1029" y="247"/>
                      <a:pt x="830" y="1"/>
                      <a:pt x="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2"/>
              <p:cNvSpPr/>
              <p:nvPr/>
            </p:nvSpPr>
            <p:spPr>
              <a:xfrm>
                <a:off x="1432950" y="2696275"/>
                <a:ext cx="72975" cy="195100"/>
              </a:xfrm>
              <a:custGeom>
                <a:rect b="b" l="l" r="r" t="t"/>
                <a:pathLst>
                  <a:path extrusionOk="0" h="7804" w="2919">
                    <a:moveTo>
                      <a:pt x="675" y="0"/>
                    </a:moveTo>
                    <a:cubicBezTo>
                      <a:pt x="669" y="0"/>
                      <a:pt x="663" y="0"/>
                      <a:pt x="657" y="1"/>
                    </a:cubicBezTo>
                    <a:cubicBezTo>
                      <a:pt x="271" y="8"/>
                      <a:pt x="230" y="336"/>
                      <a:pt x="177" y="627"/>
                    </a:cubicBezTo>
                    <a:cubicBezTo>
                      <a:pt x="1" y="1580"/>
                      <a:pt x="217" y="2518"/>
                      <a:pt x="349" y="3446"/>
                    </a:cubicBezTo>
                    <a:cubicBezTo>
                      <a:pt x="454" y="4199"/>
                      <a:pt x="696" y="4934"/>
                      <a:pt x="908" y="5669"/>
                    </a:cubicBezTo>
                    <a:cubicBezTo>
                      <a:pt x="1082" y="6278"/>
                      <a:pt x="1272" y="6885"/>
                      <a:pt x="1517" y="7466"/>
                    </a:cubicBezTo>
                    <a:cubicBezTo>
                      <a:pt x="1587" y="7632"/>
                      <a:pt x="1875" y="7803"/>
                      <a:pt x="2063" y="7803"/>
                    </a:cubicBezTo>
                    <a:cubicBezTo>
                      <a:pt x="2064" y="7803"/>
                      <a:pt x="2065" y="7803"/>
                      <a:pt x="2066" y="7803"/>
                    </a:cubicBezTo>
                    <a:cubicBezTo>
                      <a:pt x="2143" y="7803"/>
                      <a:pt x="2217" y="7800"/>
                      <a:pt x="2294" y="7790"/>
                    </a:cubicBezTo>
                    <a:cubicBezTo>
                      <a:pt x="2355" y="7782"/>
                      <a:pt x="2418" y="7771"/>
                      <a:pt x="2478" y="7754"/>
                    </a:cubicBezTo>
                    <a:cubicBezTo>
                      <a:pt x="2528" y="7738"/>
                      <a:pt x="2575" y="7717"/>
                      <a:pt x="2619" y="7692"/>
                    </a:cubicBezTo>
                    <a:cubicBezTo>
                      <a:pt x="2838" y="7562"/>
                      <a:pt x="2907" y="7304"/>
                      <a:pt x="2918" y="6842"/>
                    </a:cubicBezTo>
                    <a:cubicBezTo>
                      <a:pt x="2899" y="6781"/>
                      <a:pt x="2886" y="6716"/>
                      <a:pt x="2863" y="6657"/>
                    </a:cubicBezTo>
                    <a:cubicBezTo>
                      <a:pt x="2702" y="6239"/>
                      <a:pt x="2505" y="5832"/>
                      <a:pt x="2388" y="5403"/>
                    </a:cubicBezTo>
                    <a:cubicBezTo>
                      <a:pt x="2208" y="4744"/>
                      <a:pt x="2093" y="4069"/>
                      <a:pt x="1928" y="3404"/>
                    </a:cubicBezTo>
                    <a:cubicBezTo>
                      <a:pt x="1697" y="2459"/>
                      <a:pt x="1442" y="1521"/>
                      <a:pt x="1207" y="577"/>
                    </a:cubicBezTo>
                    <a:cubicBezTo>
                      <a:pt x="1131" y="276"/>
                      <a:pt x="1025" y="0"/>
                      <a:pt x="6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2"/>
              <p:cNvSpPr/>
              <p:nvPr/>
            </p:nvSpPr>
            <p:spPr>
              <a:xfrm>
                <a:off x="3837550" y="2728650"/>
                <a:ext cx="52425" cy="185800"/>
              </a:xfrm>
              <a:custGeom>
                <a:rect b="b" l="l" r="r" t="t"/>
                <a:pathLst>
                  <a:path extrusionOk="0" h="7432" w="2097">
                    <a:moveTo>
                      <a:pt x="818" y="0"/>
                    </a:moveTo>
                    <a:cubicBezTo>
                      <a:pt x="433" y="0"/>
                      <a:pt x="61" y="266"/>
                      <a:pt x="45" y="654"/>
                    </a:cubicBezTo>
                    <a:cubicBezTo>
                      <a:pt x="16" y="1301"/>
                      <a:pt x="1" y="1960"/>
                      <a:pt x="93" y="2597"/>
                    </a:cubicBezTo>
                    <a:cubicBezTo>
                      <a:pt x="284" y="3945"/>
                      <a:pt x="640" y="5268"/>
                      <a:pt x="586" y="6648"/>
                    </a:cubicBezTo>
                    <a:cubicBezTo>
                      <a:pt x="573" y="7000"/>
                      <a:pt x="764" y="7395"/>
                      <a:pt x="1151" y="7427"/>
                    </a:cubicBezTo>
                    <a:cubicBezTo>
                      <a:pt x="1183" y="7430"/>
                      <a:pt x="1216" y="7431"/>
                      <a:pt x="1248" y="7431"/>
                    </a:cubicBezTo>
                    <a:cubicBezTo>
                      <a:pt x="1582" y="7431"/>
                      <a:pt x="1907" y="7279"/>
                      <a:pt x="1948" y="6817"/>
                    </a:cubicBezTo>
                    <a:cubicBezTo>
                      <a:pt x="2028" y="5915"/>
                      <a:pt x="2097" y="5017"/>
                      <a:pt x="1754" y="4144"/>
                    </a:cubicBezTo>
                    <a:cubicBezTo>
                      <a:pt x="1695" y="3995"/>
                      <a:pt x="1664" y="3834"/>
                      <a:pt x="1660" y="3673"/>
                    </a:cubicBezTo>
                    <a:cubicBezTo>
                      <a:pt x="1658" y="3512"/>
                      <a:pt x="1657" y="3352"/>
                      <a:pt x="1655" y="3191"/>
                    </a:cubicBezTo>
                    <a:cubicBezTo>
                      <a:pt x="1653" y="2708"/>
                      <a:pt x="1655" y="2226"/>
                      <a:pt x="1655" y="1744"/>
                    </a:cubicBezTo>
                    <a:cubicBezTo>
                      <a:pt x="1655" y="1548"/>
                      <a:pt x="1664" y="1353"/>
                      <a:pt x="1660" y="1158"/>
                    </a:cubicBezTo>
                    <a:cubicBezTo>
                      <a:pt x="1658" y="1093"/>
                      <a:pt x="1657" y="1030"/>
                      <a:pt x="1653" y="964"/>
                    </a:cubicBezTo>
                    <a:cubicBezTo>
                      <a:pt x="1611" y="415"/>
                      <a:pt x="1283" y="26"/>
                      <a:pt x="866" y="2"/>
                    </a:cubicBezTo>
                    <a:cubicBezTo>
                      <a:pt x="850" y="1"/>
                      <a:pt x="834" y="0"/>
                      <a:pt x="8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32"/>
              <p:cNvSpPr/>
              <p:nvPr/>
            </p:nvSpPr>
            <p:spPr>
              <a:xfrm>
                <a:off x="1847400" y="2601625"/>
                <a:ext cx="61350" cy="170650"/>
              </a:xfrm>
              <a:custGeom>
                <a:rect b="b" l="l" r="r" t="t"/>
                <a:pathLst>
                  <a:path extrusionOk="0" h="6826" w="2454">
                    <a:moveTo>
                      <a:pt x="811" y="1"/>
                    </a:moveTo>
                    <a:cubicBezTo>
                      <a:pt x="746" y="1"/>
                      <a:pt x="682" y="11"/>
                      <a:pt x="621" y="32"/>
                    </a:cubicBezTo>
                    <a:cubicBezTo>
                      <a:pt x="328" y="136"/>
                      <a:pt x="1" y="804"/>
                      <a:pt x="54" y="1248"/>
                    </a:cubicBezTo>
                    <a:cubicBezTo>
                      <a:pt x="120" y="1805"/>
                      <a:pt x="211" y="2360"/>
                      <a:pt x="298" y="2916"/>
                    </a:cubicBezTo>
                    <a:cubicBezTo>
                      <a:pt x="351" y="3262"/>
                      <a:pt x="416" y="3607"/>
                      <a:pt x="478" y="3953"/>
                    </a:cubicBezTo>
                    <a:lnTo>
                      <a:pt x="345" y="3978"/>
                    </a:lnTo>
                    <a:cubicBezTo>
                      <a:pt x="481" y="4713"/>
                      <a:pt x="587" y="5456"/>
                      <a:pt x="759" y="6183"/>
                    </a:cubicBezTo>
                    <a:cubicBezTo>
                      <a:pt x="858" y="6602"/>
                      <a:pt x="1152" y="6826"/>
                      <a:pt x="1513" y="6826"/>
                    </a:cubicBezTo>
                    <a:cubicBezTo>
                      <a:pt x="1652" y="6826"/>
                      <a:pt x="1801" y="6793"/>
                      <a:pt x="1953" y="6725"/>
                    </a:cubicBezTo>
                    <a:cubicBezTo>
                      <a:pt x="2373" y="6539"/>
                      <a:pt x="2453" y="6038"/>
                      <a:pt x="2267" y="5460"/>
                    </a:cubicBezTo>
                    <a:cubicBezTo>
                      <a:pt x="2089" y="4910"/>
                      <a:pt x="1846" y="4298"/>
                      <a:pt x="1934" y="3762"/>
                    </a:cubicBezTo>
                    <a:cubicBezTo>
                      <a:pt x="2118" y="2632"/>
                      <a:pt x="1873" y="1598"/>
                      <a:pt x="1569" y="549"/>
                    </a:cubicBezTo>
                    <a:cubicBezTo>
                      <a:pt x="1478" y="240"/>
                      <a:pt x="1130" y="1"/>
                      <a:pt x="8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2"/>
              <p:cNvSpPr/>
              <p:nvPr/>
            </p:nvSpPr>
            <p:spPr>
              <a:xfrm>
                <a:off x="2132125" y="2573075"/>
                <a:ext cx="57925" cy="157825"/>
              </a:xfrm>
              <a:custGeom>
                <a:rect b="b" l="l" r="r" t="t"/>
                <a:pathLst>
                  <a:path extrusionOk="0" h="6313" w="2317">
                    <a:moveTo>
                      <a:pt x="559" y="1"/>
                    </a:moveTo>
                    <a:cubicBezTo>
                      <a:pt x="546" y="1"/>
                      <a:pt x="533" y="1"/>
                      <a:pt x="519" y="1"/>
                    </a:cubicBezTo>
                    <a:cubicBezTo>
                      <a:pt x="400" y="146"/>
                      <a:pt x="52" y="372"/>
                      <a:pt x="40" y="612"/>
                    </a:cubicBezTo>
                    <a:cubicBezTo>
                      <a:pt x="0" y="1626"/>
                      <a:pt x="12" y="2649"/>
                      <a:pt x="102" y="3659"/>
                    </a:cubicBezTo>
                    <a:cubicBezTo>
                      <a:pt x="161" y="4283"/>
                      <a:pt x="412" y="4890"/>
                      <a:pt x="548" y="5510"/>
                    </a:cubicBezTo>
                    <a:cubicBezTo>
                      <a:pt x="647" y="5974"/>
                      <a:pt x="978" y="6313"/>
                      <a:pt x="1394" y="6313"/>
                    </a:cubicBezTo>
                    <a:cubicBezTo>
                      <a:pt x="1857" y="6311"/>
                      <a:pt x="2263" y="5995"/>
                      <a:pt x="2292" y="5524"/>
                    </a:cubicBezTo>
                    <a:cubicBezTo>
                      <a:pt x="2317" y="5118"/>
                      <a:pt x="2286" y="4712"/>
                      <a:pt x="2202" y="4316"/>
                    </a:cubicBezTo>
                    <a:cubicBezTo>
                      <a:pt x="2095" y="3801"/>
                      <a:pt x="1871" y="3311"/>
                      <a:pt x="1771" y="2796"/>
                    </a:cubicBezTo>
                    <a:cubicBezTo>
                      <a:pt x="1633" y="2088"/>
                      <a:pt x="1564" y="1364"/>
                      <a:pt x="1459" y="650"/>
                    </a:cubicBezTo>
                    <a:cubicBezTo>
                      <a:pt x="1403" y="263"/>
                      <a:pt x="1095" y="1"/>
                      <a:pt x="55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2"/>
              <p:cNvSpPr/>
              <p:nvPr/>
            </p:nvSpPr>
            <p:spPr>
              <a:xfrm>
                <a:off x="1979550" y="2585250"/>
                <a:ext cx="54525" cy="159575"/>
              </a:xfrm>
              <a:custGeom>
                <a:rect b="b" l="l" r="r" t="t"/>
                <a:pathLst>
                  <a:path extrusionOk="0" h="6383" w="2181">
                    <a:moveTo>
                      <a:pt x="508" y="0"/>
                    </a:moveTo>
                    <a:cubicBezTo>
                      <a:pt x="219" y="0"/>
                      <a:pt x="105" y="292"/>
                      <a:pt x="56" y="567"/>
                    </a:cubicBezTo>
                    <a:cubicBezTo>
                      <a:pt x="18" y="772"/>
                      <a:pt x="0" y="990"/>
                      <a:pt x="27" y="1197"/>
                    </a:cubicBezTo>
                    <a:cubicBezTo>
                      <a:pt x="98" y="1767"/>
                      <a:pt x="230" y="2332"/>
                      <a:pt x="276" y="2904"/>
                    </a:cubicBezTo>
                    <a:cubicBezTo>
                      <a:pt x="337" y="3651"/>
                      <a:pt x="282" y="4413"/>
                      <a:pt x="395" y="5150"/>
                    </a:cubicBezTo>
                    <a:cubicBezTo>
                      <a:pt x="456" y="5550"/>
                      <a:pt x="714" y="5952"/>
                      <a:pt x="980" y="6274"/>
                    </a:cubicBezTo>
                    <a:cubicBezTo>
                      <a:pt x="1046" y="6351"/>
                      <a:pt x="1202" y="6383"/>
                      <a:pt x="1366" y="6383"/>
                    </a:cubicBezTo>
                    <a:cubicBezTo>
                      <a:pt x="1485" y="6383"/>
                      <a:pt x="1608" y="6366"/>
                      <a:pt x="1702" y="6337"/>
                    </a:cubicBezTo>
                    <a:cubicBezTo>
                      <a:pt x="2152" y="6193"/>
                      <a:pt x="2173" y="5776"/>
                      <a:pt x="2181" y="5374"/>
                    </a:cubicBezTo>
                    <a:cubicBezTo>
                      <a:pt x="2169" y="5261"/>
                      <a:pt x="2164" y="5148"/>
                      <a:pt x="2146" y="5039"/>
                    </a:cubicBezTo>
                    <a:cubicBezTo>
                      <a:pt x="2035" y="4294"/>
                      <a:pt x="1943" y="3548"/>
                      <a:pt x="1804" y="2809"/>
                    </a:cubicBezTo>
                    <a:cubicBezTo>
                      <a:pt x="1652" y="2018"/>
                      <a:pt x="1492" y="1225"/>
                      <a:pt x="1256" y="458"/>
                    </a:cubicBezTo>
                    <a:cubicBezTo>
                      <a:pt x="1193" y="255"/>
                      <a:pt x="846" y="58"/>
                      <a:pt x="601" y="10"/>
                    </a:cubicBezTo>
                    <a:cubicBezTo>
                      <a:pt x="568" y="3"/>
                      <a:pt x="537" y="0"/>
                      <a:pt x="50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2"/>
              <p:cNvSpPr/>
              <p:nvPr/>
            </p:nvSpPr>
            <p:spPr>
              <a:xfrm>
                <a:off x="4382325" y="2723825"/>
                <a:ext cx="48900" cy="165700"/>
              </a:xfrm>
              <a:custGeom>
                <a:rect b="b" l="l" r="r" t="t"/>
                <a:pathLst>
                  <a:path extrusionOk="0" h="6628" w="1956">
                    <a:moveTo>
                      <a:pt x="460" y="0"/>
                    </a:moveTo>
                    <a:cubicBezTo>
                      <a:pt x="132" y="0"/>
                      <a:pt x="1" y="350"/>
                      <a:pt x="1" y="650"/>
                    </a:cubicBezTo>
                    <a:cubicBezTo>
                      <a:pt x="1" y="1357"/>
                      <a:pt x="29" y="2065"/>
                      <a:pt x="92" y="2767"/>
                    </a:cubicBezTo>
                    <a:cubicBezTo>
                      <a:pt x="163" y="3566"/>
                      <a:pt x="288" y="4358"/>
                      <a:pt x="389" y="5153"/>
                    </a:cubicBezTo>
                    <a:lnTo>
                      <a:pt x="295" y="5170"/>
                    </a:lnTo>
                    <a:cubicBezTo>
                      <a:pt x="359" y="5480"/>
                      <a:pt x="391" y="5800"/>
                      <a:pt x="494" y="6098"/>
                    </a:cubicBezTo>
                    <a:cubicBezTo>
                      <a:pt x="600" y="6404"/>
                      <a:pt x="972" y="6628"/>
                      <a:pt x="1258" y="6628"/>
                    </a:cubicBezTo>
                    <a:cubicBezTo>
                      <a:pt x="1375" y="6628"/>
                      <a:pt x="1477" y="6591"/>
                      <a:pt x="1542" y="6506"/>
                    </a:cubicBezTo>
                    <a:cubicBezTo>
                      <a:pt x="1750" y="6234"/>
                      <a:pt x="1955" y="5859"/>
                      <a:pt x="1946" y="5536"/>
                    </a:cubicBezTo>
                    <a:cubicBezTo>
                      <a:pt x="1915" y="4529"/>
                      <a:pt x="1835" y="3518"/>
                      <a:pt x="1672" y="2524"/>
                    </a:cubicBezTo>
                    <a:cubicBezTo>
                      <a:pt x="1561" y="1849"/>
                      <a:pt x="1308" y="1190"/>
                      <a:pt x="1059" y="549"/>
                    </a:cubicBezTo>
                    <a:cubicBezTo>
                      <a:pt x="971" y="321"/>
                      <a:pt x="717" y="26"/>
                      <a:pt x="514" y="3"/>
                    </a:cubicBezTo>
                    <a:cubicBezTo>
                      <a:pt x="495" y="1"/>
                      <a:pt x="477" y="0"/>
                      <a:pt x="4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2"/>
              <p:cNvSpPr/>
              <p:nvPr/>
            </p:nvSpPr>
            <p:spPr>
              <a:xfrm>
                <a:off x="3180350" y="2888000"/>
                <a:ext cx="129400" cy="140775"/>
              </a:xfrm>
              <a:custGeom>
                <a:rect b="b" l="l" r="r" t="t"/>
                <a:pathLst>
                  <a:path extrusionOk="0" h="5631" w="5176">
                    <a:moveTo>
                      <a:pt x="491" y="1"/>
                    </a:moveTo>
                    <a:cubicBezTo>
                      <a:pt x="432" y="1"/>
                      <a:pt x="378" y="9"/>
                      <a:pt x="336" y="27"/>
                    </a:cubicBezTo>
                    <a:cubicBezTo>
                      <a:pt x="181" y="94"/>
                      <a:pt x="1" y="433"/>
                      <a:pt x="49" y="580"/>
                    </a:cubicBezTo>
                    <a:cubicBezTo>
                      <a:pt x="263" y="1233"/>
                      <a:pt x="460" y="1924"/>
                      <a:pt x="843" y="2478"/>
                    </a:cubicBezTo>
                    <a:cubicBezTo>
                      <a:pt x="1391" y="3264"/>
                      <a:pt x="2051" y="3992"/>
                      <a:pt x="2748" y="4654"/>
                    </a:cubicBezTo>
                    <a:cubicBezTo>
                      <a:pt x="2871" y="4769"/>
                      <a:pt x="2995" y="4886"/>
                      <a:pt x="3125" y="4997"/>
                    </a:cubicBezTo>
                    <a:cubicBezTo>
                      <a:pt x="3190" y="5052"/>
                      <a:pt x="3257" y="5106"/>
                      <a:pt x="3326" y="5156"/>
                    </a:cubicBezTo>
                    <a:cubicBezTo>
                      <a:pt x="3361" y="5183"/>
                      <a:pt x="3395" y="5207"/>
                      <a:pt x="3431" y="5230"/>
                    </a:cubicBezTo>
                    <a:cubicBezTo>
                      <a:pt x="3510" y="5286"/>
                      <a:pt x="3592" y="5336"/>
                      <a:pt x="3677" y="5382"/>
                    </a:cubicBezTo>
                    <a:cubicBezTo>
                      <a:pt x="3937" y="5529"/>
                      <a:pt x="4228" y="5613"/>
                      <a:pt x="4525" y="5629"/>
                    </a:cubicBezTo>
                    <a:cubicBezTo>
                      <a:pt x="4545" y="5630"/>
                      <a:pt x="4565" y="5630"/>
                      <a:pt x="4584" y="5630"/>
                    </a:cubicBezTo>
                    <a:cubicBezTo>
                      <a:pt x="4795" y="5630"/>
                      <a:pt x="4961" y="5574"/>
                      <a:pt x="5061" y="5479"/>
                    </a:cubicBezTo>
                    <a:cubicBezTo>
                      <a:pt x="5091" y="5451"/>
                      <a:pt x="5116" y="5416"/>
                      <a:pt x="5135" y="5380"/>
                    </a:cubicBezTo>
                    <a:cubicBezTo>
                      <a:pt x="5152" y="5341"/>
                      <a:pt x="5164" y="5301"/>
                      <a:pt x="5168" y="5259"/>
                    </a:cubicBezTo>
                    <a:cubicBezTo>
                      <a:pt x="5175" y="5150"/>
                      <a:pt x="5139" y="5022"/>
                      <a:pt x="5045" y="4882"/>
                    </a:cubicBezTo>
                    <a:cubicBezTo>
                      <a:pt x="4762" y="4457"/>
                      <a:pt x="4352" y="4076"/>
                      <a:pt x="3920" y="3800"/>
                    </a:cubicBezTo>
                    <a:cubicBezTo>
                      <a:pt x="3047" y="3245"/>
                      <a:pt x="2428" y="2487"/>
                      <a:pt x="1898" y="1631"/>
                    </a:cubicBezTo>
                    <a:cubicBezTo>
                      <a:pt x="1594" y="1138"/>
                      <a:pt x="1308" y="628"/>
                      <a:pt x="956" y="173"/>
                    </a:cubicBezTo>
                    <a:cubicBezTo>
                      <a:pt x="877" y="70"/>
                      <a:pt x="663" y="1"/>
                      <a:pt x="4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2"/>
              <p:cNvSpPr/>
              <p:nvPr/>
            </p:nvSpPr>
            <p:spPr>
              <a:xfrm>
                <a:off x="3256625" y="2844150"/>
                <a:ext cx="131475" cy="129975"/>
              </a:xfrm>
              <a:custGeom>
                <a:rect b="b" l="l" r="r" t="t"/>
                <a:pathLst>
                  <a:path extrusionOk="0" h="5199" w="5259">
                    <a:moveTo>
                      <a:pt x="829" y="1"/>
                    </a:moveTo>
                    <a:cubicBezTo>
                      <a:pt x="276" y="1"/>
                      <a:pt x="1" y="610"/>
                      <a:pt x="273" y="1113"/>
                    </a:cubicBezTo>
                    <a:cubicBezTo>
                      <a:pt x="696" y="1896"/>
                      <a:pt x="1232" y="2574"/>
                      <a:pt x="1862" y="3234"/>
                    </a:cubicBezTo>
                    <a:cubicBezTo>
                      <a:pt x="2503" y="3908"/>
                      <a:pt x="3300" y="4335"/>
                      <a:pt x="3951" y="4965"/>
                    </a:cubicBezTo>
                    <a:cubicBezTo>
                      <a:pt x="4119" y="5127"/>
                      <a:pt x="4279" y="5199"/>
                      <a:pt x="4430" y="5199"/>
                    </a:cubicBezTo>
                    <a:cubicBezTo>
                      <a:pt x="4624" y="5199"/>
                      <a:pt x="4801" y="5080"/>
                      <a:pt x="4956" y="4881"/>
                    </a:cubicBezTo>
                    <a:cubicBezTo>
                      <a:pt x="5258" y="4488"/>
                      <a:pt x="4969" y="4226"/>
                      <a:pt x="4726" y="4011"/>
                    </a:cubicBezTo>
                    <a:cubicBezTo>
                      <a:pt x="3428" y="2870"/>
                      <a:pt x="2327" y="1551"/>
                      <a:pt x="1200" y="254"/>
                    </a:cubicBezTo>
                    <a:cubicBezTo>
                      <a:pt x="1091" y="129"/>
                      <a:pt x="924" y="53"/>
                      <a:pt x="849" y="1"/>
                    </a:cubicBezTo>
                    <a:cubicBezTo>
                      <a:pt x="843" y="1"/>
                      <a:pt x="836" y="1"/>
                      <a:pt x="8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2"/>
              <p:cNvSpPr/>
              <p:nvPr/>
            </p:nvSpPr>
            <p:spPr>
              <a:xfrm>
                <a:off x="3340550" y="2816350"/>
                <a:ext cx="125800" cy="130150"/>
              </a:xfrm>
              <a:custGeom>
                <a:rect b="b" l="l" r="r" t="t"/>
                <a:pathLst>
                  <a:path extrusionOk="0" h="5206" w="5032">
                    <a:moveTo>
                      <a:pt x="350" y="1"/>
                    </a:moveTo>
                    <a:cubicBezTo>
                      <a:pt x="273" y="1"/>
                      <a:pt x="201" y="14"/>
                      <a:pt x="150" y="45"/>
                    </a:cubicBezTo>
                    <a:cubicBezTo>
                      <a:pt x="40" y="108"/>
                      <a:pt x="0" y="439"/>
                      <a:pt x="56" y="611"/>
                    </a:cubicBezTo>
                    <a:cubicBezTo>
                      <a:pt x="362" y="1576"/>
                      <a:pt x="988" y="2353"/>
                      <a:pt x="1574" y="3159"/>
                    </a:cubicBezTo>
                    <a:cubicBezTo>
                      <a:pt x="2196" y="4015"/>
                      <a:pt x="3100" y="4515"/>
                      <a:pt x="3923" y="5110"/>
                    </a:cubicBezTo>
                    <a:cubicBezTo>
                      <a:pt x="4013" y="5175"/>
                      <a:pt x="4114" y="5205"/>
                      <a:pt x="4217" y="5205"/>
                    </a:cubicBezTo>
                    <a:cubicBezTo>
                      <a:pt x="4608" y="5205"/>
                      <a:pt x="5032" y="4772"/>
                      <a:pt x="5020" y="4166"/>
                    </a:cubicBezTo>
                    <a:cubicBezTo>
                      <a:pt x="4880" y="4046"/>
                      <a:pt x="4660" y="3812"/>
                      <a:pt x="4398" y="3646"/>
                    </a:cubicBezTo>
                    <a:cubicBezTo>
                      <a:pt x="4047" y="3422"/>
                      <a:pt x="3590" y="3324"/>
                      <a:pt x="3310" y="3041"/>
                    </a:cubicBezTo>
                    <a:cubicBezTo>
                      <a:pt x="2596" y="2311"/>
                      <a:pt x="1953" y="1509"/>
                      <a:pt x="1283" y="734"/>
                    </a:cubicBezTo>
                    <a:cubicBezTo>
                      <a:pt x="1103" y="525"/>
                      <a:pt x="963" y="265"/>
                      <a:pt x="745" y="112"/>
                    </a:cubicBezTo>
                    <a:cubicBezTo>
                      <a:pt x="648" y="44"/>
                      <a:pt x="489" y="1"/>
                      <a:pt x="3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2"/>
              <p:cNvSpPr/>
              <p:nvPr/>
            </p:nvSpPr>
            <p:spPr>
              <a:xfrm>
                <a:off x="4472725" y="2713125"/>
                <a:ext cx="30475" cy="140625"/>
              </a:xfrm>
              <a:custGeom>
                <a:rect b="b" l="l" r="r" t="t"/>
                <a:pathLst>
                  <a:path extrusionOk="0" h="5625" w="1219">
                    <a:moveTo>
                      <a:pt x="433" y="0"/>
                    </a:moveTo>
                    <a:lnTo>
                      <a:pt x="219" y="44"/>
                    </a:lnTo>
                    <a:cubicBezTo>
                      <a:pt x="177" y="280"/>
                      <a:pt x="108" y="513"/>
                      <a:pt x="96" y="751"/>
                    </a:cubicBezTo>
                    <a:cubicBezTo>
                      <a:pt x="54" y="1696"/>
                      <a:pt x="16" y="2644"/>
                      <a:pt x="6" y="3590"/>
                    </a:cubicBezTo>
                    <a:cubicBezTo>
                      <a:pt x="1" y="4055"/>
                      <a:pt x="45" y="4524"/>
                      <a:pt x="91" y="4987"/>
                    </a:cubicBezTo>
                    <a:cubicBezTo>
                      <a:pt x="120" y="5293"/>
                      <a:pt x="253" y="5624"/>
                      <a:pt x="558" y="5624"/>
                    </a:cubicBezTo>
                    <a:cubicBezTo>
                      <a:pt x="576" y="5624"/>
                      <a:pt x="594" y="5623"/>
                      <a:pt x="613" y="5621"/>
                    </a:cubicBezTo>
                    <a:cubicBezTo>
                      <a:pt x="789" y="5600"/>
                      <a:pt x="987" y="5232"/>
                      <a:pt x="1056" y="4987"/>
                    </a:cubicBezTo>
                    <a:cubicBezTo>
                      <a:pt x="1123" y="4754"/>
                      <a:pt x="973" y="4465"/>
                      <a:pt x="1021" y="4220"/>
                    </a:cubicBezTo>
                    <a:cubicBezTo>
                      <a:pt x="1218" y="3243"/>
                      <a:pt x="1052" y="2284"/>
                      <a:pt x="897" y="1331"/>
                    </a:cubicBezTo>
                    <a:cubicBezTo>
                      <a:pt x="822" y="873"/>
                      <a:pt x="592" y="443"/>
                      <a:pt x="4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2"/>
              <p:cNvSpPr/>
              <p:nvPr/>
            </p:nvSpPr>
            <p:spPr>
              <a:xfrm>
                <a:off x="3589075" y="983725"/>
                <a:ext cx="1119325" cy="1161875"/>
              </a:xfrm>
              <a:custGeom>
                <a:rect b="b" l="l" r="r" t="t"/>
                <a:pathLst>
                  <a:path extrusionOk="0" h="46475" w="44773">
                    <a:moveTo>
                      <a:pt x="32057" y="18602"/>
                    </a:moveTo>
                    <a:cubicBezTo>
                      <a:pt x="33903" y="18602"/>
                      <a:pt x="35497" y="19193"/>
                      <a:pt x="36656" y="20722"/>
                    </a:cubicBezTo>
                    <a:cubicBezTo>
                      <a:pt x="36804" y="20918"/>
                      <a:pt x="36869" y="21176"/>
                      <a:pt x="36997" y="21457"/>
                    </a:cubicBezTo>
                    <a:cubicBezTo>
                      <a:pt x="36811" y="21672"/>
                      <a:pt x="36681" y="21904"/>
                      <a:pt x="36482" y="22032"/>
                    </a:cubicBezTo>
                    <a:cubicBezTo>
                      <a:pt x="36301" y="22151"/>
                      <a:pt x="36117" y="22204"/>
                      <a:pt x="35934" y="22204"/>
                    </a:cubicBezTo>
                    <a:cubicBezTo>
                      <a:pt x="35690" y="22204"/>
                      <a:pt x="35447" y="22109"/>
                      <a:pt x="35217" y="21949"/>
                    </a:cubicBezTo>
                    <a:cubicBezTo>
                      <a:pt x="34692" y="21586"/>
                      <a:pt x="34162" y="21226"/>
                      <a:pt x="33649" y="20845"/>
                    </a:cubicBezTo>
                    <a:cubicBezTo>
                      <a:pt x="33243" y="20544"/>
                      <a:pt x="32819" y="20365"/>
                      <a:pt x="32348" y="20365"/>
                    </a:cubicBezTo>
                    <a:cubicBezTo>
                      <a:pt x="32184" y="20365"/>
                      <a:pt x="32013" y="20387"/>
                      <a:pt x="31836" y="20433"/>
                    </a:cubicBezTo>
                    <a:cubicBezTo>
                      <a:pt x="31703" y="20466"/>
                      <a:pt x="31568" y="20482"/>
                      <a:pt x="31433" y="20482"/>
                    </a:cubicBezTo>
                    <a:cubicBezTo>
                      <a:pt x="31312" y="20482"/>
                      <a:pt x="31192" y="20469"/>
                      <a:pt x="31074" y="20443"/>
                    </a:cubicBezTo>
                    <a:cubicBezTo>
                      <a:pt x="30662" y="20357"/>
                      <a:pt x="30369" y="20085"/>
                      <a:pt x="30358" y="19645"/>
                    </a:cubicBezTo>
                    <a:cubicBezTo>
                      <a:pt x="30347" y="19225"/>
                      <a:pt x="30549" y="18892"/>
                      <a:pt x="30972" y="18772"/>
                    </a:cubicBezTo>
                    <a:lnTo>
                      <a:pt x="30972" y="18774"/>
                    </a:lnTo>
                    <a:cubicBezTo>
                      <a:pt x="31283" y="18686"/>
                      <a:pt x="31606" y="18609"/>
                      <a:pt x="31924" y="18603"/>
                    </a:cubicBezTo>
                    <a:cubicBezTo>
                      <a:pt x="31968" y="18603"/>
                      <a:pt x="32013" y="18602"/>
                      <a:pt x="32057" y="18602"/>
                    </a:cubicBezTo>
                    <a:close/>
                    <a:moveTo>
                      <a:pt x="12222" y="18974"/>
                    </a:moveTo>
                    <a:cubicBezTo>
                      <a:pt x="12362" y="18974"/>
                      <a:pt x="12507" y="18980"/>
                      <a:pt x="12656" y="18992"/>
                    </a:cubicBezTo>
                    <a:cubicBezTo>
                      <a:pt x="12635" y="18987"/>
                      <a:pt x="12635" y="18985"/>
                      <a:pt x="12650" y="18985"/>
                    </a:cubicBezTo>
                    <a:cubicBezTo>
                      <a:pt x="12704" y="18985"/>
                      <a:pt x="12958" y="19018"/>
                      <a:pt x="13184" y="19112"/>
                    </a:cubicBezTo>
                    <a:cubicBezTo>
                      <a:pt x="13577" y="19277"/>
                      <a:pt x="13801" y="19643"/>
                      <a:pt x="13684" y="20050"/>
                    </a:cubicBezTo>
                    <a:cubicBezTo>
                      <a:pt x="13608" y="20324"/>
                      <a:pt x="13374" y="20596"/>
                      <a:pt x="13139" y="20768"/>
                    </a:cubicBezTo>
                    <a:cubicBezTo>
                      <a:pt x="12949" y="20906"/>
                      <a:pt x="12648" y="20929"/>
                      <a:pt x="12396" y="20937"/>
                    </a:cubicBezTo>
                    <a:cubicBezTo>
                      <a:pt x="11069" y="20966"/>
                      <a:pt x="10064" y="21588"/>
                      <a:pt x="9243" y="22577"/>
                    </a:cubicBezTo>
                    <a:lnTo>
                      <a:pt x="9245" y="22577"/>
                    </a:lnTo>
                    <a:cubicBezTo>
                      <a:pt x="9080" y="22776"/>
                      <a:pt x="8921" y="22985"/>
                      <a:pt x="8730" y="23156"/>
                    </a:cubicBezTo>
                    <a:cubicBezTo>
                      <a:pt x="8534" y="23328"/>
                      <a:pt x="8280" y="23412"/>
                      <a:pt x="8040" y="23412"/>
                    </a:cubicBezTo>
                    <a:cubicBezTo>
                      <a:pt x="7828" y="23412"/>
                      <a:pt x="7627" y="23347"/>
                      <a:pt x="7485" y="23217"/>
                    </a:cubicBezTo>
                    <a:cubicBezTo>
                      <a:pt x="7133" y="22895"/>
                      <a:pt x="7074" y="22363"/>
                      <a:pt x="7344" y="21971"/>
                    </a:cubicBezTo>
                    <a:cubicBezTo>
                      <a:pt x="7704" y="21440"/>
                      <a:pt x="8067" y="20856"/>
                      <a:pt x="8569" y="20487"/>
                    </a:cubicBezTo>
                    <a:cubicBezTo>
                      <a:pt x="9571" y="19753"/>
                      <a:pt x="10585" y="18974"/>
                      <a:pt x="12222" y="18974"/>
                    </a:cubicBezTo>
                    <a:close/>
                    <a:moveTo>
                      <a:pt x="33051" y="25558"/>
                    </a:moveTo>
                    <a:cubicBezTo>
                      <a:pt x="33466" y="25558"/>
                      <a:pt x="33892" y="25745"/>
                      <a:pt x="34173" y="26119"/>
                    </a:cubicBezTo>
                    <a:cubicBezTo>
                      <a:pt x="35063" y="27298"/>
                      <a:pt x="35035" y="29377"/>
                      <a:pt x="34079" y="30480"/>
                    </a:cubicBezTo>
                    <a:lnTo>
                      <a:pt x="34079" y="30482"/>
                    </a:lnTo>
                    <a:cubicBezTo>
                      <a:pt x="33771" y="30838"/>
                      <a:pt x="33370" y="30958"/>
                      <a:pt x="32943" y="30958"/>
                    </a:cubicBezTo>
                    <a:cubicBezTo>
                      <a:pt x="32788" y="30958"/>
                      <a:pt x="32629" y="30942"/>
                      <a:pt x="32470" y="30916"/>
                    </a:cubicBezTo>
                    <a:cubicBezTo>
                      <a:pt x="31968" y="30834"/>
                      <a:pt x="31660" y="30487"/>
                      <a:pt x="31539" y="30028"/>
                    </a:cubicBezTo>
                    <a:cubicBezTo>
                      <a:pt x="31411" y="29530"/>
                      <a:pt x="31367" y="29011"/>
                      <a:pt x="31256" y="28322"/>
                    </a:cubicBezTo>
                    <a:cubicBezTo>
                      <a:pt x="31442" y="27733"/>
                      <a:pt x="31608" y="26969"/>
                      <a:pt x="31920" y="26270"/>
                    </a:cubicBezTo>
                    <a:cubicBezTo>
                      <a:pt x="32131" y="25796"/>
                      <a:pt x="32584" y="25558"/>
                      <a:pt x="33051" y="25558"/>
                    </a:cubicBezTo>
                    <a:close/>
                    <a:moveTo>
                      <a:pt x="12342" y="25693"/>
                    </a:moveTo>
                    <a:cubicBezTo>
                      <a:pt x="12429" y="25693"/>
                      <a:pt x="12519" y="25704"/>
                      <a:pt x="12614" y="25726"/>
                    </a:cubicBezTo>
                    <a:cubicBezTo>
                      <a:pt x="13364" y="25908"/>
                      <a:pt x="13858" y="26416"/>
                      <a:pt x="14002" y="27191"/>
                    </a:cubicBezTo>
                    <a:cubicBezTo>
                      <a:pt x="14084" y="27637"/>
                      <a:pt x="14098" y="28095"/>
                      <a:pt x="14149" y="28632"/>
                    </a:cubicBezTo>
                    <a:cubicBezTo>
                      <a:pt x="14086" y="29132"/>
                      <a:pt x="14080" y="29729"/>
                      <a:pt x="13925" y="30286"/>
                    </a:cubicBezTo>
                    <a:cubicBezTo>
                      <a:pt x="13744" y="30936"/>
                      <a:pt x="13119" y="31320"/>
                      <a:pt x="12490" y="31320"/>
                    </a:cubicBezTo>
                    <a:cubicBezTo>
                      <a:pt x="12217" y="31320"/>
                      <a:pt x="11944" y="31248"/>
                      <a:pt x="11705" y="31094"/>
                    </a:cubicBezTo>
                    <a:cubicBezTo>
                      <a:pt x="10476" y="30304"/>
                      <a:pt x="9894" y="27457"/>
                      <a:pt x="11077" y="26387"/>
                    </a:cubicBezTo>
                    <a:cubicBezTo>
                      <a:pt x="11460" y="26039"/>
                      <a:pt x="11842" y="25693"/>
                      <a:pt x="12342" y="25693"/>
                    </a:cubicBezTo>
                    <a:close/>
                    <a:moveTo>
                      <a:pt x="6696" y="0"/>
                    </a:moveTo>
                    <a:cubicBezTo>
                      <a:pt x="6121" y="0"/>
                      <a:pt x="5561" y="115"/>
                      <a:pt x="5054" y="394"/>
                    </a:cubicBezTo>
                    <a:cubicBezTo>
                      <a:pt x="2081" y="2023"/>
                      <a:pt x="157" y="4460"/>
                      <a:pt x="50" y="7977"/>
                    </a:cubicBezTo>
                    <a:cubicBezTo>
                      <a:pt x="0" y="9590"/>
                      <a:pt x="305" y="11214"/>
                      <a:pt x="303" y="12833"/>
                    </a:cubicBezTo>
                    <a:cubicBezTo>
                      <a:pt x="299" y="16116"/>
                      <a:pt x="893" y="19302"/>
                      <a:pt x="1691" y="22464"/>
                    </a:cubicBezTo>
                    <a:cubicBezTo>
                      <a:pt x="2342" y="25045"/>
                      <a:pt x="3023" y="27618"/>
                      <a:pt x="3659" y="30202"/>
                    </a:cubicBezTo>
                    <a:cubicBezTo>
                      <a:pt x="3906" y="31207"/>
                      <a:pt x="4097" y="32231"/>
                      <a:pt x="4262" y="33256"/>
                    </a:cubicBezTo>
                    <a:cubicBezTo>
                      <a:pt x="4622" y="35497"/>
                      <a:pt x="4800" y="37775"/>
                      <a:pt x="5696" y="39908"/>
                    </a:cubicBezTo>
                    <a:cubicBezTo>
                      <a:pt x="5897" y="40385"/>
                      <a:pt x="6034" y="40888"/>
                      <a:pt x="6101" y="41403"/>
                    </a:cubicBezTo>
                    <a:cubicBezTo>
                      <a:pt x="6438" y="44076"/>
                      <a:pt x="9547" y="46474"/>
                      <a:pt x="12214" y="46474"/>
                    </a:cubicBezTo>
                    <a:cubicBezTo>
                      <a:pt x="12290" y="46474"/>
                      <a:pt x="12365" y="46472"/>
                      <a:pt x="12440" y="46468"/>
                    </a:cubicBezTo>
                    <a:cubicBezTo>
                      <a:pt x="13410" y="46419"/>
                      <a:pt x="14366" y="46354"/>
                      <a:pt x="15332" y="46141"/>
                    </a:cubicBezTo>
                    <a:cubicBezTo>
                      <a:pt x="15742" y="46050"/>
                      <a:pt x="16167" y="46026"/>
                      <a:pt x="16612" y="46026"/>
                    </a:cubicBezTo>
                    <a:cubicBezTo>
                      <a:pt x="17100" y="46026"/>
                      <a:pt x="17612" y="46055"/>
                      <a:pt x="18156" y="46055"/>
                    </a:cubicBezTo>
                    <a:cubicBezTo>
                      <a:pt x="18226" y="46055"/>
                      <a:pt x="18297" y="46054"/>
                      <a:pt x="18368" y="46053"/>
                    </a:cubicBezTo>
                    <a:cubicBezTo>
                      <a:pt x="18122" y="45559"/>
                      <a:pt x="17938" y="45228"/>
                      <a:pt x="17788" y="44883"/>
                    </a:cubicBezTo>
                    <a:cubicBezTo>
                      <a:pt x="17231" y="43601"/>
                      <a:pt x="17059" y="42295"/>
                      <a:pt x="17279" y="40884"/>
                    </a:cubicBezTo>
                    <a:cubicBezTo>
                      <a:pt x="17821" y="37425"/>
                      <a:pt x="18815" y="34056"/>
                      <a:pt x="19307" y="30589"/>
                    </a:cubicBezTo>
                    <a:cubicBezTo>
                      <a:pt x="19534" y="28985"/>
                      <a:pt x="19925" y="27398"/>
                      <a:pt x="19684" y="25757"/>
                    </a:cubicBezTo>
                    <a:cubicBezTo>
                      <a:pt x="19672" y="25675"/>
                      <a:pt x="19806" y="25573"/>
                      <a:pt x="19902" y="25435"/>
                    </a:cubicBezTo>
                    <a:cubicBezTo>
                      <a:pt x="20045" y="25554"/>
                      <a:pt x="20229" y="25644"/>
                      <a:pt x="20319" y="25792"/>
                    </a:cubicBezTo>
                    <a:cubicBezTo>
                      <a:pt x="20941" y="26818"/>
                      <a:pt x="21173" y="27951"/>
                      <a:pt x="21248" y="29142"/>
                    </a:cubicBezTo>
                    <a:cubicBezTo>
                      <a:pt x="21353" y="30792"/>
                      <a:pt x="21010" y="32392"/>
                      <a:pt x="20574" y="33943"/>
                    </a:cubicBezTo>
                    <a:cubicBezTo>
                      <a:pt x="19902" y="36338"/>
                      <a:pt x="19617" y="38786"/>
                      <a:pt x="19282" y="41233"/>
                    </a:cubicBezTo>
                    <a:cubicBezTo>
                      <a:pt x="19197" y="41859"/>
                      <a:pt x="19262" y="42542"/>
                      <a:pt x="19419" y="43159"/>
                    </a:cubicBezTo>
                    <a:cubicBezTo>
                      <a:pt x="19696" y="44242"/>
                      <a:pt x="20750" y="44985"/>
                      <a:pt x="21818" y="44985"/>
                    </a:cubicBezTo>
                    <a:cubicBezTo>
                      <a:pt x="22102" y="44985"/>
                      <a:pt x="22387" y="44933"/>
                      <a:pt x="22659" y="44820"/>
                    </a:cubicBezTo>
                    <a:cubicBezTo>
                      <a:pt x="24006" y="44261"/>
                      <a:pt x="24868" y="43254"/>
                      <a:pt x="25013" y="41736"/>
                    </a:cubicBezTo>
                    <a:cubicBezTo>
                      <a:pt x="25061" y="41250"/>
                      <a:pt x="24917" y="40833"/>
                      <a:pt x="24584" y="40488"/>
                    </a:cubicBezTo>
                    <a:cubicBezTo>
                      <a:pt x="24364" y="40258"/>
                      <a:pt x="24089" y="40078"/>
                      <a:pt x="23880" y="39841"/>
                    </a:cubicBezTo>
                    <a:cubicBezTo>
                      <a:pt x="23708" y="39648"/>
                      <a:pt x="23920" y="39119"/>
                      <a:pt x="24179" y="39016"/>
                    </a:cubicBezTo>
                    <a:cubicBezTo>
                      <a:pt x="24356" y="38945"/>
                      <a:pt x="24549" y="38909"/>
                      <a:pt x="24742" y="38909"/>
                    </a:cubicBezTo>
                    <a:cubicBezTo>
                      <a:pt x="25203" y="38909"/>
                      <a:pt x="25666" y="39111"/>
                      <a:pt x="25921" y="39506"/>
                    </a:cubicBezTo>
                    <a:cubicBezTo>
                      <a:pt x="26196" y="39933"/>
                      <a:pt x="26468" y="40436"/>
                      <a:pt x="26506" y="40924"/>
                    </a:cubicBezTo>
                    <a:cubicBezTo>
                      <a:pt x="26573" y="41824"/>
                      <a:pt x="26487" y="42737"/>
                      <a:pt x="26426" y="43643"/>
                    </a:cubicBezTo>
                    <a:cubicBezTo>
                      <a:pt x="26386" y="44261"/>
                      <a:pt x="26076" y="44738"/>
                      <a:pt x="25547" y="45088"/>
                    </a:cubicBezTo>
                    <a:cubicBezTo>
                      <a:pt x="25136" y="45362"/>
                      <a:pt x="24596" y="45528"/>
                      <a:pt x="24454" y="46269"/>
                    </a:cubicBezTo>
                    <a:cubicBezTo>
                      <a:pt x="25580" y="46206"/>
                      <a:pt x="26543" y="46145"/>
                      <a:pt x="27506" y="46097"/>
                    </a:cubicBezTo>
                    <a:cubicBezTo>
                      <a:pt x="27718" y="46086"/>
                      <a:pt x="27929" y="46081"/>
                      <a:pt x="28140" y="46081"/>
                    </a:cubicBezTo>
                    <a:cubicBezTo>
                      <a:pt x="28962" y="46081"/>
                      <a:pt x="29775" y="46165"/>
                      <a:pt x="30593" y="46363"/>
                    </a:cubicBezTo>
                    <a:cubicBezTo>
                      <a:pt x="30968" y="46454"/>
                      <a:pt x="31361" y="46475"/>
                      <a:pt x="31758" y="46475"/>
                    </a:cubicBezTo>
                    <a:cubicBezTo>
                      <a:pt x="32083" y="46475"/>
                      <a:pt x="32410" y="46461"/>
                      <a:pt x="32732" y="46459"/>
                    </a:cubicBezTo>
                    <a:cubicBezTo>
                      <a:pt x="35125" y="46440"/>
                      <a:pt x="37912" y="44338"/>
                      <a:pt x="38486" y="42163"/>
                    </a:cubicBezTo>
                    <a:cubicBezTo>
                      <a:pt x="39179" y="39537"/>
                      <a:pt x="40106" y="36971"/>
                      <a:pt x="40383" y="34236"/>
                    </a:cubicBezTo>
                    <a:cubicBezTo>
                      <a:pt x="40680" y="31318"/>
                      <a:pt x="41547" y="28510"/>
                      <a:pt x="42225" y="25669"/>
                    </a:cubicBezTo>
                    <a:cubicBezTo>
                      <a:pt x="42615" y="24027"/>
                      <a:pt x="43104" y="22405"/>
                      <a:pt x="43508" y="20766"/>
                    </a:cubicBezTo>
                    <a:cubicBezTo>
                      <a:pt x="44560" y="16501"/>
                      <a:pt x="44572" y="12131"/>
                      <a:pt x="44760" y="7779"/>
                    </a:cubicBezTo>
                    <a:cubicBezTo>
                      <a:pt x="44773" y="7462"/>
                      <a:pt x="44700" y="7134"/>
                      <a:pt x="44641" y="6818"/>
                    </a:cubicBezTo>
                    <a:cubicBezTo>
                      <a:pt x="44176" y="4313"/>
                      <a:pt x="42767" y="2454"/>
                      <a:pt x="40736" y="976"/>
                    </a:cubicBezTo>
                    <a:cubicBezTo>
                      <a:pt x="39861" y="339"/>
                      <a:pt x="38942" y="51"/>
                      <a:pt x="37984" y="51"/>
                    </a:cubicBezTo>
                    <a:cubicBezTo>
                      <a:pt x="37494" y="51"/>
                      <a:pt x="36993" y="126"/>
                      <a:pt x="36484" y="270"/>
                    </a:cubicBezTo>
                    <a:cubicBezTo>
                      <a:pt x="34032" y="955"/>
                      <a:pt x="31660" y="1835"/>
                      <a:pt x="29615" y="3417"/>
                    </a:cubicBezTo>
                    <a:cubicBezTo>
                      <a:pt x="28980" y="3909"/>
                      <a:pt x="28246" y="4135"/>
                      <a:pt x="27452" y="4219"/>
                    </a:cubicBezTo>
                    <a:cubicBezTo>
                      <a:pt x="25772" y="4400"/>
                      <a:pt x="24083" y="4491"/>
                      <a:pt x="22395" y="4491"/>
                    </a:cubicBezTo>
                    <a:cubicBezTo>
                      <a:pt x="20703" y="4491"/>
                      <a:pt x="19010" y="4400"/>
                      <a:pt x="17325" y="4217"/>
                    </a:cubicBezTo>
                    <a:cubicBezTo>
                      <a:pt x="16531" y="4131"/>
                      <a:pt x="15792" y="3909"/>
                      <a:pt x="15162" y="3415"/>
                    </a:cubicBezTo>
                    <a:cubicBezTo>
                      <a:pt x="13121" y="1818"/>
                      <a:pt x="10732" y="987"/>
                      <a:pt x="8297" y="256"/>
                    </a:cubicBezTo>
                    <a:cubicBezTo>
                      <a:pt x="7772" y="99"/>
                      <a:pt x="7228" y="0"/>
                      <a:pt x="66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2"/>
              <p:cNvSpPr/>
              <p:nvPr/>
            </p:nvSpPr>
            <p:spPr>
              <a:xfrm>
                <a:off x="3914500" y="2280000"/>
                <a:ext cx="461875" cy="230950"/>
              </a:xfrm>
              <a:custGeom>
                <a:rect b="b" l="l" r="r" t="t"/>
                <a:pathLst>
                  <a:path extrusionOk="0" h="9238" w="18475">
                    <a:moveTo>
                      <a:pt x="7845" y="0"/>
                    </a:moveTo>
                    <a:cubicBezTo>
                      <a:pt x="5938" y="0"/>
                      <a:pt x="4039" y="154"/>
                      <a:pt x="2147" y="426"/>
                    </a:cubicBezTo>
                    <a:cubicBezTo>
                      <a:pt x="1697" y="494"/>
                      <a:pt x="1259" y="621"/>
                      <a:pt x="841" y="805"/>
                    </a:cubicBezTo>
                    <a:cubicBezTo>
                      <a:pt x="631" y="896"/>
                      <a:pt x="388" y="1132"/>
                      <a:pt x="336" y="1344"/>
                    </a:cubicBezTo>
                    <a:cubicBezTo>
                      <a:pt x="123" y="2246"/>
                      <a:pt x="1" y="3178"/>
                      <a:pt x="786" y="3892"/>
                    </a:cubicBezTo>
                    <a:cubicBezTo>
                      <a:pt x="1697" y="4723"/>
                      <a:pt x="2597" y="5585"/>
                      <a:pt x="3598" y="6293"/>
                    </a:cubicBezTo>
                    <a:cubicBezTo>
                      <a:pt x="4708" y="7078"/>
                      <a:pt x="5964" y="7648"/>
                      <a:pt x="7090" y="8412"/>
                    </a:cubicBezTo>
                    <a:cubicBezTo>
                      <a:pt x="7881" y="8950"/>
                      <a:pt x="8669" y="9237"/>
                      <a:pt x="9470" y="9237"/>
                    </a:cubicBezTo>
                    <a:cubicBezTo>
                      <a:pt x="10117" y="9237"/>
                      <a:pt x="10772" y="9049"/>
                      <a:pt x="11443" y="8651"/>
                    </a:cubicBezTo>
                    <a:cubicBezTo>
                      <a:pt x="12056" y="8288"/>
                      <a:pt x="12710" y="7957"/>
                      <a:pt x="13233" y="7484"/>
                    </a:cubicBezTo>
                    <a:cubicBezTo>
                      <a:pt x="14577" y="6262"/>
                      <a:pt x="15880" y="4995"/>
                      <a:pt x="17150" y="3699"/>
                    </a:cubicBezTo>
                    <a:cubicBezTo>
                      <a:pt x="17550" y="3289"/>
                      <a:pt x="17827" y="2746"/>
                      <a:pt x="18093" y="2227"/>
                    </a:cubicBezTo>
                    <a:cubicBezTo>
                      <a:pt x="18474" y="1492"/>
                      <a:pt x="18235" y="803"/>
                      <a:pt x="17471" y="450"/>
                    </a:cubicBezTo>
                    <a:cubicBezTo>
                      <a:pt x="17130" y="293"/>
                      <a:pt x="16725" y="223"/>
                      <a:pt x="16346" y="207"/>
                    </a:cubicBezTo>
                    <a:cubicBezTo>
                      <a:pt x="14332" y="129"/>
                      <a:pt x="12316" y="81"/>
                      <a:pt x="10300" y="24"/>
                    </a:cubicBezTo>
                    <a:cubicBezTo>
                      <a:pt x="10300" y="43"/>
                      <a:pt x="10300" y="62"/>
                      <a:pt x="10300" y="81"/>
                    </a:cubicBezTo>
                    <a:cubicBezTo>
                      <a:pt x="10040" y="68"/>
                      <a:pt x="9779" y="52"/>
                      <a:pt x="9519" y="41"/>
                    </a:cubicBezTo>
                    <a:cubicBezTo>
                      <a:pt x="8960" y="13"/>
                      <a:pt x="8402" y="0"/>
                      <a:pt x="78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2"/>
              <p:cNvSpPr/>
              <p:nvPr/>
            </p:nvSpPr>
            <p:spPr>
              <a:xfrm>
                <a:off x="4729600" y="1816125"/>
                <a:ext cx="259550" cy="413725"/>
              </a:xfrm>
              <a:custGeom>
                <a:rect b="b" l="l" r="r" t="t"/>
                <a:pathLst>
                  <a:path extrusionOk="0" h="16549" w="10382">
                    <a:moveTo>
                      <a:pt x="4731" y="1"/>
                    </a:moveTo>
                    <a:cubicBezTo>
                      <a:pt x="3937" y="1"/>
                      <a:pt x="3149" y="202"/>
                      <a:pt x="2364" y="444"/>
                    </a:cubicBezTo>
                    <a:cubicBezTo>
                      <a:pt x="1091" y="838"/>
                      <a:pt x="900" y="1114"/>
                      <a:pt x="1055" y="2433"/>
                    </a:cubicBezTo>
                    <a:cubicBezTo>
                      <a:pt x="1191" y="3605"/>
                      <a:pt x="1216" y="4761"/>
                      <a:pt x="1043" y="5927"/>
                    </a:cubicBezTo>
                    <a:cubicBezTo>
                      <a:pt x="1032" y="6003"/>
                      <a:pt x="1187" y="6105"/>
                      <a:pt x="1353" y="6296"/>
                    </a:cubicBezTo>
                    <a:cubicBezTo>
                      <a:pt x="1698" y="6057"/>
                      <a:pt x="2052" y="5793"/>
                      <a:pt x="2424" y="5557"/>
                    </a:cubicBezTo>
                    <a:cubicBezTo>
                      <a:pt x="2922" y="5239"/>
                      <a:pt x="3451" y="5117"/>
                      <a:pt x="3984" y="5117"/>
                    </a:cubicBezTo>
                    <a:cubicBezTo>
                      <a:pt x="4407" y="5117"/>
                      <a:pt x="4833" y="5193"/>
                      <a:pt x="5249" y="5310"/>
                    </a:cubicBezTo>
                    <a:cubicBezTo>
                      <a:pt x="6193" y="5572"/>
                      <a:pt x="7207" y="7234"/>
                      <a:pt x="7183" y="8272"/>
                    </a:cubicBezTo>
                    <a:cubicBezTo>
                      <a:pt x="7169" y="8846"/>
                      <a:pt x="6872" y="9250"/>
                      <a:pt x="6369" y="9506"/>
                    </a:cubicBezTo>
                    <a:cubicBezTo>
                      <a:pt x="6213" y="9586"/>
                      <a:pt x="6053" y="9623"/>
                      <a:pt x="5899" y="9623"/>
                    </a:cubicBezTo>
                    <a:cubicBezTo>
                      <a:pt x="5471" y="9623"/>
                      <a:pt x="5097" y="9334"/>
                      <a:pt x="5029" y="8863"/>
                    </a:cubicBezTo>
                    <a:cubicBezTo>
                      <a:pt x="4973" y="8482"/>
                      <a:pt x="5033" y="8082"/>
                      <a:pt x="4949" y="7711"/>
                    </a:cubicBezTo>
                    <a:cubicBezTo>
                      <a:pt x="4839" y="7233"/>
                      <a:pt x="4479" y="6950"/>
                      <a:pt x="4077" y="6950"/>
                    </a:cubicBezTo>
                    <a:cubicBezTo>
                      <a:pt x="3918" y="6950"/>
                      <a:pt x="3752" y="6994"/>
                      <a:pt x="3593" y="7089"/>
                    </a:cubicBezTo>
                    <a:cubicBezTo>
                      <a:pt x="3262" y="7286"/>
                      <a:pt x="2927" y="7519"/>
                      <a:pt x="2680" y="7808"/>
                    </a:cubicBezTo>
                    <a:cubicBezTo>
                      <a:pt x="1606" y="9072"/>
                      <a:pt x="957" y="10561"/>
                      <a:pt x="620" y="12165"/>
                    </a:cubicBezTo>
                    <a:cubicBezTo>
                      <a:pt x="354" y="13431"/>
                      <a:pt x="212" y="14723"/>
                      <a:pt x="0" y="16124"/>
                    </a:cubicBezTo>
                    <a:cubicBezTo>
                      <a:pt x="431" y="16450"/>
                      <a:pt x="879" y="16548"/>
                      <a:pt x="1335" y="16548"/>
                    </a:cubicBezTo>
                    <a:cubicBezTo>
                      <a:pt x="1586" y="16548"/>
                      <a:pt x="1840" y="16519"/>
                      <a:pt x="2094" y="16480"/>
                    </a:cubicBezTo>
                    <a:cubicBezTo>
                      <a:pt x="4146" y="16176"/>
                      <a:pt x="5902" y="15221"/>
                      <a:pt x="7470" y="13925"/>
                    </a:cubicBezTo>
                    <a:cubicBezTo>
                      <a:pt x="8588" y="13002"/>
                      <a:pt x="9487" y="11838"/>
                      <a:pt x="9861" y="10439"/>
                    </a:cubicBezTo>
                    <a:cubicBezTo>
                      <a:pt x="10334" y="8672"/>
                      <a:pt x="10381" y="6826"/>
                      <a:pt x="10048" y="5025"/>
                    </a:cubicBezTo>
                    <a:cubicBezTo>
                      <a:pt x="9660" y="2936"/>
                      <a:pt x="8488" y="1372"/>
                      <a:pt x="6539" y="413"/>
                    </a:cubicBezTo>
                    <a:cubicBezTo>
                      <a:pt x="5933" y="115"/>
                      <a:pt x="5330" y="1"/>
                      <a:pt x="47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32"/>
              <p:cNvSpPr/>
              <p:nvPr/>
            </p:nvSpPr>
            <p:spPr>
              <a:xfrm>
                <a:off x="3311650" y="1816525"/>
                <a:ext cx="256150" cy="413800"/>
              </a:xfrm>
              <a:custGeom>
                <a:rect b="b" l="l" r="r" t="t"/>
                <a:pathLst>
                  <a:path extrusionOk="0" h="16552" w="10246">
                    <a:moveTo>
                      <a:pt x="5310" y="1"/>
                    </a:moveTo>
                    <a:cubicBezTo>
                      <a:pt x="5277" y="1"/>
                      <a:pt x="5244" y="1"/>
                      <a:pt x="5211" y="1"/>
                    </a:cubicBezTo>
                    <a:cubicBezTo>
                      <a:pt x="4229" y="9"/>
                      <a:pt x="3281" y="411"/>
                      <a:pt x="2556" y="1088"/>
                    </a:cubicBezTo>
                    <a:cubicBezTo>
                      <a:pt x="1087" y="2453"/>
                      <a:pt x="0" y="4031"/>
                      <a:pt x="113" y="6177"/>
                    </a:cubicBezTo>
                    <a:cubicBezTo>
                      <a:pt x="144" y="6761"/>
                      <a:pt x="31" y="7354"/>
                      <a:pt x="90" y="7932"/>
                    </a:cubicBezTo>
                    <a:cubicBezTo>
                      <a:pt x="216" y="9144"/>
                      <a:pt x="195" y="10363"/>
                      <a:pt x="863" y="11497"/>
                    </a:cubicBezTo>
                    <a:cubicBezTo>
                      <a:pt x="2571" y="14401"/>
                      <a:pt x="5157" y="15911"/>
                      <a:pt x="8377" y="16484"/>
                    </a:cubicBezTo>
                    <a:cubicBezTo>
                      <a:pt x="8607" y="16524"/>
                      <a:pt x="8839" y="16551"/>
                      <a:pt x="9062" y="16551"/>
                    </a:cubicBezTo>
                    <a:cubicBezTo>
                      <a:pt x="9521" y="16551"/>
                      <a:pt x="9944" y="16436"/>
                      <a:pt x="10246" y="16080"/>
                    </a:cubicBezTo>
                    <a:cubicBezTo>
                      <a:pt x="10016" y="14607"/>
                      <a:pt x="9857" y="13254"/>
                      <a:pt x="9583" y="11924"/>
                    </a:cubicBezTo>
                    <a:cubicBezTo>
                      <a:pt x="9296" y="10509"/>
                      <a:pt x="8657" y="9219"/>
                      <a:pt x="7820" y="8049"/>
                    </a:cubicBezTo>
                    <a:cubicBezTo>
                      <a:pt x="7529" y="7643"/>
                      <a:pt x="7062" y="7343"/>
                      <a:pt x="6627" y="7067"/>
                    </a:cubicBezTo>
                    <a:cubicBezTo>
                      <a:pt x="6489" y="6979"/>
                      <a:pt x="6338" y="6939"/>
                      <a:pt x="6190" y="6939"/>
                    </a:cubicBezTo>
                    <a:cubicBezTo>
                      <a:pt x="5829" y="6939"/>
                      <a:pt x="5483" y="7178"/>
                      <a:pt x="5374" y="7563"/>
                    </a:cubicBezTo>
                    <a:cubicBezTo>
                      <a:pt x="5270" y="7928"/>
                      <a:pt x="5289" y="8328"/>
                      <a:pt x="5232" y="8709"/>
                    </a:cubicBezTo>
                    <a:cubicBezTo>
                      <a:pt x="5149" y="9276"/>
                      <a:pt x="4771" y="9606"/>
                      <a:pt x="4332" y="9606"/>
                    </a:cubicBezTo>
                    <a:cubicBezTo>
                      <a:pt x="4115" y="9606"/>
                      <a:pt x="3883" y="9526"/>
                      <a:pt x="3664" y="9355"/>
                    </a:cubicBezTo>
                    <a:cubicBezTo>
                      <a:pt x="3222" y="9010"/>
                      <a:pt x="2929" y="8545"/>
                      <a:pt x="3076" y="8001"/>
                    </a:cubicBezTo>
                    <a:cubicBezTo>
                      <a:pt x="3541" y="6271"/>
                      <a:pt x="4359" y="5121"/>
                      <a:pt x="6068" y="5121"/>
                    </a:cubicBezTo>
                    <a:cubicBezTo>
                      <a:pt x="6295" y="5121"/>
                      <a:pt x="6538" y="5141"/>
                      <a:pt x="6798" y="5183"/>
                    </a:cubicBezTo>
                    <a:cubicBezTo>
                      <a:pt x="7229" y="5252"/>
                      <a:pt x="7636" y="5497"/>
                      <a:pt x="8042" y="5689"/>
                    </a:cubicBezTo>
                    <a:cubicBezTo>
                      <a:pt x="8373" y="5844"/>
                      <a:pt x="8685" y="6041"/>
                      <a:pt x="9131" y="6288"/>
                    </a:cubicBezTo>
                    <a:lnTo>
                      <a:pt x="9131" y="1090"/>
                    </a:lnTo>
                    <a:cubicBezTo>
                      <a:pt x="7964" y="194"/>
                      <a:pt x="6638" y="1"/>
                      <a:pt x="53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2"/>
              <p:cNvSpPr/>
              <p:nvPr/>
            </p:nvSpPr>
            <p:spPr>
              <a:xfrm>
                <a:off x="3262000" y="238125"/>
                <a:ext cx="1775400" cy="2506300"/>
              </a:xfrm>
              <a:custGeom>
                <a:rect b="b" l="l" r="r" t="t"/>
                <a:pathLst>
                  <a:path extrusionOk="0" h="100252" w="71016">
                    <a:moveTo>
                      <a:pt x="26823" y="3670"/>
                    </a:moveTo>
                    <a:lnTo>
                      <a:pt x="26823" y="3670"/>
                    </a:lnTo>
                    <a:cubicBezTo>
                      <a:pt x="26704" y="4143"/>
                      <a:pt x="26662" y="4378"/>
                      <a:pt x="26583" y="4602"/>
                    </a:cubicBezTo>
                    <a:cubicBezTo>
                      <a:pt x="26155" y="5841"/>
                      <a:pt x="26007" y="7108"/>
                      <a:pt x="25965" y="8423"/>
                    </a:cubicBezTo>
                    <a:cubicBezTo>
                      <a:pt x="25900" y="10529"/>
                      <a:pt x="26587" y="12372"/>
                      <a:pt x="27602" y="14145"/>
                    </a:cubicBezTo>
                    <a:cubicBezTo>
                      <a:pt x="27826" y="14536"/>
                      <a:pt x="28061" y="14924"/>
                      <a:pt x="28232" y="15340"/>
                    </a:cubicBezTo>
                    <a:cubicBezTo>
                      <a:pt x="28287" y="15474"/>
                      <a:pt x="28201" y="15738"/>
                      <a:pt x="28088" y="15847"/>
                    </a:cubicBezTo>
                    <a:cubicBezTo>
                      <a:pt x="28001" y="15933"/>
                      <a:pt x="27820" y="16002"/>
                      <a:pt x="27681" y="16002"/>
                    </a:cubicBezTo>
                    <a:cubicBezTo>
                      <a:pt x="27640" y="16002"/>
                      <a:pt x="27603" y="15996"/>
                      <a:pt x="27573" y="15983"/>
                    </a:cubicBezTo>
                    <a:cubicBezTo>
                      <a:pt x="27228" y="15828"/>
                      <a:pt x="26869" y="15638"/>
                      <a:pt x="26610" y="15370"/>
                    </a:cubicBezTo>
                    <a:cubicBezTo>
                      <a:pt x="25915" y="14652"/>
                      <a:pt x="25538" y="13749"/>
                      <a:pt x="25283" y="12799"/>
                    </a:cubicBezTo>
                    <a:cubicBezTo>
                      <a:pt x="24642" y="10424"/>
                      <a:pt x="24730" y="8040"/>
                      <a:pt x="25331" y="5674"/>
                    </a:cubicBezTo>
                    <a:cubicBezTo>
                      <a:pt x="25519" y="4933"/>
                      <a:pt x="25890" y="4250"/>
                      <a:pt x="26823" y="3670"/>
                    </a:cubicBezTo>
                    <a:close/>
                    <a:moveTo>
                      <a:pt x="40941" y="3567"/>
                    </a:moveTo>
                    <a:cubicBezTo>
                      <a:pt x="41084" y="3567"/>
                      <a:pt x="41202" y="3677"/>
                      <a:pt x="41287" y="3790"/>
                    </a:cubicBezTo>
                    <a:cubicBezTo>
                      <a:pt x="41557" y="4148"/>
                      <a:pt x="41848" y="4522"/>
                      <a:pt x="41992" y="4939"/>
                    </a:cubicBezTo>
                    <a:cubicBezTo>
                      <a:pt x="42666" y="6861"/>
                      <a:pt x="42949" y="8850"/>
                      <a:pt x="42740" y="10879"/>
                    </a:cubicBezTo>
                    <a:cubicBezTo>
                      <a:pt x="42591" y="12325"/>
                      <a:pt x="41911" y="13598"/>
                      <a:pt x="41205" y="14838"/>
                    </a:cubicBezTo>
                    <a:cubicBezTo>
                      <a:pt x="40924" y="15332"/>
                      <a:pt x="40887" y="15309"/>
                      <a:pt x="39281" y="16063"/>
                    </a:cubicBezTo>
                    <a:cubicBezTo>
                      <a:pt x="39534" y="15280"/>
                      <a:pt x="39603" y="14756"/>
                      <a:pt x="39855" y="14346"/>
                    </a:cubicBezTo>
                    <a:cubicBezTo>
                      <a:pt x="40870" y="12707"/>
                      <a:pt x="41448" y="10979"/>
                      <a:pt x="41444" y="9018"/>
                    </a:cubicBezTo>
                    <a:cubicBezTo>
                      <a:pt x="41442" y="7198"/>
                      <a:pt x="41326" y="5421"/>
                      <a:pt x="40617" y="3754"/>
                    </a:cubicBezTo>
                    <a:cubicBezTo>
                      <a:pt x="40735" y="3618"/>
                      <a:pt x="40843" y="3567"/>
                      <a:pt x="40941" y="3567"/>
                    </a:cubicBezTo>
                    <a:close/>
                    <a:moveTo>
                      <a:pt x="44626" y="9905"/>
                    </a:moveTo>
                    <a:lnTo>
                      <a:pt x="44626" y="9905"/>
                    </a:lnTo>
                    <a:cubicBezTo>
                      <a:pt x="44984" y="11335"/>
                      <a:pt x="44896" y="12537"/>
                      <a:pt x="44502" y="13722"/>
                    </a:cubicBezTo>
                    <a:cubicBezTo>
                      <a:pt x="44258" y="14455"/>
                      <a:pt x="43969" y="15175"/>
                      <a:pt x="43370" y="15713"/>
                    </a:cubicBezTo>
                    <a:cubicBezTo>
                      <a:pt x="42942" y="16096"/>
                      <a:pt x="42486" y="16406"/>
                      <a:pt x="41927" y="16406"/>
                    </a:cubicBezTo>
                    <a:cubicBezTo>
                      <a:pt x="41919" y="16406"/>
                      <a:pt x="41910" y="16406"/>
                      <a:pt x="41902" y="16406"/>
                    </a:cubicBezTo>
                    <a:cubicBezTo>
                      <a:pt x="41563" y="16067"/>
                      <a:pt x="41843" y="15872"/>
                      <a:pt x="41971" y="15711"/>
                    </a:cubicBezTo>
                    <a:cubicBezTo>
                      <a:pt x="43037" y="14367"/>
                      <a:pt x="43713" y="12870"/>
                      <a:pt x="43870" y="11143"/>
                    </a:cubicBezTo>
                    <a:cubicBezTo>
                      <a:pt x="43908" y="10728"/>
                      <a:pt x="43946" y="10257"/>
                      <a:pt x="44626" y="9905"/>
                    </a:cubicBezTo>
                    <a:close/>
                    <a:moveTo>
                      <a:pt x="29361" y="7083"/>
                    </a:moveTo>
                    <a:cubicBezTo>
                      <a:pt x="29554" y="8364"/>
                      <a:pt x="29771" y="9501"/>
                      <a:pt x="29887" y="10648"/>
                    </a:cubicBezTo>
                    <a:cubicBezTo>
                      <a:pt x="30020" y="11968"/>
                      <a:pt x="30452" y="13150"/>
                      <a:pt x="31208" y="14235"/>
                    </a:cubicBezTo>
                    <a:cubicBezTo>
                      <a:pt x="31540" y="14710"/>
                      <a:pt x="31817" y="15221"/>
                      <a:pt x="32035" y="15757"/>
                    </a:cubicBezTo>
                    <a:cubicBezTo>
                      <a:pt x="32104" y="15929"/>
                      <a:pt x="31957" y="16301"/>
                      <a:pt x="31792" y="16421"/>
                    </a:cubicBezTo>
                    <a:cubicBezTo>
                      <a:pt x="31716" y="16477"/>
                      <a:pt x="31579" y="16505"/>
                      <a:pt x="31445" y="16505"/>
                    </a:cubicBezTo>
                    <a:cubicBezTo>
                      <a:pt x="31305" y="16505"/>
                      <a:pt x="31168" y="16474"/>
                      <a:pt x="31105" y="16412"/>
                    </a:cubicBezTo>
                    <a:cubicBezTo>
                      <a:pt x="30609" y="15916"/>
                      <a:pt x="30077" y="15409"/>
                      <a:pt x="29746" y="14804"/>
                    </a:cubicBezTo>
                    <a:cubicBezTo>
                      <a:pt x="28595" y="12709"/>
                      <a:pt x="28138" y="10462"/>
                      <a:pt x="28557" y="8079"/>
                    </a:cubicBezTo>
                    <a:cubicBezTo>
                      <a:pt x="28601" y="7830"/>
                      <a:pt x="28704" y="7587"/>
                      <a:pt x="28819" y="7361"/>
                    </a:cubicBezTo>
                    <a:cubicBezTo>
                      <a:pt x="28863" y="7276"/>
                      <a:pt x="29020" y="7252"/>
                      <a:pt x="29361" y="7083"/>
                    </a:cubicBezTo>
                    <a:close/>
                    <a:moveTo>
                      <a:pt x="33565" y="22643"/>
                    </a:moveTo>
                    <a:cubicBezTo>
                      <a:pt x="33898" y="23068"/>
                      <a:pt x="34233" y="23319"/>
                      <a:pt x="34327" y="23640"/>
                    </a:cubicBezTo>
                    <a:cubicBezTo>
                      <a:pt x="34813" y="25308"/>
                      <a:pt x="35242" y="26990"/>
                      <a:pt x="35678" y="28673"/>
                    </a:cubicBezTo>
                    <a:cubicBezTo>
                      <a:pt x="35724" y="28851"/>
                      <a:pt x="35732" y="29085"/>
                      <a:pt x="35655" y="29242"/>
                    </a:cubicBezTo>
                    <a:cubicBezTo>
                      <a:pt x="35585" y="29378"/>
                      <a:pt x="35502" y="29508"/>
                      <a:pt x="35408" y="29626"/>
                    </a:cubicBezTo>
                    <a:cubicBezTo>
                      <a:pt x="35317" y="29751"/>
                      <a:pt x="35217" y="29870"/>
                      <a:pt x="35127" y="29994"/>
                    </a:cubicBezTo>
                    <a:cubicBezTo>
                      <a:pt x="35047" y="29937"/>
                      <a:pt x="34960" y="29883"/>
                      <a:pt x="34872" y="29833"/>
                    </a:cubicBezTo>
                    <a:cubicBezTo>
                      <a:pt x="34677" y="29718"/>
                      <a:pt x="34478" y="29603"/>
                      <a:pt x="34432" y="29445"/>
                    </a:cubicBezTo>
                    <a:cubicBezTo>
                      <a:pt x="34019" y="28024"/>
                      <a:pt x="33663" y="26586"/>
                      <a:pt x="33320" y="25145"/>
                    </a:cubicBezTo>
                    <a:cubicBezTo>
                      <a:pt x="33199" y="24647"/>
                      <a:pt x="33115" y="24126"/>
                      <a:pt x="33121" y="23619"/>
                    </a:cubicBezTo>
                    <a:cubicBezTo>
                      <a:pt x="33125" y="23347"/>
                      <a:pt x="33358" y="23079"/>
                      <a:pt x="33565" y="22643"/>
                    </a:cubicBezTo>
                    <a:close/>
                    <a:moveTo>
                      <a:pt x="39208" y="21492"/>
                    </a:moveTo>
                    <a:cubicBezTo>
                      <a:pt x="39984" y="23636"/>
                      <a:pt x="39773" y="25758"/>
                      <a:pt x="39660" y="27861"/>
                    </a:cubicBezTo>
                    <a:cubicBezTo>
                      <a:pt x="39605" y="28882"/>
                      <a:pt x="39509" y="29914"/>
                      <a:pt x="38701" y="30894"/>
                    </a:cubicBezTo>
                    <a:cubicBezTo>
                      <a:pt x="38481" y="30576"/>
                      <a:pt x="38253" y="30367"/>
                      <a:pt x="38184" y="30113"/>
                    </a:cubicBezTo>
                    <a:cubicBezTo>
                      <a:pt x="38098" y="29801"/>
                      <a:pt x="38089" y="29473"/>
                      <a:pt x="38156" y="29155"/>
                    </a:cubicBezTo>
                    <a:cubicBezTo>
                      <a:pt x="38646" y="26988"/>
                      <a:pt x="38487" y="24785"/>
                      <a:pt x="38571" y="22597"/>
                    </a:cubicBezTo>
                    <a:cubicBezTo>
                      <a:pt x="38586" y="22229"/>
                      <a:pt x="38498" y="21801"/>
                      <a:pt x="39208" y="21492"/>
                    </a:cubicBezTo>
                    <a:close/>
                    <a:moveTo>
                      <a:pt x="27299" y="22257"/>
                    </a:moveTo>
                    <a:cubicBezTo>
                      <a:pt x="27544" y="22257"/>
                      <a:pt x="27847" y="22433"/>
                      <a:pt x="28105" y="22781"/>
                    </a:cubicBezTo>
                    <a:cubicBezTo>
                      <a:pt x="29545" y="24720"/>
                      <a:pt x="30701" y="26820"/>
                      <a:pt x="31522" y="29088"/>
                    </a:cubicBezTo>
                    <a:cubicBezTo>
                      <a:pt x="31735" y="29674"/>
                      <a:pt x="31748" y="30335"/>
                      <a:pt x="31884" y="31137"/>
                    </a:cubicBezTo>
                    <a:lnTo>
                      <a:pt x="31882" y="31137"/>
                    </a:lnTo>
                    <a:cubicBezTo>
                      <a:pt x="30908" y="30896"/>
                      <a:pt x="30602" y="30402"/>
                      <a:pt x="30389" y="29852"/>
                    </a:cubicBezTo>
                    <a:cubicBezTo>
                      <a:pt x="29518" y="27603"/>
                      <a:pt x="28381" y="25495"/>
                      <a:pt x="27073" y="23472"/>
                    </a:cubicBezTo>
                    <a:cubicBezTo>
                      <a:pt x="26867" y="23156"/>
                      <a:pt x="26660" y="22788"/>
                      <a:pt x="26974" y="22406"/>
                    </a:cubicBezTo>
                    <a:cubicBezTo>
                      <a:pt x="27055" y="22306"/>
                      <a:pt x="27169" y="22257"/>
                      <a:pt x="27299" y="22257"/>
                    </a:cubicBezTo>
                    <a:close/>
                    <a:moveTo>
                      <a:pt x="61677" y="48695"/>
                    </a:moveTo>
                    <a:cubicBezTo>
                      <a:pt x="62198" y="49825"/>
                      <a:pt x="62008" y="50587"/>
                      <a:pt x="61922" y="51314"/>
                    </a:cubicBezTo>
                    <a:cubicBezTo>
                      <a:pt x="61710" y="53152"/>
                      <a:pt x="60570" y="56640"/>
                      <a:pt x="59742" y="58053"/>
                    </a:cubicBezTo>
                    <a:cubicBezTo>
                      <a:pt x="59558" y="57752"/>
                      <a:pt x="59317" y="57526"/>
                      <a:pt x="59286" y="57275"/>
                    </a:cubicBezTo>
                    <a:cubicBezTo>
                      <a:pt x="59232" y="56837"/>
                      <a:pt x="59269" y="56374"/>
                      <a:pt x="59341" y="55933"/>
                    </a:cubicBezTo>
                    <a:lnTo>
                      <a:pt x="59341" y="55931"/>
                    </a:lnTo>
                    <a:cubicBezTo>
                      <a:pt x="59403" y="55552"/>
                      <a:pt x="59567" y="55189"/>
                      <a:pt x="59686" y="54821"/>
                    </a:cubicBezTo>
                    <a:cubicBezTo>
                      <a:pt x="60304" y="52920"/>
                      <a:pt x="60923" y="51019"/>
                      <a:pt x="61677" y="48695"/>
                    </a:cubicBezTo>
                    <a:close/>
                    <a:moveTo>
                      <a:pt x="63867" y="52811"/>
                    </a:moveTo>
                    <a:cubicBezTo>
                      <a:pt x="64776" y="53828"/>
                      <a:pt x="64388" y="54813"/>
                      <a:pt x="64112" y="55765"/>
                    </a:cubicBezTo>
                    <a:cubicBezTo>
                      <a:pt x="63817" y="56781"/>
                      <a:pt x="63779" y="57980"/>
                      <a:pt x="62577" y="58520"/>
                    </a:cubicBezTo>
                    <a:cubicBezTo>
                      <a:pt x="62504" y="58368"/>
                      <a:pt x="62408" y="58257"/>
                      <a:pt x="62416" y="58156"/>
                    </a:cubicBezTo>
                    <a:cubicBezTo>
                      <a:pt x="62439" y="57838"/>
                      <a:pt x="62468" y="57511"/>
                      <a:pt x="62558" y="57206"/>
                    </a:cubicBezTo>
                    <a:lnTo>
                      <a:pt x="62558" y="57204"/>
                    </a:lnTo>
                    <a:cubicBezTo>
                      <a:pt x="62983" y="55736"/>
                      <a:pt x="63429" y="54276"/>
                      <a:pt x="63867" y="52811"/>
                    </a:cubicBezTo>
                    <a:close/>
                    <a:moveTo>
                      <a:pt x="7339" y="49584"/>
                    </a:moveTo>
                    <a:cubicBezTo>
                      <a:pt x="7612" y="49584"/>
                      <a:pt x="7801" y="49860"/>
                      <a:pt x="7886" y="50127"/>
                    </a:cubicBezTo>
                    <a:cubicBezTo>
                      <a:pt x="7982" y="50432"/>
                      <a:pt x="7993" y="50763"/>
                      <a:pt x="8037" y="51082"/>
                    </a:cubicBezTo>
                    <a:cubicBezTo>
                      <a:pt x="8257" y="52685"/>
                      <a:pt x="8495" y="54285"/>
                      <a:pt x="8686" y="55891"/>
                    </a:cubicBezTo>
                    <a:cubicBezTo>
                      <a:pt x="8782" y="56661"/>
                      <a:pt x="8824" y="57438"/>
                      <a:pt x="8813" y="58213"/>
                    </a:cubicBezTo>
                    <a:cubicBezTo>
                      <a:pt x="8807" y="58479"/>
                      <a:pt x="8552" y="58740"/>
                      <a:pt x="8422" y="58981"/>
                    </a:cubicBezTo>
                    <a:cubicBezTo>
                      <a:pt x="7781" y="58814"/>
                      <a:pt x="7649" y="58370"/>
                      <a:pt x="7534" y="57928"/>
                    </a:cubicBezTo>
                    <a:cubicBezTo>
                      <a:pt x="6948" y="55663"/>
                      <a:pt x="6565" y="53364"/>
                      <a:pt x="6502" y="51021"/>
                    </a:cubicBezTo>
                    <a:cubicBezTo>
                      <a:pt x="6496" y="50763"/>
                      <a:pt x="6483" y="50472"/>
                      <a:pt x="6592" y="50257"/>
                    </a:cubicBezTo>
                    <a:cubicBezTo>
                      <a:pt x="6720" y="49999"/>
                      <a:pt x="6940" y="49696"/>
                      <a:pt x="7189" y="49610"/>
                    </a:cubicBezTo>
                    <a:cubicBezTo>
                      <a:pt x="7242" y="49592"/>
                      <a:pt x="7292" y="49584"/>
                      <a:pt x="7339" y="49584"/>
                    </a:cubicBezTo>
                    <a:close/>
                    <a:moveTo>
                      <a:pt x="12078" y="54272"/>
                    </a:moveTo>
                    <a:cubicBezTo>
                      <a:pt x="12124" y="54314"/>
                      <a:pt x="12209" y="54350"/>
                      <a:pt x="12212" y="54396"/>
                    </a:cubicBezTo>
                    <a:cubicBezTo>
                      <a:pt x="12436" y="56527"/>
                      <a:pt x="13051" y="58569"/>
                      <a:pt x="13562" y="60637"/>
                    </a:cubicBezTo>
                    <a:cubicBezTo>
                      <a:pt x="13671" y="61075"/>
                      <a:pt x="13729" y="61525"/>
                      <a:pt x="13729" y="61977"/>
                    </a:cubicBezTo>
                    <a:cubicBezTo>
                      <a:pt x="13727" y="62313"/>
                      <a:pt x="13500" y="62607"/>
                      <a:pt x="13144" y="62607"/>
                    </a:cubicBezTo>
                    <a:cubicBezTo>
                      <a:pt x="13137" y="62607"/>
                      <a:pt x="13130" y="62607"/>
                      <a:pt x="13124" y="62607"/>
                    </a:cubicBezTo>
                    <a:cubicBezTo>
                      <a:pt x="12902" y="62601"/>
                      <a:pt x="12595" y="62456"/>
                      <a:pt x="12484" y="62276"/>
                    </a:cubicBezTo>
                    <a:cubicBezTo>
                      <a:pt x="12247" y="61895"/>
                      <a:pt x="12076" y="61462"/>
                      <a:pt x="11946" y="61031"/>
                    </a:cubicBezTo>
                    <a:cubicBezTo>
                      <a:pt x="11334" y="59010"/>
                      <a:pt x="11192" y="56948"/>
                      <a:pt x="11462" y="54856"/>
                    </a:cubicBezTo>
                    <a:cubicBezTo>
                      <a:pt x="11491" y="54630"/>
                      <a:pt x="11495" y="54630"/>
                      <a:pt x="12078" y="54272"/>
                    </a:cubicBezTo>
                    <a:close/>
                    <a:moveTo>
                      <a:pt x="19776" y="29821"/>
                    </a:moveTo>
                    <a:cubicBezTo>
                      <a:pt x="20308" y="29821"/>
                      <a:pt x="20852" y="29919"/>
                      <a:pt x="21376" y="30076"/>
                    </a:cubicBezTo>
                    <a:cubicBezTo>
                      <a:pt x="23809" y="30808"/>
                      <a:pt x="26200" y="31638"/>
                      <a:pt x="28239" y="33235"/>
                    </a:cubicBezTo>
                    <a:cubicBezTo>
                      <a:pt x="28869" y="33729"/>
                      <a:pt x="29610" y="33951"/>
                      <a:pt x="30404" y="34037"/>
                    </a:cubicBezTo>
                    <a:cubicBezTo>
                      <a:pt x="32091" y="34220"/>
                      <a:pt x="33786" y="34312"/>
                      <a:pt x="35481" y="34312"/>
                    </a:cubicBezTo>
                    <a:cubicBezTo>
                      <a:pt x="37167" y="34312"/>
                      <a:pt x="38853" y="34221"/>
                      <a:pt x="40531" y="34039"/>
                    </a:cubicBezTo>
                    <a:cubicBezTo>
                      <a:pt x="41326" y="33955"/>
                      <a:pt x="42059" y="33729"/>
                      <a:pt x="42694" y="33237"/>
                    </a:cubicBezTo>
                    <a:cubicBezTo>
                      <a:pt x="44739" y="31656"/>
                      <a:pt x="47111" y="30775"/>
                      <a:pt x="49559" y="30088"/>
                    </a:cubicBezTo>
                    <a:cubicBezTo>
                      <a:pt x="50069" y="29945"/>
                      <a:pt x="50569" y="29869"/>
                      <a:pt x="51060" y="29869"/>
                    </a:cubicBezTo>
                    <a:cubicBezTo>
                      <a:pt x="52018" y="29869"/>
                      <a:pt x="52937" y="30158"/>
                      <a:pt x="53813" y="30796"/>
                    </a:cubicBezTo>
                    <a:cubicBezTo>
                      <a:pt x="55842" y="32272"/>
                      <a:pt x="57251" y="34131"/>
                      <a:pt x="57716" y="36637"/>
                    </a:cubicBezTo>
                    <a:cubicBezTo>
                      <a:pt x="57779" y="36956"/>
                      <a:pt x="57852" y="37284"/>
                      <a:pt x="57839" y="37602"/>
                    </a:cubicBezTo>
                    <a:lnTo>
                      <a:pt x="57839" y="37600"/>
                    </a:lnTo>
                    <a:cubicBezTo>
                      <a:pt x="57651" y="41951"/>
                      <a:pt x="57640" y="46321"/>
                      <a:pt x="56587" y="50587"/>
                    </a:cubicBezTo>
                    <a:cubicBezTo>
                      <a:pt x="56181" y="52227"/>
                      <a:pt x="55695" y="53847"/>
                      <a:pt x="55304" y="55489"/>
                    </a:cubicBezTo>
                    <a:cubicBezTo>
                      <a:pt x="54626" y="58332"/>
                      <a:pt x="53759" y="61138"/>
                      <a:pt x="53463" y="64056"/>
                    </a:cubicBezTo>
                    <a:cubicBezTo>
                      <a:pt x="53185" y="66792"/>
                      <a:pt x="52258" y="69357"/>
                      <a:pt x="51564" y="71985"/>
                    </a:cubicBezTo>
                    <a:cubicBezTo>
                      <a:pt x="50989" y="74158"/>
                      <a:pt x="48204" y="76260"/>
                      <a:pt x="45811" y="76279"/>
                    </a:cubicBezTo>
                    <a:cubicBezTo>
                      <a:pt x="45488" y="76282"/>
                      <a:pt x="45160" y="76296"/>
                      <a:pt x="44833" y="76296"/>
                    </a:cubicBezTo>
                    <a:cubicBezTo>
                      <a:pt x="44437" y="76296"/>
                      <a:pt x="44044" y="76275"/>
                      <a:pt x="43671" y="76183"/>
                    </a:cubicBezTo>
                    <a:cubicBezTo>
                      <a:pt x="42852" y="75985"/>
                      <a:pt x="42036" y="75902"/>
                      <a:pt x="41212" y="75902"/>
                    </a:cubicBezTo>
                    <a:cubicBezTo>
                      <a:pt x="41003" y="75902"/>
                      <a:pt x="40795" y="75907"/>
                      <a:pt x="40585" y="75917"/>
                    </a:cubicBezTo>
                    <a:cubicBezTo>
                      <a:pt x="39622" y="75965"/>
                      <a:pt x="38659" y="76026"/>
                      <a:pt x="37533" y="76089"/>
                    </a:cubicBezTo>
                    <a:cubicBezTo>
                      <a:pt x="37675" y="75351"/>
                      <a:pt x="38215" y="75184"/>
                      <a:pt x="38626" y="74908"/>
                    </a:cubicBezTo>
                    <a:cubicBezTo>
                      <a:pt x="39153" y="74558"/>
                      <a:pt x="39463" y="74081"/>
                      <a:pt x="39505" y="73463"/>
                    </a:cubicBezTo>
                    <a:cubicBezTo>
                      <a:pt x="39566" y="72558"/>
                      <a:pt x="39653" y="71644"/>
                      <a:pt x="39584" y="70745"/>
                    </a:cubicBezTo>
                    <a:cubicBezTo>
                      <a:pt x="39547" y="70256"/>
                      <a:pt x="39275" y="69753"/>
                      <a:pt x="39000" y="69326"/>
                    </a:cubicBezTo>
                    <a:cubicBezTo>
                      <a:pt x="38743" y="68931"/>
                      <a:pt x="38282" y="68729"/>
                      <a:pt x="37821" y="68729"/>
                    </a:cubicBezTo>
                    <a:cubicBezTo>
                      <a:pt x="37628" y="68729"/>
                      <a:pt x="37435" y="68765"/>
                      <a:pt x="37258" y="68836"/>
                    </a:cubicBezTo>
                    <a:cubicBezTo>
                      <a:pt x="36999" y="68941"/>
                      <a:pt x="36787" y="69468"/>
                      <a:pt x="36959" y="69661"/>
                    </a:cubicBezTo>
                    <a:cubicBezTo>
                      <a:pt x="37168" y="69900"/>
                      <a:pt x="37443" y="70078"/>
                      <a:pt x="37664" y="70308"/>
                    </a:cubicBezTo>
                    <a:cubicBezTo>
                      <a:pt x="37997" y="70653"/>
                      <a:pt x="38138" y="71070"/>
                      <a:pt x="38092" y="71556"/>
                    </a:cubicBezTo>
                    <a:cubicBezTo>
                      <a:pt x="37947" y="73076"/>
                      <a:pt x="37083" y="74081"/>
                      <a:pt x="35738" y="74640"/>
                    </a:cubicBezTo>
                    <a:cubicBezTo>
                      <a:pt x="35466" y="74753"/>
                      <a:pt x="35181" y="74806"/>
                      <a:pt x="34896" y="74806"/>
                    </a:cubicBezTo>
                    <a:cubicBezTo>
                      <a:pt x="33828" y="74806"/>
                      <a:pt x="32774" y="74061"/>
                      <a:pt x="32499" y="72979"/>
                    </a:cubicBezTo>
                    <a:cubicBezTo>
                      <a:pt x="32340" y="72362"/>
                      <a:pt x="32277" y="71679"/>
                      <a:pt x="32361" y="71053"/>
                    </a:cubicBezTo>
                    <a:cubicBezTo>
                      <a:pt x="32694" y="68608"/>
                      <a:pt x="32981" y="66158"/>
                      <a:pt x="33653" y="63763"/>
                    </a:cubicBezTo>
                    <a:cubicBezTo>
                      <a:pt x="34089" y="62212"/>
                      <a:pt x="34432" y="60612"/>
                      <a:pt x="34327" y="58962"/>
                    </a:cubicBezTo>
                    <a:cubicBezTo>
                      <a:pt x="34252" y="57773"/>
                      <a:pt x="34021" y="56640"/>
                      <a:pt x="33396" y="55612"/>
                    </a:cubicBezTo>
                    <a:cubicBezTo>
                      <a:pt x="33308" y="55466"/>
                      <a:pt x="33127" y="55376"/>
                      <a:pt x="32981" y="55256"/>
                    </a:cubicBezTo>
                    <a:cubicBezTo>
                      <a:pt x="32885" y="55394"/>
                      <a:pt x="32751" y="55495"/>
                      <a:pt x="32763" y="55577"/>
                    </a:cubicBezTo>
                    <a:cubicBezTo>
                      <a:pt x="33004" y="57218"/>
                      <a:pt x="32613" y="58805"/>
                      <a:pt x="32386" y="60409"/>
                    </a:cubicBezTo>
                    <a:cubicBezTo>
                      <a:pt x="31894" y="63878"/>
                      <a:pt x="30898" y="67245"/>
                      <a:pt x="30358" y="70704"/>
                    </a:cubicBezTo>
                    <a:cubicBezTo>
                      <a:pt x="30138" y="72117"/>
                      <a:pt x="30311" y="73421"/>
                      <a:pt x="30868" y="74704"/>
                    </a:cubicBezTo>
                    <a:cubicBezTo>
                      <a:pt x="31017" y="75048"/>
                      <a:pt x="31201" y="75379"/>
                      <a:pt x="31446" y="75873"/>
                    </a:cubicBezTo>
                    <a:cubicBezTo>
                      <a:pt x="31374" y="75874"/>
                      <a:pt x="31304" y="75875"/>
                      <a:pt x="31233" y="75875"/>
                    </a:cubicBezTo>
                    <a:cubicBezTo>
                      <a:pt x="30691" y="75875"/>
                      <a:pt x="30179" y="75846"/>
                      <a:pt x="29691" y="75846"/>
                    </a:cubicBezTo>
                    <a:cubicBezTo>
                      <a:pt x="29246" y="75846"/>
                      <a:pt x="28822" y="75870"/>
                      <a:pt x="28412" y="75961"/>
                    </a:cubicBezTo>
                    <a:cubicBezTo>
                      <a:pt x="27445" y="76176"/>
                      <a:pt x="26490" y="76239"/>
                      <a:pt x="25519" y="76289"/>
                    </a:cubicBezTo>
                    <a:cubicBezTo>
                      <a:pt x="25444" y="76292"/>
                      <a:pt x="25369" y="76294"/>
                      <a:pt x="25293" y="76294"/>
                    </a:cubicBezTo>
                    <a:cubicBezTo>
                      <a:pt x="22626" y="76294"/>
                      <a:pt x="19518" y="73896"/>
                      <a:pt x="19181" y="71223"/>
                    </a:cubicBezTo>
                    <a:cubicBezTo>
                      <a:pt x="19112" y="70708"/>
                      <a:pt x="18976" y="70205"/>
                      <a:pt x="18773" y="69728"/>
                    </a:cubicBezTo>
                    <a:cubicBezTo>
                      <a:pt x="17877" y="67597"/>
                      <a:pt x="17701" y="65319"/>
                      <a:pt x="17341" y="63076"/>
                    </a:cubicBezTo>
                    <a:cubicBezTo>
                      <a:pt x="17176" y="62052"/>
                      <a:pt x="16985" y="61029"/>
                      <a:pt x="16738" y="60022"/>
                    </a:cubicBezTo>
                    <a:cubicBezTo>
                      <a:pt x="16102" y="57438"/>
                      <a:pt x="15421" y="54865"/>
                      <a:pt x="14770" y="52285"/>
                    </a:cubicBezTo>
                    <a:cubicBezTo>
                      <a:pt x="13972" y="49124"/>
                      <a:pt x="13380" y="45937"/>
                      <a:pt x="13382" y="42654"/>
                    </a:cubicBezTo>
                    <a:cubicBezTo>
                      <a:pt x="13384" y="41034"/>
                      <a:pt x="13080" y="39411"/>
                      <a:pt x="13129" y="37797"/>
                    </a:cubicBezTo>
                    <a:cubicBezTo>
                      <a:pt x="13235" y="34280"/>
                      <a:pt x="15160" y="31843"/>
                      <a:pt x="18132" y="30214"/>
                    </a:cubicBezTo>
                    <a:cubicBezTo>
                      <a:pt x="18640" y="29936"/>
                      <a:pt x="19201" y="29821"/>
                      <a:pt x="19776" y="29821"/>
                    </a:cubicBezTo>
                    <a:close/>
                    <a:moveTo>
                      <a:pt x="63435" y="63120"/>
                    </a:moveTo>
                    <a:cubicBezTo>
                      <a:pt x="64034" y="63120"/>
                      <a:pt x="64637" y="63235"/>
                      <a:pt x="65243" y="63533"/>
                    </a:cubicBezTo>
                    <a:cubicBezTo>
                      <a:pt x="67190" y="64492"/>
                      <a:pt x="68362" y="66056"/>
                      <a:pt x="68750" y="68145"/>
                    </a:cubicBezTo>
                    <a:cubicBezTo>
                      <a:pt x="69085" y="69946"/>
                      <a:pt x="69038" y="71792"/>
                      <a:pt x="68565" y="73559"/>
                    </a:cubicBezTo>
                    <a:cubicBezTo>
                      <a:pt x="68191" y="74958"/>
                      <a:pt x="67290" y="76122"/>
                      <a:pt x="66174" y="77045"/>
                    </a:cubicBezTo>
                    <a:cubicBezTo>
                      <a:pt x="64606" y="78341"/>
                      <a:pt x="62850" y="79296"/>
                      <a:pt x="60798" y="79600"/>
                    </a:cubicBezTo>
                    <a:cubicBezTo>
                      <a:pt x="60544" y="79638"/>
                      <a:pt x="60290" y="79668"/>
                      <a:pt x="60038" y="79668"/>
                    </a:cubicBezTo>
                    <a:cubicBezTo>
                      <a:pt x="59582" y="79668"/>
                      <a:pt x="59134" y="79570"/>
                      <a:pt x="58702" y="79244"/>
                    </a:cubicBezTo>
                    <a:cubicBezTo>
                      <a:pt x="58918" y="77843"/>
                      <a:pt x="59058" y="76553"/>
                      <a:pt x="59322" y="75285"/>
                    </a:cubicBezTo>
                    <a:cubicBezTo>
                      <a:pt x="59659" y="73681"/>
                      <a:pt x="60308" y="72192"/>
                      <a:pt x="61384" y="70930"/>
                    </a:cubicBezTo>
                    <a:cubicBezTo>
                      <a:pt x="61631" y="70639"/>
                      <a:pt x="61964" y="70406"/>
                      <a:pt x="62295" y="70209"/>
                    </a:cubicBezTo>
                    <a:cubicBezTo>
                      <a:pt x="62454" y="70114"/>
                      <a:pt x="62620" y="70070"/>
                      <a:pt x="62779" y="70070"/>
                    </a:cubicBezTo>
                    <a:cubicBezTo>
                      <a:pt x="63182" y="70070"/>
                      <a:pt x="63543" y="70353"/>
                      <a:pt x="63653" y="70831"/>
                    </a:cubicBezTo>
                    <a:cubicBezTo>
                      <a:pt x="63737" y="71202"/>
                      <a:pt x="63676" y="71604"/>
                      <a:pt x="63731" y="71983"/>
                    </a:cubicBezTo>
                    <a:cubicBezTo>
                      <a:pt x="63800" y="72454"/>
                      <a:pt x="64175" y="72743"/>
                      <a:pt x="64603" y="72743"/>
                    </a:cubicBezTo>
                    <a:cubicBezTo>
                      <a:pt x="64757" y="72743"/>
                      <a:pt x="64917" y="72706"/>
                      <a:pt x="65073" y="72626"/>
                    </a:cubicBezTo>
                    <a:cubicBezTo>
                      <a:pt x="65576" y="72370"/>
                      <a:pt x="65873" y="71966"/>
                      <a:pt x="65887" y="71392"/>
                    </a:cubicBezTo>
                    <a:cubicBezTo>
                      <a:pt x="65910" y="70354"/>
                      <a:pt x="64897" y="68694"/>
                      <a:pt x="63953" y="68430"/>
                    </a:cubicBezTo>
                    <a:cubicBezTo>
                      <a:pt x="63535" y="68313"/>
                      <a:pt x="63109" y="68237"/>
                      <a:pt x="62687" y="68237"/>
                    </a:cubicBezTo>
                    <a:cubicBezTo>
                      <a:pt x="62153" y="68237"/>
                      <a:pt x="61625" y="68359"/>
                      <a:pt x="61126" y="68677"/>
                    </a:cubicBezTo>
                    <a:cubicBezTo>
                      <a:pt x="60754" y="68913"/>
                      <a:pt x="60400" y="69177"/>
                      <a:pt x="60056" y="69416"/>
                    </a:cubicBezTo>
                    <a:cubicBezTo>
                      <a:pt x="59889" y="69225"/>
                      <a:pt x="59736" y="69123"/>
                      <a:pt x="59745" y="69047"/>
                    </a:cubicBezTo>
                    <a:cubicBezTo>
                      <a:pt x="59920" y="67881"/>
                      <a:pt x="59893" y="66725"/>
                      <a:pt x="59757" y="65553"/>
                    </a:cubicBezTo>
                    <a:cubicBezTo>
                      <a:pt x="59602" y="64234"/>
                      <a:pt x="59793" y="63958"/>
                      <a:pt x="61068" y="63564"/>
                    </a:cubicBezTo>
                    <a:cubicBezTo>
                      <a:pt x="61852" y="63322"/>
                      <a:pt x="62640" y="63120"/>
                      <a:pt x="63435" y="63120"/>
                    </a:cubicBezTo>
                    <a:close/>
                    <a:moveTo>
                      <a:pt x="7298" y="63139"/>
                    </a:moveTo>
                    <a:cubicBezTo>
                      <a:pt x="8626" y="63139"/>
                      <a:pt x="9952" y="63332"/>
                      <a:pt x="11121" y="64228"/>
                    </a:cubicBezTo>
                    <a:lnTo>
                      <a:pt x="11121" y="69426"/>
                    </a:lnTo>
                    <a:cubicBezTo>
                      <a:pt x="10675" y="69177"/>
                      <a:pt x="10361" y="68982"/>
                      <a:pt x="10030" y="68825"/>
                    </a:cubicBezTo>
                    <a:cubicBezTo>
                      <a:pt x="9624" y="68633"/>
                      <a:pt x="9216" y="68388"/>
                      <a:pt x="8786" y="68319"/>
                    </a:cubicBezTo>
                    <a:cubicBezTo>
                      <a:pt x="8527" y="68278"/>
                      <a:pt x="8284" y="68257"/>
                      <a:pt x="8058" y="68257"/>
                    </a:cubicBezTo>
                    <a:cubicBezTo>
                      <a:pt x="6348" y="68257"/>
                      <a:pt x="5529" y="69406"/>
                      <a:pt x="5064" y="71137"/>
                    </a:cubicBezTo>
                    <a:cubicBezTo>
                      <a:pt x="4919" y="71683"/>
                      <a:pt x="5210" y="72148"/>
                      <a:pt x="5652" y="72492"/>
                    </a:cubicBezTo>
                    <a:cubicBezTo>
                      <a:pt x="5871" y="72664"/>
                      <a:pt x="6103" y="72744"/>
                      <a:pt x="6320" y="72744"/>
                    </a:cubicBezTo>
                    <a:cubicBezTo>
                      <a:pt x="6760" y="72744"/>
                      <a:pt x="7137" y="72414"/>
                      <a:pt x="7222" y="71847"/>
                    </a:cubicBezTo>
                    <a:cubicBezTo>
                      <a:pt x="7277" y="71464"/>
                      <a:pt x="7258" y="71066"/>
                      <a:pt x="7363" y="70701"/>
                    </a:cubicBezTo>
                    <a:cubicBezTo>
                      <a:pt x="7472" y="70315"/>
                      <a:pt x="7819" y="70075"/>
                      <a:pt x="8180" y="70075"/>
                    </a:cubicBezTo>
                    <a:cubicBezTo>
                      <a:pt x="8328" y="70075"/>
                      <a:pt x="8478" y="70115"/>
                      <a:pt x="8615" y="70203"/>
                    </a:cubicBezTo>
                    <a:cubicBezTo>
                      <a:pt x="9050" y="70479"/>
                      <a:pt x="9517" y="70781"/>
                      <a:pt x="9808" y="71187"/>
                    </a:cubicBezTo>
                    <a:cubicBezTo>
                      <a:pt x="10645" y="72355"/>
                      <a:pt x="11284" y="73647"/>
                      <a:pt x="11573" y="75063"/>
                    </a:cubicBezTo>
                    <a:cubicBezTo>
                      <a:pt x="11847" y="76394"/>
                      <a:pt x="12006" y="77747"/>
                      <a:pt x="12235" y="79218"/>
                    </a:cubicBezTo>
                    <a:cubicBezTo>
                      <a:pt x="11934" y="79573"/>
                      <a:pt x="11511" y="79688"/>
                      <a:pt x="11054" y="79688"/>
                    </a:cubicBezTo>
                    <a:cubicBezTo>
                      <a:pt x="10829" y="79688"/>
                      <a:pt x="10596" y="79661"/>
                      <a:pt x="10365" y="79620"/>
                    </a:cubicBezTo>
                    <a:cubicBezTo>
                      <a:pt x="7143" y="79049"/>
                      <a:pt x="4557" y="77539"/>
                      <a:pt x="2851" y="74635"/>
                    </a:cubicBezTo>
                    <a:cubicBezTo>
                      <a:pt x="2183" y="73499"/>
                      <a:pt x="2204" y="72280"/>
                      <a:pt x="2078" y="71070"/>
                    </a:cubicBezTo>
                    <a:cubicBezTo>
                      <a:pt x="2017" y="70492"/>
                      <a:pt x="2131" y="69897"/>
                      <a:pt x="2101" y="69315"/>
                    </a:cubicBezTo>
                    <a:cubicBezTo>
                      <a:pt x="1988" y="67167"/>
                      <a:pt x="3077" y="65591"/>
                      <a:pt x="4544" y="64224"/>
                    </a:cubicBezTo>
                    <a:cubicBezTo>
                      <a:pt x="5269" y="63549"/>
                      <a:pt x="6219" y="63147"/>
                      <a:pt x="7199" y="63139"/>
                    </a:cubicBezTo>
                    <a:cubicBezTo>
                      <a:pt x="7232" y="63139"/>
                      <a:pt x="7265" y="63139"/>
                      <a:pt x="7298" y="63139"/>
                    </a:cubicBezTo>
                    <a:close/>
                    <a:moveTo>
                      <a:pt x="33951" y="81676"/>
                    </a:moveTo>
                    <a:cubicBezTo>
                      <a:pt x="34506" y="81676"/>
                      <a:pt x="35062" y="81689"/>
                      <a:pt x="35619" y="81716"/>
                    </a:cubicBezTo>
                    <a:cubicBezTo>
                      <a:pt x="35879" y="81729"/>
                      <a:pt x="36140" y="81743"/>
                      <a:pt x="36398" y="81756"/>
                    </a:cubicBezTo>
                    <a:cubicBezTo>
                      <a:pt x="36398" y="81737"/>
                      <a:pt x="36398" y="81718"/>
                      <a:pt x="36400" y="81699"/>
                    </a:cubicBezTo>
                    <a:cubicBezTo>
                      <a:pt x="38416" y="81756"/>
                      <a:pt x="40432" y="81804"/>
                      <a:pt x="42446" y="81882"/>
                    </a:cubicBezTo>
                    <a:cubicBezTo>
                      <a:pt x="42825" y="81898"/>
                      <a:pt x="43230" y="81968"/>
                      <a:pt x="43571" y="82125"/>
                    </a:cubicBezTo>
                    <a:cubicBezTo>
                      <a:pt x="44335" y="82478"/>
                      <a:pt x="44574" y="83167"/>
                      <a:pt x="44193" y="83902"/>
                    </a:cubicBezTo>
                    <a:cubicBezTo>
                      <a:pt x="43927" y="84419"/>
                      <a:pt x="43650" y="84964"/>
                      <a:pt x="43250" y="85372"/>
                    </a:cubicBezTo>
                    <a:cubicBezTo>
                      <a:pt x="41980" y="86670"/>
                      <a:pt x="40677" y="87937"/>
                      <a:pt x="39333" y="89157"/>
                    </a:cubicBezTo>
                    <a:cubicBezTo>
                      <a:pt x="38812" y="89630"/>
                      <a:pt x="38156" y="89963"/>
                      <a:pt x="37543" y="90326"/>
                    </a:cubicBezTo>
                    <a:cubicBezTo>
                      <a:pt x="36872" y="90724"/>
                      <a:pt x="36217" y="90912"/>
                      <a:pt x="35570" y="90912"/>
                    </a:cubicBezTo>
                    <a:cubicBezTo>
                      <a:pt x="34769" y="90912"/>
                      <a:pt x="33981" y="90625"/>
                      <a:pt x="33190" y="90087"/>
                    </a:cubicBezTo>
                    <a:cubicBezTo>
                      <a:pt x="32064" y="89323"/>
                      <a:pt x="30808" y="88751"/>
                      <a:pt x="29698" y="87966"/>
                    </a:cubicBezTo>
                    <a:cubicBezTo>
                      <a:pt x="28697" y="87258"/>
                      <a:pt x="27797" y="86396"/>
                      <a:pt x="26886" y="85566"/>
                    </a:cubicBezTo>
                    <a:cubicBezTo>
                      <a:pt x="26101" y="84853"/>
                      <a:pt x="26223" y="83921"/>
                      <a:pt x="26436" y="83019"/>
                    </a:cubicBezTo>
                    <a:cubicBezTo>
                      <a:pt x="26486" y="82807"/>
                      <a:pt x="26731" y="82571"/>
                      <a:pt x="26941" y="82480"/>
                    </a:cubicBezTo>
                    <a:cubicBezTo>
                      <a:pt x="27359" y="82298"/>
                      <a:pt x="27797" y="82169"/>
                      <a:pt x="28247" y="82101"/>
                    </a:cubicBezTo>
                    <a:cubicBezTo>
                      <a:pt x="30141" y="81829"/>
                      <a:pt x="32042" y="81676"/>
                      <a:pt x="33951" y="81676"/>
                    </a:cubicBezTo>
                    <a:close/>
                    <a:moveTo>
                      <a:pt x="34202" y="0"/>
                    </a:moveTo>
                    <a:cubicBezTo>
                      <a:pt x="34105" y="80"/>
                      <a:pt x="34015" y="209"/>
                      <a:pt x="33904" y="232"/>
                    </a:cubicBezTo>
                    <a:cubicBezTo>
                      <a:pt x="32384" y="567"/>
                      <a:pt x="30866" y="932"/>
                      <a:pt x="29332" y="1200"/>
                    </a:cubicBezTo>
                    <a:cubicBezTo>
                      <a:pt x="26581" y="1679"/>
                      <a:pt x="24179" y="2917"/>
                      <a:pt x="21842" y="4374"/>
                    </a:cubicBezTo>
                    <a:cubicBezTo>
                      <a:pt x="20297" y="5335"/>
                      <a:pt x="19646" y="6700"/>
                      <a:pt x="19604" y="8442"/>
                    </a:cubicBezTo>
                    <a:cubicBezTo>
                      <a:pt x="19585" y="9221"/>
                      <a:pt x="19617" y="10004"/>
                      <a:pt x="19556" y="10780"/>
                    </a:cubicBezTo>
                    <a:cubicBezTo>
                      <a:pt x="19485" y="11645"/>
                      <a:pt x="19653" y="12468"/>
                      <a:pt x="19950" y="13253"/>
                    </a:cubicBezTo>
                    <a:cubicBezTo>
                      <a:pt x="20547" y="14836"/>
                      <a:pt x="21194" y="16398"/>
                      <a:pt x="22234" y="17765"/>
                    </a:cubicBezTo>
                    <a:cubicBezTo>
                      <a:pt x="22448" y="18047"/>
                      <a:pt x="22818" y="18293"/>
                      <a:pt x="22693" y="18826"/>
                    </a:cubicBezTo>
                    <a:cubicBezTo>
                      <a:pt x="22508" y="18918"/>
                      <a:pt x="22289" y="19057"/>
                      <a:pt x="22052" y="19138"/>
                    </a:cubicBezTo>
                    <a:cubicBezTo>
                      <a:pt x="20256" y="19741"/>
                      <a:pt x="18526" y="20462"/>
                      <a:pt x="17081" y="21739"/>
                    </a:cubicBezTo>
                    <a:cubicBezTo>
                      <a:pt x="16841" y="21952"/>
                      <a:pt x="16508" y="22057"/>
                      <a:pt x="16255" y="22256"/>
                    </a:cubicBezTo>
                    <a:cubicBezTo>
                      <a:pt x="15084" y="23177"/>
                      <a:pt x="13880" y="24061"/>
                      <a:pt x="12779" y="25059"/>
                    </a:cubicBezTo>
                    <a:cubicBezTo>
                      <a:pt x="11678" y="26058"/>
                      <a:pt x="10675" y="27174"/>
                      <a:pt x="9641" y="28250"/>
                    </a:cubicBezTo>
                    <a:cubicBezTo>
                      <a:pt x="9192" y="28717"/>
                      <a:pt x="8705" y="29169"/>
                      <a:pt x="8353" y="29705"/>
                    </a:cubicBezTo>
                    <a:cubicBezTo>
                      <a:pt x="7212" y="31439"/>
                      <a:pt x="6155" y="33231"/>
                      <a:pt x="5413" y="35178"/>
                    </a:cubicBezTo>
                    <a:cubicBezTo>
                      <a:pt x="4415" y="37791"/>
                      <a:pt x="3562" y="40446"/>
                      <a:pt x="3251" y="43249"/>
                    </a:cubicBezTo>
                    <a:cubicBezTo>
                      <a:pt x="3081" y="44801"/>
                      <a:pt x="2817" y="46342"/>
                      <a:pt x="2662" y="47897"/>
                    </a:cubicBezTo>
                    <a:cubicBezTo>
                      <a:pt x="2520" y="49315"/>
                      <a:pt x="2386" y="50734"/>
                      <a:pt x="2486" y="52175"/>
                    </a:cubicBezTo>
                    <a:cubicBezTo>
                      <a:pt x="2708" y="55422"/>
                      <a:pt x="3016" y="58656"/>
                      <a:pt x="3720" y="61839"/>
                    </a:cubicBezTo>
                    <a:cubicBezTo>
                      <a:pt x="3759" y="62013"/>
                      <a:pt x="3669" y="62218"/>
                      <a:pt x="3663" y="62256"/>
                    </a:cubicBezTo>
                    <a:cubicBezTo>
                      <a:pt x="2832" y="63181"/>
                      <a:pt x="2082" y="63987"/>
                      <a:pt x="1366" y="64824"/>
                    </a:cubicBezTo>
                    <a:cubicBezTo>
                      <a:pt x="625" y="65689"/>
                      <a:pt x="236" y="66703"/>
                      <a:pt x="144" y="67848"/>
                    </a:cubicBezTo>
                    <a:cubicBezTo>
                      <a:pt x="1" y="69675"/>
                      <a:pt x="133" y="71485"/>
                      <a:pt x="321" y="73302"/>
                    </a:cubicBezTo>
                    <a:cubicBezTo>
                      <a:pt x="455" y="74591"/>
                      <a:pt x="1027" y="75622"/>
                      <a:pt x="1844" y="76601"/>
                    </a:cubicBezTo>
                    <a:cubicBezTo>
                      <a:pt x="2817" y="77765"/>
                      <a:pt x="3958" y="78745"/>
                      <a:pt x="5198" y="79558"/>
                    </a:cubicBezTo>
                    <a:cubicBezTo>
                      <a:pt x="6702" y="80544"/>
                      <a:pt x="8288" y="81383"/>
                      <a:pt x="10112" y="81383"/>
                    </a:cubicBezTo>
                    <a:cubicBezTo>
                      <a:pt x="10473" y="81383"/>
                      <a:pt x="10844" y="81350"/>
                      <a:pt x="11225" y="81279"/>
                    </a:cubicBezTo>
                    <a:cubicBezTo>
                      <a:pt x="11362" y="81253"/>
                      <a:pt x="11503" y="81244"/>
                      <a:pt x="11647" y="81244"/>
                    </a:cubicBezTo>
                    <a:cubicBezTo>
                      <a:pt x="12011" y="81244"/>
                      <a:pt x="12392" y="81306"/>
                      <a:pt x="12779" y="81319"/>
                    </a:cubicBezTo>
                    <a:cubicBezTo>
                      <a:pt x="13112" y="82171"/>
                      <a:pt x="13422" y="82947"/>
                      <a:pt x="13719" y="83732"/>
                    </a:cubicBezTo>
                    <a:cubicBezTo>
                      <a:pt x="14829" y="86661"/>
                      <a:pt x="16198" y="89442"/>
                      <a:pt x="18417" y="91714"/>
                    </a:cubicBezTo>
                    <a:cubicBezTo>
                      <a:pt x="19186" y="92505"/>
                      <a:pt x="20000" y="93254"/>
                      <a:pt x="20821" y="93989"/>
                    </a:cubicBezTo>
                    <a:cubicBezTo>
                      <a:pt x="21499" y="94594"/>
                      <a:pt x="22167" y="95231"/>
                      <a:pt x="22927" y="95715"/>
                    </a:cubicBezTo>
                    <a:cubicBezTo>
                      <a:pt x="25065" y="97076"/>
                      <a:pt x="27240" y="98380"/>
                      <a:pt x="29731" y="99035"/>
                    </a:cubicBezTo>
                    <a:cubicBezTo>
                      <a:pt x="30169" y="99150"/>
                      <a:pt x="30590" y="99333"/>
                      <a:pt x="31013" y="99502"/>
                    </a:cubicBezTo>
                    <a:cubicBezTo>
                      <a:pt x="32367" y="100040"/>
                      <a:pt x="33759" y="100252"/>
                      <a:pt x="35151" y="100252"/>
                    </a:cubicBezTo>
                    <a:cubicBezTo>
                      <a:pt x="36216" y="100252"/>
                      <a:pt x="37282" y="100127"/>
                      <a:pt x="38328" y="99929"/>
                    </a:cubicBezTo>
                    <a:cubicBezTo>
                      <a:pt x="40411" y="99534"/>
                      <a:pt x="42459" y="98730"/>
                      <a:pt x="44394" y="97833"/>
                    </a:cubicBezTo>
                    <a:cubicBezTo>
                      <a:pt x="47609" y="96343"/>
                      <a:pt x="50335" y="94130"/>
                      <a:pt x="52697" y="91487"/>
                    </a:cubicBezTo>
                    <a:cubicBezTo>
                      <a:pt x="54215" y="89787"/>
                      <a:pt x="55545" y="87974"/>
                      <a:pt x="56334" y="85791"/>
                    </a:cubicBezTo>
                    <a:cubicBezTo>
                      <a:pt x="56882" y="84273"/>
                      <a:pt x="57586" y="82815"/>
                      <a:pt x="58225" y="81321"/>
                    </a:cubicBezTo>
                    <a:cubicBezTo>
                      <a:pt x="58669" y="81321"/>
                      <a:pt x="59107" y="81329"/>
                      <a:pt x="59543" y="81329"/>
                    </a:cubicBezTo>
                    <a:cubicBezTo>
                      <a:pt x="59820" y="81329"/>
                      <a:pt x="60096" y="81326"/>
                      <a:pt x="60371" y="81316"/>
                    </a:cubicBezTo>
                    <a:cubicBezTo>
                      <a:pt x="60485" y="81311"/>
                      <a:pt x="60599" y="81310"/>
                      <a:pt x="60715" y="81310"/>
                    </a:cubicBezTo>
                    <a:cubicBezTo>
                      <a:pt x="60913" y="81310"/>
                      <a:pt x="61113" y="81314"/>
                      <a:pt x="61312" y="81314"/>
                    </a:cubicBezTo>
                    <a:cubicBezTo>
                      <a:pt x="61793" y="81314"/>
                      <a:pt x="62268" y="81290"/>
                      <a:pt x="62684" y="81124"/>
                    </a:cubicBezTo>
                    <a:cubicBezTo>
                      <a:pt x="65638" y="79947"/>
                      <a:pt x="68128" y="78109"/>
                      <a:pt x="69960" y="75469"/>
                    </a:cubicBezTo>
                    <a:cubicBezTo>
                      <a:pt x="70211" y="75107"/>
                      <a:pt x="70401" y="74652"/>
                      <a:pt x="70466" y="74217"/>
                    </a:cubicBezTo>
                    <a:cubicBezTo>
                      <a:pt x="70743" y="72351"/>
                      <a:pt x="71015" y="70477"/>
                      <a:pt x="70896" y="68580"/>
                    </a:cubicBezTo>
                    <a:cubicBezTo>
                      <a:pt x="70799" y="67048"/>
                      <a:pt x="70406" y="65635"/>
                      <a:pt x="69308" y="64487"/>
                    </a:cubicBezTo>
                    <a:cubicBezTo>
                      <a:pt x="68592" y="63740"/>
                      <a:pt x="67912" y="62961"/>
                      <a:pt x="67248" y="62230"/>
                    </a:cubicBezTo>
                    <a:cubicBezTo>
                      <a:pt x="67527" y="60277"/>
                      <a:pt x="67832" y="58355"/>
                      <a:pt x="68071" y="56425"/>
                    </a:cubicBezTo>
                    <a:cubicBezTo>
                      <a:pt x="68423" y="53586"/>
                      <a:pt x="68772" y="50744"/>
                      <a:pt x="68268" y="47880"/>
                    </a:cubicBezTo>
                    <a:cubicBezTo>
                      <a:pt x="68111" y="46984"/>
                      <a:pt x="67946" y="46084"/>
                      <a:pt x="67891" y="45180"/>
                    </a:cubicBezTo>
                    <a:cubicBezTo>
                      <a:pt x="67696" y="42037"/>
                      <a:pt x="66995" y="39009"/>
                      <a:pt x="65864" y="36084"/>
                    </a:cubicBezTo>
                    <a:cubicBezTo>
                      <a:pt x="65211" y="34393"/>
                      <a:pt x="64501" y="32735"/>
                      <a:pt x="63519" y="31179"/>
                    </a:cubicBezTo>
                    <a:cubicBezTo>
                      <a:pt x="62640" y="29785"/>
                      <a:pt x="61740" y="28476"/>
                      <a:pt x="60404" y="27482"/>
                    </a:cubicBezTo>
                    <a:cubicBezTo>
                      <a:pt x="59939" y="27140"/>
                      <a:pt x="59542" y="26678"/>
                      <a:pt x="59192" y="26215"/>
                    </a:cubicBezTo>
                    <a:cubicBezTo>
                      <a:pt x="58201" y="24902"/>
                      <a:pt x="56949" y="23887"/>
                      <a:pt x="55631" y="22930"/>
                    </a:cubicBezTo>
                    <a:cubicBezTo>
                      <a:pt x="53369" y="21284"/>
                      <a:pt x="51096" y="19676"/>
                      <a:pt x="48336" y="18933"/>
                    </a:cubicBezTo>
                    <a:cubicBezTo>
                      <a:pt x="47471" y="18701"/>
                      <a:pt x="46648" y="18324"/>
                      <a:pt x="45656" y="17958"/>
                    </a:cubicBezTo>
                    <a:cubicBezTo>
                      <a:pt x="46156" y="17507"/>
                      <a:pt x="46542" y="17193"/>
                      <a:pt x="46885" y="16833"/>
                    </a:cubicBezTo>
                    <a:cubicBezTo>
                      <a:pt x="47197" y="16507"/>
                      <a:pt x="47578" y="16180"/>
                      <a:pt x="47731" y="15778"/>
                    </a:cubicBezTo>
                    <a:cubicBezTo>
                      <a:pt x="48435" y="13906"/>
                      <a:pt x="49207" y="12101"/>
                      <a:pt x="49161" y="9974"/>
                    </a:cubicBezTo>
                    <a:cubicBezTo>
                      <a:pt x="49084" y="6375"/>
                      <a:pt x="47467" y="3867"/>
                      <a:pt x="44335" y="2370"/>
                    </a:cubicBezTo>
                    <a:cubicBezTo>
                      <a:pt x="42051" y="1275"/>
                      <a:pt x="39649" y="442"/>
                      <a:pt x="37038" y="436"/>
                    </a:cubicBezTo>
                    <a:cubicBezTo>
                      <a:pt x="37025" y="436"/>
                      <a:pt x="37012" y="436"/>
                      <a:pt x="37000" y="436"/>
                    </a:cubicBezTo>
                    <a:cubicBezTo>
                      <a:pt x="36851" y="436"/>
                      <a:pt x="36700" y="438"/>
                      <a:pt x="36549" y="438"/>
                    </a:cubicBezTo>
                    <a:cubicBezTo>
                      <a:pt x="35879" y="438"/>
                      <a:pt x="35196" y="401"/>
                      <a:pt x="345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2"/>
              <p:cNvSpPr/>
              <p:nvPr/>
            </p:nvSpPr>
            <p:spPr>
              <a:xfrm>
                <a:off x="1367400" y="960700"/>
                <a:ext cx="1412700" cy="1707825"/>
              </a:xfrm>
              <a:custGeom>
                <a:rect b="b" l="l" r="r" t="t"/>
                <a:pathLst>
                  <a:path extrusionOk="0" h="68313" w="56508">
                    <a:moveTo>
                      <a:pt x="25442" y="1"/>
                    </a:moveTo>
                    <a:cubicBezTo>
                      <a:pt x="25372" y="1"/>
                      <a:pt x="25303" y="10"/>
                      <a:pt x="25242" y="29"/>
                    </a:cubicBezTo>
                    <a:cubicBezTo>
                      <a:pt x="23803" y="480"/>
                      <a:pt x="22396" y="974"/>
                      <a:pt x="21645" y="2467"/>
                    </a:cubicBezTo>
                    <a:cubicBezTo>
                      <a:pt x="21397" y="2959"/>
                      <a:pt x="21370" y="3608"/>
                      <a:pt x="20767" y="3926"/>
                    </a:cubicBezTo>
                    <a:cubicBezTo>
                      <a:pt x="20292" y="3534"/>
                      <a:pt x="19869" y="3137"/>
                      <a:pt x="19398" y="2808"/>
                    </a:cubicBezTo>
                    <a:cubicBezTo>
                      <a:pt x="18929" y="2481"/>
                      <a:pt x="18333" y="2322"/>
                      <a:pt x="17736" y="2322"/>
                    </a:cubicBezTo>
                    <a:cubicBezTo>
                      <a:pt x="16945" y="2322"/>
                      <a:pt x="16150" y="2600"/>
                      <a:pt x="15638" y="3135"/>
                    </a:cubicBezTo>
                    <a:cubicBezTo>
                      <a:pt x="14555" y="4275"/>
                      <a:pt x="13586" y="5515"/>
                      <a:pt x="13138" y="7046"/>
                    </a:cubicBezTo>
                    <a:cubicBezTo>
                      <a:pt x="12520" y="9162"/>
                      <a:pt x="12068" y="11331"/>
                      <a:pt x="11398" y="13429"/>
                    </a:cubicBezTo>
                    <a:cubicBezTo>
                      <a:pt x="10743" y="15477"/>
                      <a:pt x="10244" y="17543"/>
                      <a:pt x="10016" y="19679"/>
                    </a:cubicBezTo>
                    <a:cubicBezTo>
                      <a:pt x="9899" y="20774"/>
                      <a:pt x="9706" y="21864"/>
                      <a:pt x="9581" y="22957"/>
                    </a:cubicBezTo>
                    <a:cubicBezTo>
                      <a:pt x="9501" y="23659"/>
                      <a:pt x="9480" y="24367"/>
                      <a:pt x="9432" y="25072"/>
                    </a:cubicBezTo>
                    <a:cubicBezTo>
                      <a:pt x="8955" y="23904"/>
                      <a:pt x="8817" y="22696"/>
                      <a:pt x="8856" y="21492"/>
                    </a:cubicBezTo>
                    <a:cubicBezTo>
                      <a:pt x="8900" y="20104"/>
                      <a:pt x="8624" y="18774"/>
                      <a:pt x="8385" y="17430"/>
                    </a:cubicBezTo>
                    <a:cubicBezTo>
                      <a:pt x="8140" y="16063"/>
                      <a:pt x="7357" y="15068"/>
                      <a:pt x="6247" y="14292"/>
                    </a:cubicBezTo>
                    <a:cubicBezTo>
                      <a:pt x="5773" y="13961"/>
                      <a:pt x="5257" y="13802"/>
                      <a:pt x="4759" y="13802"/>
                    </a:cubicBezTo>
                    <a:cubicBezTo>
                      <a:pt x="3893" y="13802"/>
                      <a:pt x="3083" y="14285"/>
                      <a:pt x="2648" y="15188"/>
                    </a:cubicBezTo>
                    <a:cubicBezTo>
                      <a:pt x="2081" y="16362"/>
                      <a:pt x="1589" y="17566"/>
                      <a:pt x="1484" y="18889"/>
                    </a:cubicBezTo>
                    <a:cubicBezTo>
                      <a:pt x="1271" y="21544"/>
                      <a:pt x="890" y="24180"/>
                      <a:pt x="1200" y="26868"/>
                    </a:cubicBezTo>
                    <a:cubicBezTo>
                      <a:pt x="1401" y="28602"/>
                      <a:pt x="1210" y="30379"/>
                      <a:pt x="1329" y="32126"/>
                    </a:cubicBezTo>
                    <a:cubicBezTo>
                      <a:pt x="1476" y="34268"/>
                      <a:pt x="1327" y="36420"/>
                      <a:pt x="883" y="38520"/>
                    </a:cubicBezTo>
                    <a:cubicBezTo>
                      <a:pt x="737" y="39217"/>
                      <a:pt x="699" y="39937"/>
                      <a:pt x="624" y="40647"/>
                    </a:cubicBezTo>
                    <a:cubicBezTo>
                      <a:pt x="551" y="41357"/>
                      <a:pt x="605" y="42100"/>
                      <a:pt x="412" y="42774"/>
                    </a:cubicBezTo>
                    <a:cubicBezTo>
                      <a:pt x="0" y="44196"/>
                      <a:pt x="165" y="45613"/>
                      <a:pt x="239" y="47041"/>
                    </a:cubicBezTo>
                    <a:cubicBezTo>
                      <a:pt x="281" y="47814"/>
                      <a:pt x="324" y="48592"/>
                      <a:pt x="358" y="49371"/>
                    </a:cubicBezTo>
                    <a:cubicBezTo>
                      <a:pt x="475" y="52026"/>
                      <a:pt x="1306" y="54461"/>
                      <a:pt x="2619" y="56751"/>
                    </a:cubicBezTo>
                    <a:cubicBezTo>
                      <a:pt x="3746" y="57727"/>
                      <a:pt x="4005" y="59042"/>
                      <a:pt x="4097" y="60440"/>
                    </a:cubicBezTo>
                    <a:cubicBezTo>
                      <a:pt x="4133" y="61021"/>
                      <a:pt x="4342" y="61594"/>
                      <a:pt x="4361" y="62174"/>
                    </a:cubicBezTo>
                    <a:cubicBezTo>
                      <a:pt x="4424" y="64027"/>
                      <a:pt x="5056" y="65746"/>
                      <a:pt x="5555" y="67494"/>
                    </a:cubicBezTo>
                    <a:cubicBezTo>
                      <a:pt x="5704" y="68014"/>
                      <a:pt x="6052" y="68312"/>
                      <a:pt x="6401" y="68312"/>
                    </a:cubicBezTo>
                    <a:cubicBezTo>
                      <a:pt x="6430" y="68312"/>
                      <a:pt x="6460" y="68310"/>
                      <a:pt x="6490" y="68306"/>
                    </a:cubicBezTo>
                    <a:cubicBezTo>
                      <a:pt x="6913" y="68242"/>
                      <a:pt x="7085" y="67731"/>
                      <a:pt x="6961" y="67033"/>
                    </a:cubicBezTo>
                    <a:cubicBezTo>
                      <a:pt x="6643" y="65245"/>
                      <a:pt x="6233" y="63464"/>
                      <a:pt x="6067" y="61663"/>
                    </a:cubicBezTo>
                    <a:cubicBezTo>
                      <a:pt x="5856" y="59410"/>
                      <a:pt x="5335" y="57333"/>
                      <a:pt x="3959" y="55478"/>
                    </a:cubicBezTo>
                    <a:cubicBezTo>
                      <a:pt x="3431" y="54765"/>
                      <a:pt x="3050" y="53881"/>
                      <a:pt x="2824" y="53018"/>
                    </a:cubicBezTo>
                    <a:cubicBezTo>
                      <a:pt x="2347" y="51199"/>
                      <a:pt x="1882" y="49361"/>
                      <a:pt x="2226" y="47441"/>
                    </a:cubicBezTo>
                    <a:cubicBezTo>
                      <a:pt x="2305" y="46997"/>
                      <a:pt x="2278" y="46532"/>
                      <a:pt x="2263" y="46076"/>
                    </a:cubicBezTo>
                    <a:cubicBezTo>
                      <a:pt x="2175" y="43599"/>
                      <a:pt x="2372" y="41143"/>
                      <a:pt x="2768" y="38696"/>
                    </a:cubicBezTo>
                    <a:cubicBezTo>
                      <a:pt x="2975" y="37416"/>
                      <a:pt x="3247" y="36123"/>
                      <a:pt x="3241" y="34837"/>
                    </a:cubicBezTo>
                    <a:cubicBezTo>
                      <a:pt x="3230" y="31263"/>
                      <a:pt x="3078" y="27691"/>
                      <a:pt x="3006" y="24119"/>
                    </a:cubicBezTo>
                    <a:cubicBezTo>
                      <a:pt x="2979" y="22752"/>
                      <a:pt x="3004" y="21385"/>
                      <a:pt x="3032" y="20018"/>
                    </a:cubicBezTo>
                    <a:cubicBezTo>
                      <a:pt x="3055" y="18889"/>
                      <a:pt x="3442" y="17847"/>
                      <a:pt x="3928" y="16848"/>
                    </a:cubicBezTo>
                    <a:cubicBezTo>
                      <a:pt x="4093" y="16509"/>
                      <a:pt x="4378" y="16216"/>
                      <a:pt x="4654" y="15948"/>
                    </a:cubicBezTo>
                    <a:cubicBezTo>
                      <a:pt x="4776" y="15830"/>
                      <a:pt x="4951" y="15773"/>
                      <a:pt x="5129" y="15773"/>
                    </a:cubicBezTo>
                    <a:cubicBezTo>
                      <a:pt x="5351" y="15773"/>
                      <a:pt x="5577" y="15862"/>
                      <a:pt x="5712" y="16029"/>
                    </a:cubicBezTo>
                    <a:cubicBezTo>
                      <a:pt x="6122" y="16538"/>
                      <a:pt x="6461" y="17081"/>
                      <a:pt x="6520" y="17765"/>
                    </a:cubicBezTo>
                    <a:cubicBezTo>
                      <a:pt x="6610" y="18802"/>
                      <a:pt x="6735" y="19836"/>
                      <a:pt x="6827" y="20874"/>
                    </a:cubicBezTo>
                    <a:cubicBezTo>
                      <a:pt x="7054" y="23397"/>
                      <a:pt x="7261" y="25924"/>
                      <a:pt x="7502" y="28447"/>
                    </a:cubicBezTo>
                    <a:cubicBezTo>
                      <a:pt x="7539" y="28834"/>
                      <a:pt x="7655" y="29211"/>
                      <a:pt x="7843" y="29552"/>
                    </a:cubicBezTo>
                    <a:cubicBezTo>
                      <a:pt x="8102" y="30004"/>
                      <a:pt x="8539" y="30231"/>
                      <a:pt x="8970" y="30231"/>
                    </a:cubicBezTo>
                    <a:cubicBezTo>
                      <a:pt x="9400" y="30231"/>
                      <a:pt x="9824" y="30005"/>
                      <a:pt x="10056" y="29550"/>
                    </a:cubicBezTo>
                    <a:cubicBezTo>
                      <a:pt x="10349" y="28975"/>
                      <a:pt x="10581" y="28349"/>
                      <a:pt x="10709" y="27720"/>
                    </a:cubicBezTo>
                    <a:cubicBezTo>
                      <a:pt x="11126" y="25683"/>
                      <a:pt x="11622" y="23657"/>
                      <a:pt x="11695" y="21563"/>
                    </a:cubicBezTo>
                    <a:cubicBezTo>
                      <a:pt x="11722" y="20788"/>
                      <a:pt x="11796" y="19995"/>
                      <a:pt x="11988" y="19247"/>
                    </a:cubicBezTo>
                    <a:cubicBezTo>
                      <a:pt x="12985" y="15343"/>
                      <a:pt x="14021" y="11446"/>
                      <a:pt x="15060" y="7554"/>
                    </a:cubicBezTo>
                    <a:cubicBezTo>
                      <a:pt x="15349" y="6470"/>
                      <a:pt x="15853" y="5488"/>
                      <a:pt x="16666" y="4692"/>
                    </a:cubicBezTo>
                    <a:cubicBezTo>
                      <a:pt x="17040" y="4325"/>
                      <a:pt x="17413" y="4142"/>
                      <a:pt x="17766" y="4142"/>
                    </a:cubicBezTo>
                    <a:cubicBezTo>
                      <a:pt x="18196" y="4142"/>
                      <a:pt x="18596" y="4415"/>
                      <a:pt x="18925" y="4960"/>
                    </a:cubicBezTo>
                    <a:cubicBezTo>
                      <a:pt x="19343" y="5655"/>
                      <a:pt x="19410" y="6426"/>
                      <a:pt x="19394" y="7223"/>
                    </a:cubicBezTo>
                    <a:cubicBezTo>
                      <a:pt x="19304" y="11647"/>
                      <a:pt x="19207" y="16069"/>
                      <a:pt x="18339" y="20432"/>
                    </a:cubicBezTo>
                    <a:cubicBezTo>
                      <a:pt x="18278" y="20746"/>
                      <a:pt x="18301" y="21075"/>
                      <a:pt x="18286" y="21398"/>
                    </a:cubicBezTo>
                    <a:cubicBezTo>
                      <a:pt x="18179" y="23669"/>
                      <a:pt x="18091" y="25941"/>
                      <a:pt x="17949" y="28210"/>
                    </a:cubicBezTo>
                    <a:cubicBezTo>
                      <a:pt x="17914" y="28744"/>
                      <a:pt x="17855" y="29264"/>
                      <a:pt x="18161" y="29712"/>
                    </a:cubicBezTo>
                    <a:cubicBezTo>
                      <a:pt x="18282" y="29890"/>
                      <a:pt x="18571" y="30042"/>
                      <a:pt x="18783" y="30042"/>
                    </a:cubicBezTo>
                    <a:cubicBezTo>
                      <a:pt x="18786" y="30042"/>
                      <a:pt x="18789" y="30042"/>
                      <a:pt x="18791" y="30042"/>
                    </a:cubicBezTo>
                    <a:cubicBezTo>
                      <a:pt x="19015" y="30038"/>
                      <a:pt x="19270" y="29867"/>
                      <a:pt x="19442" y="29699"/>
                    </a:cubicBezTo>
                    <a:cubicBezTo>
                      <a:pt x="19563" y="29584"/>
                      <a:pt x="19599" y="29352"/>
                      <a:pt x="19612" y="29169"/>
                    </a:cubicBezTo>
                    <a:cubicBezTo>
                      <a:pt x="19752" y="27222"/>
                      <a:pt x="19892" y="25273"/>
                      <a:pt x="20009" y="23324"/>
                    </a:cubicBezTo>
                    <a:cubicBezTo>
                      <a:pt x="20147" y="21048"/>
                      <a:pt x="20353" y="18783"/>
                      <a:pt x="20914" y="16563"/>
                    </a:cubicBezTo>
                    <a:cubicBezTo>
                      <a:pt x="21010" y="16186"/>
                      <a:pt x="21094" y="15797"/>
                      <a:pt x="21104" y="15410"/>
                    </a:cubicBezTo>
                    <a:cubicBezTo>
                      <a:pt x="21165" y="12941"/>
                      <a:pt x="21240" y="10469"/>
                      <a:pt x="21230" y="8000"/>
                    </a:cubicBezTo>
                    <a:cubicBezTo>
                      <a:pt x="21228" y="7043"/>
                      <a:pt x="21444" y="6202"/>
                      <a:pt x="21961" y="5423"/>
                    </a:cubicBezTo>
                    <a:cubicBezTo>
                      <a:pt x="22501" y="4613"/>
                      <a:pt x="23030" y="3794"/>
                      <a:pt x="23610" y="3013"/>
                    </a:cubicBezTo>
                    <a:cubicBezTo>
                      <a:pt x="23832" y="2714"/>
                      <a:pt x="24157" y="2464"/>
                      <a:pt x="24484" y="2274"/>
                    </a:cubicBezTo>
                    <a:cubicBezTo>
                      <a:pt x="24826" y="2076"/>
                      <a:pt x="25103" y="1974"/>
                      <a:pt x="25350" y="1974"/>
                    </a:cubicBezTo>
                    <a:cubicBezTo>
                      <a:pt x="25705" y="1974"/>
                      <a:pt x="25998" y="2186"/>
                      <a:pt x="26330" y="2628"/>
                    </a:cubicBezTo>
                    <a:cubicBezTo>
                      <a:pt x="27251" y="3857"/>
                      <a:pt x="27745" y="5241"/>
                      <a:pt x="27815" y="6784"/>
                    </a:cubicBezTo>
                    <a:cubicBezTo>
                      <a:pt x="27886" y="8339"/>
                      <a:pt x="27921" y="9893"/>
                      <a:pt x="28166" y="11442"/>
                    </a:cubicBezTo>
                    <a:cubicBezTo>
                      <a:pt x="28326" y="12460"/>
                      <a:pt x="28284" y="13523"/>
                      <a:pt x="28235" y="14558"/>
                    </a:cubicBezTo>
                    <a:cubicBezTo>
                      <a:pt x="28133" y="16635"/>
                      <a:pt x="27911" y="18707"/>
                      <a:pt x="27844" y="20782"/>
                    </a:cubicBezTo>
                    <a:cubicBezTo>
                      <a:pt x="27804" y="22034"/>
                      <a:pt x="27607" y="23236"/>
                      <a:pt x="27289" y="24434"/>
                    </a:cubicBezTo>
                    <a:cubicBezTo>
                      <a:pt x="27023" y="25440"/>
                      <a:pt x="26730" y="26443"/>
                      <a:pt x="26521" y="27461"/>
                    </a:cubicBezTo>
                    <a:cubicBezTo>
                      <a:pt x="26406" y="28024"/>
                      <a:pt x="26401" y="28621"/>
                      <a:pt x="26424" y="29199"/>
                    </a:cubicBezTo>
                    <a:cubicBezTo>
                      <a:pt x="26439" y="29589"/>
                      <a:pt x="26982" y="30042"/>
                      <a:pt x="27363" y="30042"/>
                    </a:cubicBezTo>
                    <a:cubicBezTo>
                      <a:pt x="27368" y="30042"/>
                      <a:pt x="27372" y="30042"/>
                      <a:pt x="27377" y="30042"/>
                    </a:cubicBezTo>
                    <a:cubicBezTo>
                      <a:pt x="27802" y="30026"/>
                      <a:pt x="28122" y="29783"/>
                      <a:pt x="28265" y="29393"/>
                    </a:cubicBezTo>
                    <a:cubicBezTo>
                      <a:pt x="28376" y="29090"/>
                      <a:pt x="28409" y="28759"/>
                      <a:pt x="28457" y="28437"/>
                    </a:cubicBezTo>
                    <a:cubicBezTo>
                      <a:pt x="28552" y="27794"/>
                      <a:pt x="28606" y="27141"/>
                      <a:pt x="28730" y="26504"/>
                    </a:cubicBezTo>
                    <a:cubicBezTo>
                      <a:pt x="29670" y="21705"/>
                      <a:pt x="30032" y="16858"/>
                      <a:pt x="29988" y="11974"/>
                    </a:cubicBezTo>
                    <a:cubicBezTo>
                      <a:pt x="29982" y="11650"/>
                      <a:pt x="30025" y="11329"/>
                      <a:pt x="30111" y="11017"/>
                    </a:cubicBezTo>
                    <a:cubicBezTo>
                      <a:pt x="30476" y="9769"/>
                      <a:pt x="30840" y="8519"/>
                      <a:pt x="31263" y="7290"/>
                    </a:cubicBezTo>
                    <a:cubicBezTo>
                      <a:pt x="31453" y="6744"/>
                      <a:pt x="31786" y="6248"/>
                      <a:pt x="32046" y="5726"/>
                    </a:cubicBezTo>
                    <a:cubicBezTo>
                      <a:pt x="32507" y="4801"/>
                      <a:pt x="33388" y="4533"/>
                      <a:pt x="34288" y="4349"/>
                    </a:cubicBezTo>
                    <a:cubicBezTo>
                      <a:pt x="34380" y="4330"/>
                      <a:pt x="34472" y="4321"/>
                      <a:pt x="34561" y="4321"/>
                    </a:cubicBezTo>
                    <a:cubicBezTo>
                      <a:pt x="35125" y="4321"/>
                      <a:pt x="35598" y="4693"/>
                      <a:pt x="35773" y="5299"/>
                    </a:cubicBezTo>
                    <a:cubicBezTo>
                      <a:pt x="35951" y="5919"/>
                      <a:pt x="36126" y="6570"/>
                      <a:pt x="36126" y="7207"/>
                    </a:cubicBezTo>
                    <a:cubicBezTo>
                      <a:pt x="36129" y="8831"/>
                      <a:pt x="36097" y="10458"/>
                      <a:pt x="35969" y="12075"/>
                    </a:cubicBezTo>
                    <a:cubicBezTo>
                      <a:pt x="35792" y="14277"/>
                      <a:pt x="35467" y="16469"/>
                      <a:pt x="35302" y="18672"/>
                    </a:cubicBezTo>
                    <a:cubicBezTo>
                      <a:pt x="35189" y="20160"/>
                      <a:pt x="35272" y="21663"/>
                      <a:pt x="35218" y="23156"/>
                    </a:cubicBezTo>
                    <a:cubicBezTo>
                      <a:pt x="35122" y="25750"/>
                      <a:pt x="34359" y="28294"/>
                      <a:pt x="34646" y="30920"/>
                    </a:cubicBezTo>
                    <a:cubicBezTo>
                      <a:pt x="34686" y="31294"/>
                      <a:pt x="34506" y="31686"/>
                      <a:pt x="34464" y="32073"/>
                    </a:cubicBezTo>
                    <a:cubicBezTo>
                      <a:pt x="34238" y="34110"/>
                      <a:pt x="34452" y="36095"/>
                      <a:pt x="35235" y="38000"/>
                    </a:cubicBezTo>
                    <a:cubicBezTo>
                      <a:pt x="35772" y="39305"/>
                      <a:pt x="36761" y="40005"/>
                      <a:pt x="37935" y="40005"/>
                    </a:cubicBezTo>
                    <a:cubicBezTo>
                      <a:pt x="38383" y="40005"/>
                      <a:pt x="38858" y="39903"/>
                      <a:pt x="39345" y="39694"/>
                    </a:cubicBezTo>
                    <a:cubicBezTo>
                      <a:pt x="40195" y="39328"/>
                      <a:pt x="40911" y="38790"/>
                      <a:pt x="41566" y="38139"/>
                    </a:cubicBezTo>
                    <a:cubicBezTo>
                      <a:pt x="43611" y="36104"/>
                      <a:pt x="46160" y="35002"/>
                      <a:pt x="48881" y="34211"/>
                    </a:cubicBezTo>
                    <a:cubicBezTo>
                      <a:pt x="49214" y="34114"/>
                      <a:pt x="49539" y="34066"/>
                      <a:pt x="49862" y="34066"/>
                    </a:cubicBezTo>
                    <a:cubicBezTo>
                      <a:pt x="50231" y="34066"/>
                      <a:pt x="50599" y="34129"/>
                      <a:pt x="50981" y="34253"/>
                    </a:cubicBezTo>
                    <a:cubicBezTo>
                      <a:pt x="52774" y="34835"/>
                      <a:pt x="53829" y="35980"/>
                      <a:pt x="54028" y="37942"/>
                    </a:cubicBezTo>
                    <a:cubicBezTo>
                      <a:pt x="52704" y="39809"/>
                      <a:pt x="51101" y="41371"/>
                      <a:pt x="48998" y="42393"/>
                    </a:cubicBezTo>
                    <a:cubicBezTo>
                      <a:pt x="48416" y="42678"/>
                      <a:pt x="47870" y="43029"/>
                      <a:pt x="47370" y="43440"/>
                    </a:cubicBezTo>
                    <a:cubicBezTo>
                      <a:pt x="45485" y="44989"/>
                      <a:pt x="44438" y="47026"/>
                      <a:pt x="43951" y="49396"/>
                    </a:cubicBezTo>
                    <a:cubicBezTo>
                      <a:pt x="43612" y="51052"/>
                      <a:pt x="43216" y="52696"/>
                      <a:pt x="42797" y="54333"/>
                    </a:cubicBezTo>
                    <a:cubicBezTo>
                      <a:pt x="42393" y="55904"/>
                      <a:pt x="41503" y="57147"/>
                      <a:pt x="40096" y="57999"/>
                    </a:cubicBezTo>
                    <a:cubicBezTo>
                      <a:pt x="38700" y="58845"/>
                      <a:pt x="37247" y="59559"/>
                      <a:pt x="35687" y="60051"/>
                    </a:cubicBezTo>
                    <a:cubicBezTo>
                      <a:pt x="34634" y="60380"/>
                      <a:pt x="33597" y="60757"/>
                      <a:pt x="32548" y="61102"/>
                    </a:cubicBezTo>
                    <a:cubicBezTo>
                      <a:pt x="32002" y="61280"/>
                      <a:pt x="31698" y="61667"/>
                      <a:pt x="31523" y="62191"/>
                    </a:cubicBezTo>
                    <a:cubicBezTo>
                      <a:pt x="31158" y="63280"/>
                      <a:pt x="31410" y="64381"/>
                      <a:pt x="31497" y="65470"/>
                    </a:cubicBezTo>
                    <a:cubicBezTo>
                      <a:pt x="31514" y="65673"/>
                      <a:pt x="31943" y="65968"/>
                      <a:pt x="32199" y="65991"/>
                    </a:cubicBezTo>
                    <a:cubicBezTo>
                      <a:pt x="32212" y="65992"/>
                      <a:pt x="32225" y="65993"/>
                      <a:pt x="32238" y="65993"/>
                    </a:cubicBezTo>
                    <a:cubicBezTo>
                      <a:pt x="32493" y="65993"/>
                      <a:pt x="32834" y="65801"/>
                      <a:pt x="32999" y="65593"/>
                    </a:cubicBezTo>
                    <a:cubicBezTo>
                      <a:pt x="33187" y="65361"/>
                      <a:pt x="33262" y="64998"/>
                      <a:pt x="33285" y="64684"/>
                    </a:cubicBezTo>
                    <a:cubicBezTo>
                      <a:pt x="33327" y="64113"/>
                      <a:pt x="33296" y="63537"/>
                      <a:pt x="33296" y="62961"/>
                    </a:cubicBezTo>
                    <a:cubicBezTo>
                      <a:pt x="34202" y="62616"/>
                      <a:pt x="34964" y="62243"/>
                      <a:pt x="35769" y="62034"/>
                    </a:cubicBezTo>
                    <a:cubicBezTo>
                      <a:pt x="38360" y="61366"/>
                      <a:pt x="40511" y="60009"/>
                      <a:pt x="42435" y="58171"/>
                    </a:cubicBezTo>
                    <a:cubicBezTo>
                      <a:pt x="43463" y="57189"/>
                      <a:pt x="44168" y="56073"/>
                      <a:pt x="44595" y="54752"/>
                    </a:cubicBezTo>
                    <a:cubicBezTo>
                      <a:pt x="44796" y="54134"/>
                      <a:pt x="44933" y="53496"/>
                      <a:pt x="45088" y="52864"/>
                    </a:cubicBezTo>
                    <a:cubicBezTo>
                      <a:pt x="45521" y="51096"/>
                      <a:pt x="45938" y="49323"/>
                      <a:pt x="46383" y="47558"/>
                    </a:cubicBezTo>
                    <a:cubicBezTo>
                      <a:pt x="46461" y="47250"/>
                      <a:pt x="46582" y="46917"/>
                      <a:pt x="46783" y="46677"/>
                    </a:cubicBezTo>
                    <a:cubicBezTo>
                      <a:pt x="47746" y="45529"/>
                      <a:pt x="48802" y="44497"/>
                      <a:pt x="50106" y="43704"/>
                    </a:cubicBezTo>
                    <a:cubicBezTo>
                      <a:pt x="51601" y="42795"/>
                      <a:pt x="53100" y="41857"/>
                      <a:pt x="54446" y="40749"/>
                    </a:cubicBezTo>
                    <a:cubicBezTo>
                      <a:pt x="55688" y="39726"/>
                      <a:pt x="56507" y="38105"/>
                      <a:pt x="55594" y="36401"/>
                    </a:cubicBezTo>
                    <a:cubicBezTo>
                      <a:pt x="55472" y="36173"/>
                      <a:pt x="55407" y="35917"/>
                      <a:pt x="55313" y="35674"/>
                    </a:cubicBezTo>
                    <a:cubicBezTo>
                      <a:pt x="54517" y="33629"/>
                      <a:pt x="51985" y="32119"/>
                      <a:pt x="49721" y="32119"/>
                    </a:cubicBezTo>
                    <a:cubicBezTo>
                      <a:pt x="49261" y="32119"/>
                      <a:pt x="48812" y="32181"/>
                      <a:pt x="48391" y="32314"/>
                    </a:cubicBezTo>
                    <a:cubicBezTo>
                      <a:pt x="47397" y="32628"/>
                      <a:pt x="46407" y="32951"/>
                      <a:pt x="45422" y="33283"/>
                    </a:cubicBezTo>
                    <a:cubicBezTo>
                      <a:pt x="43545" y="33914"/>
                      <a:pt x="41861" y="34862"/>
                      <a:pt x="40452" y="36277"/>
                    </a:cubicBezTo>
                    <a:cubicBezTo>
                      <a:pt x="39770" y="36962"/>
                      <a:pt x="39051" y="37613"/>
                      <a:pt x="38375" y="38254"/>
                    </a:cubicBezTo>
                    <a:cubicBezTo>
                      <a:pt x="36855" y="37753"/>
                      <a:pt x="36608" y="37102"/>
                      <a:pt x="36441" y="35825"/>
                    </a:cubicBezTo>
                    <a:cubicBezTo>
                      <a:pt x="36202" y="34014"/>
                      <a:pt x="36187" y="32207"/>
                      <a:pt x="36349" y="30382"/>
                    </a:cubicBezTo>
                    <a:cubicBezTo>
                      <a:pt x="36711" y="26307"/>
                      <a:pt x="37224" y="22243"/>
                      <a:pt x="37293" y="18142"/>
                    </a:cubicBezTo>
                    <a:cubicBezTo>
                      <a:pt x="37309" y="17171"/>
                      <a:pt x="37485" y="16203"/>
                      <a:pt x="37611" y="15238"/>
                    </a:cubicBezTo>
                    <a:cubicBezTo>
                      <a:pt x="37762" y="14080"/>
                      <a:pt x="37994" y="12929"/>
                      <a:pt x="38093" y="11767"/>
                    </a:cubicBezTo>
                    <a:cubicBezTo>
                      <a:pt x="38195" y="10601"/>
                      <a:pt x="38147" y="9422"/>
                      <a:pt x="38218" y="8254"/>
                    </a:cubicBezTo>
                    <a:cubicBezTo>
                      <a:pt x="38310" y="6708"/>
                      <a:pt x="37869" y="5283"/>
                      <a:pt x="37238" y="3918"/>
                    </a:cubicBezTo>
                    <a:cubicBezTo>
                      <a:pt x="36780" y="2931"/>
                      <a:pt x="35739" y="2360"/>
                      <a:pt x="34682" y="2360"/>
                    </a:cubicBezTo>
                    <a:cubicBezTo>
                      <a:pt x="34241" y="2360"/>
                      <a:pt x="33796" y="2459"/>
                      <a:pt x="33390" y="2670"/>
                    </a:cubicBezTo>
                    <a:cubicBezTo>
                      <a:pt x="32280" y="3247"/>
                      <a:pt x="31290" y="3970"/>
                      <a:pt x="30691" y="5124"/>
                    </a:cubicBezTo>
                    <a:cubicBezTo>
                      <a:pt x="30516" y="5460"/>
                      <a:pt x="30271" y="5760"/>
                      <a:pt x="30009" y="6147"/>
                    </a:cubicBezTo>
                    <a:cubicBezTo>
                      <a:pt x="29498" y="4826"/>
                      <a:pt x="29056" y="3614"/>
                      <a:pt x="28560" y="2423"/>
                    </a:cubicBezTo>
                    <a:cubicBezTo>
                      <a:pt x="28047" y="1191"/>
                      <a:pt x="26929" y="624"/>
                      <a:pt x="25813" y="82"/>
                    </a:cubicBezTo>
                    <a:cubicBezTo>
                      <a:pt x="25708" y="30"/>
                      <a:pt x="25572" y="1"/>
                      <a:pt x="254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2"/>
              <p:cNvSpPr/>
              <p:nvPr/>
            </p:nvSpPr>
            <p:spPr>
              <a:xfrm>
                <a:off x="2348200" y="3208200"/>
                <a:ext cx="323750" cy="1003425"/>
              </a:xfrm>
              <a:custGeom>
                <a:rect b="b" l="l" r="r" t="t"/>
                <a:pathLst>
                  <a:path extrusionOk="0" h="40137" w="12950">
                    <a:moveTo>
                      <a:pt x="943" y="0"/>
                    </a:moveTo>
                    <a:cubicBezTo>
                      <a:pt x="879" y="0"/>
                      <a:pt x="813" y="12"/>
                      <a:pt x="747" y="36"/>
                    </a:cubicBezTo>
                    <a:cubicBezTo>
                      <a:pt x="479" y="131"/>
                      <a:pt x="115" y="390"/>
                      <a:pt x="83" y="618"/>
                    </a:cubicBezTo>
                    <a:cubicBezTo>
                      <a:pt x="0" y="1186"/>
                      <a:pt x="39" y="1784"/>
                      <a:pt x="108" y="2360"/>
                    </a:cubicBezTo>
                    <a:cubicBezTo>
                      <a:pt x="397" y="4814"/>
                      <a:pt x="751" y="7262"/>
                      <a:pt x="1017" y="9719"/>
                    </a:cubicBezTo>
                    <a:cubicBezTo>
                      <a:pt x="1363" y="12950"/>
                      <a:pt x="1643" y="16191"/>
                      <a:pt x="1965" y="19426"/>
                    </a:cubicBezTo>
                    <a:cubicBezTo>
                      <a:pt x="2049" y="20267"/>
                      <a:pt x="2166" y="21105"/>
                      <a:pt x="2296" y="21942"/>
                    </a:cubicBezTo>
                    <a:cubicBezTo>
                      <a:pt x="2516" y="23352"/>
                      <a:pt x="2847" y="24756"/>
                      <a:pt x="2972" y="26174"/>
                    </a:cubicBezTo>
                    <a:cubicBezTo>
                      <a:pt x="3151" y="28247"/>
                      <a:pt x="3218" y="30323"/>
                      <a:pt x="3559" y="32384"/>
                    </a:cubicBezTo>
                    <a:cubicBezTo>
                      <a:pt x="3898" y="34437"/>
                      <a:pt x="4059" y="36516"/>
                      <a:pt x="4302" y="38583"/>
                    </a:cubicBezTo>
                    <a:cubicBezTo>
                      <a:pt x="4340" y="38905"/>
                      <a:pt x="4377" y="39232"/>
                      <a:pt x="4457" y="39546"/>
                    </a:cubicBezTo>
                    <a:cubicBezTo>
                      <a:pt x="4557" y="39938"/>
                      <a:pt x="4792" y="40137"/>
                      <a:pt x="5144" y="40137"/>
                    </a:cubicBezTo>
                    <a:cubicBezTo>
                      <a:pt x="5298" y="40137"/>
                      <a:pt x="5475" y="40099"/>
                      <a:pt x="5673" y="40023"/>
                    </a:cubicBezTo>
                    <a:cubicBezTo>
                      <a:pt x="5843" y="39956"/>
                      <a:pt x="5983" y="39812"/>
                      <a:pt x="6155" y="39689"/>
                    </a:cubicBezTo>
                    <a:cubicBezTo>
                      <a:pt x="5868" y="36205"/>
                      <a:pt x="5583" y="32742"/>
                      <a:pt x="5271" y="28958"/>
                    </a:cubicBezTo>
                    <a:lnTo>
                      <a:pt x="5271" y="28958"/>
                    </a:lnTo>
                    <a:cubicBezTo>
                      <a:pt x="5726" y="29291"/>
                      <a:pt x="5860" y="29344"/>
                      <a:pt x="5929" y="29444"/>
                    </a:cubicBezTo>
                    <a:cubicBezTo>
                      <a:pt x="7665" y="31965"/>
                      <a:pt x="9048" y="34682"/>
                      <a:pt x="10384" y="37425"/>
                    </a:cubicBezTo>
                    <a:cubicBezTo>
                      <a:pt x="10694" y="38062"/>
                      <a:pt x="10843" y="38778"/>
                      <a:pt x="11115" y="39439"/>
                    </a:cubicBezTo>
                    <a:cubicBezTo>
                      <a:pt x="11289" y="39861"/>
                      <a:pt x="11608" y="40085"/>
                      <a:pt x="11950" y="40085"/>
                    </a:cubicBezTo>
                    <a:cubicBezTo>
                      <a:pt x="12089" y="40085"/>
                      <a:pt x="12233" y="40048"/>
                      <a:pt x="12371" y="39971"/>
                    </a:cubicBezTo>
                    <a:cubicBezTo>
                      <a:pt x="12811" y="39726"/>
                      <a:pt x="12949" y="39324"/>
                      <a:pt x="12767" y="38811"/>
                    </a:cubicBezTo>
                    <a:cubicBezTo>
                      <a:pt x="11532" y="35317"/>
                      <a:pt x="9358" y="30977"/>
                      <a:pt x="7193" y="27690"/>
                    </a:cubicBezTo>
                    <a:cubicBezTo>
                      <a:pt x="6618" y="26817"/>
                      <a:pt x="6019" y="25962"/>
                      <a:pt x="5144" y="25357"/>
                    </a:cubicBezTo>
                    <a:cubicBezTo>
                      <a:pt x="4738" y="25077"/>
                      <a:pt x="4528" y="24700"/>
                      <a:pt x="4461" y="24225"/>
                    </a:cubicBezTo>
                    <a:cubicBezTo>
                      <a:pt x="4398" y="23776"/>
                      <a:pt x="4336" y="23324"/>
                      <a:pt x="4271" y="22874"/>
                    </a:cubicBezTo>
                    <a:cubicBezTo>
                      <a:pt x="3760" y="19397"/>
                      <a:pt x="3751" y="15875"/>
                      <a:pt x="3178" y="12399"/>
                    </a:cubicBezTo>
                    <a:cubicBezTo>
                      <a:pt x="2589" y="8811"/>
                      <a:pt x="2284" y="5180"/>
                      <a:pt x="1838" y="1569"/>
                    </a:cubicBezTo>
                    <a:cubicBezTo>
                      <a:pt x="1790" y="1186"/>
                      <a:pt x="1658" y="809"/>
                      <a:pt x="1520" y="447"/>
                    </a:cubicBezTo>
                    <a:cubicBezTo>
                      <a:pt x="1417" y="176"/>
                      <a:pt x="1194" y="0"/>
                      <a:pt x="9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2"/>
              <p:cNvSpPr/>
              <p:nvPr/>
            </p:nvSpPr>
            <p:spPr>
              <a:xfrm>
                <a:off x="3711600" y="2877675"/>
                <a:ext cx="916850" cy="207875"/>
              </a:xfrm>
              <a:custGeom>
                <a:rect b="b" l="l" r="r" t="t"/>
                <a:pathLst>
                  <a:path extrusionOk="0" h="8315" w="36674">
                    <a:moveTo>
                      <a:pt x="36114" y="1"/>
                    </a:moveTo>
                    <a:cubicBezTo>
                      <a:pt x="35840" y="1"/>
                      <a:pt x="35418" y="241"/>
                      <a:pt x="34950" y="727"/>
                    </a:cubicBezTo>
                    <a:cubicBezTo>
                      <a:pt x="33897" y="1826"/>
                      <a:pt x="32707" y="2690"/>
                      <a:pt x="31286" y="3245"/>
                    </a:cubicBezTo>
                    <a:cubicBezTo>
                      <a:pt x="30863" y="3413"/>
                      <a:pt x="30455" y="3616"/>
                      <a:pt x="30065" y="3852"/>
                    </a:cubicBezTo>
                    <a:cubicBezTo>
                      <a:pt x="28757" y="4631"/>
                      <a:pt x="27300" y="4983"/>
                      <a:pt x="25848" y="5314"/>
                    </a:cubicBezTo>
                    <a:cubicBezTo>
                      <a:pt x="22737" y="6024"/>
                      <a:pt x="19563" y="6290"/>
                      <a:pt x="16385" y="6497"/>
                    </a:cubicBezTo>
                    <a:cubicBezTo>
                      <a:pt x="16275" y="6504"/>
                      <a:pt x="16164" y="6507"/>
                      <a:pt x="16054" y="6507"/>
                    </a:cubicBezTo>
                    <a:cubicBezTo>
                      <a:pt x="15582" y="6507"/>
                      <a:pt x="15108" y="6454"/>
                      <a:pt x="14635" y="6434"/>
                    </a:cubicBezTo>
                    <a:cubicBezTo>
                      <a:pt x="11894" y="6317"/>
                      <a:pt x="9256" y="5552"/>
                      <a:pt x="6564" y="5121"/>
                    </a:cubicBezTo>
                    <a:cubicBezTo>
                      <a:pt x="6061" y="5038"/>
                      <a:pt x="5557" y="4843"/>
                      <a:pt x="5098" y="4612"/>
                    </a:cubicBezTo>
                    <a:cubicBezTo>
                      <a:pt x="3540" y="3827"/>
                      <a:pt x="1888" y="3183"/>
                      <a:pt x="682" y="1832"/>
                    </a:cubicBezTo>
                    <a:cubicBezTo>
                      <a:pt x="609" y="1752"/>
                      <a:pt x="452" y="1750"/>
                      <a:pt x="0" y="1598"/>
                    </a:cubicBezTo>
                    <a:lnTo>
                      <a:pt x="0" y="1598"/>
                    </a:lnTo>
                    <a:cubicBezTo>
                      <a:pt x="1568" y="4344"/>
                      <a:pt x="3662" y="5854"/>
                      <a:pt x="6323" y="6643"/>
                    </a:cubicBezTo>
                    <a:cubicBezTo>
                      <a:pt x="7070" y="6863"/>
                      <a:pt x="7801" y="7150"/>
                      <a:pt x="8561" y="7313"/>
                    </a:cubicBezTo>
                    <a:cubicBezTo>
                      <a:pt x="10079" y="7638"/>
                      <a:pt x="11601" y="8027"/>
                      <a:pt x="13142" y="8155"/>
                    </a:cubicBezTo>
                    <a:cubicBezTo>
                      <a:pt x="14372" y="8258"/>
                      <a:pt x="15605" y="8314"/>
                      <a:pt x="16842" y="8314"/>
                    </a:cubicBezTo>
                    <a:cubicBezTo>
                      <a:pt x="17679" y="8314"/>
                      <a:pt x="18518" y="8288"/>
                      <a:pt x="19360" y="8234"/>
                    </a:cubicBezTo>
                    <a:cubicBezTo>
                      <a:pt x="22168" y="8050"/>
                      <a:pt x="24848" y="7259"/>
                      <a:pt x="27593" y="6784"/>
                    </a:cubicBezTo>
                    <a:cubicBezTo>
                      <a:pt x="29504" y="6453"/>
                      <a:pt x="31005" y="5239"/>
                      <a:pt x="32634" y="4305"/>
                    </a:cubicBezTo>
                    <a:cubicBezTo>
                      <a:pt x="33882" y="3595"/>
                      <a:pt x="34967" y="2630"/>
                      <a:pt x="35819" y="1474"/>
                    </a:cubicBezTo>
                    <a:cubicBezTo>
                      <a:pt x="36103" y="1091"/>
                      <a:pt x="36673" y="781"/>
                      <a:pt x="36397" y="170"/>
                    </a:cubicBezTo>
                    <a:cubicBezTo>
                      <a:pt x="36346" y="57"/>
                      <a:pt x="36248" y="1"/>
                      <a:pt x="361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2"/>
              <p:cNvSpPr/>
              <p:nvPr/>
            </p:nvSpPr>
            <p:spPr>
              <a:xfrm>
                <a:off x="1824925" y="1939800"/>
                <a:ext cx="328375" cy="475200"/>
              </a:xfrm>
              <a:custGeom>
                <a:rect b="b" l="l" r="r" t="t"/>
                <a:pathLst>
                  <a:path extrusionOk="0" h="19008" w="13135">
                    <a:moveTo>
                      <a:pt x="12479" y="0"/>
                    </a:moveTo>
                    <a:cubicBezTo>
                      <a:pt x="12466" y="0"/>
                      <a:pt x="12452" y="1"/>
                      <a:pt x="12439" y="3"/>
                    </a:cubicBezTo>
                    <a:cubicBezTo>
                      <a:pt x="11869" y="86"/>
                      <a:pt x="11253" y="168"/>
                      <a:pt x="10764" y="444"/>
                    </a:cubicBezTo>
                    <a:cubicBezTo>
                      <a:pt x="9522" y="1146"/>
                      <a:pt x="8327" y="1931"/>
                      <a:pt x="7345" y="3001"/>
                    </a:cubicBezTo>
                    <a:cubicBezTo>
                      <a:pt x="6463" y="3964"/>
                      <a:pt x="5797" y="5069"/>
                      <a:pt x="5083" y="6156"/>
                    </a:cubicBezTo>
                    <a:cubicBezTo>
                      <a:pt x="3760" y="8172"/>
                      <a:pt x="2548" y="10224"/>
                      <a:pt x="1784" y="12529"/>
                    </a:cubicBezTo>
                    <a:cubicBezTo>
                      <a:pt x="1440" y="13570"/>
                      <a:pt x="965" y="14570"/>
                      <a:pt x="584" y="15599"/>
                    </a:cubicBezTo>
                    <a:cubicBezTo>
                      <a:pt x="197" y="16649"/>
                      <a:pt x="0" y="17719"/>
                      <a:pt x="504" y="19007"/>
                    </a:cubicBezTo>
                    <a:cubicBezTo>
                      <a:pt x="1361" y="18193"/>
                      <a:pt x="1874" y="17466"/>
                      <a:pt x="2202" y="16538"/>
                    </a:cubicBezTo>
                    <a:cubicBezTo>
                      <a:pt x="2717" y="15071"/>
                      <a:pt x="3293" y="13635"/>
                      <a:pt x="3932" y="12211"/>
                    </a:cubicBezTo>
                    <a:cubicBezTo>
                      <a:pt x="5138" y="9521"/>
                      <a:pt x="6681" y="7073"/>
                      <a:pt x="8486" y="4766"/>
                    </a:cubicBezTo>
                    <a:cubicBezTo>
                      <a:pt x="9174" y="3888"/>
                      <a:pt x="9962" y="3149"/>
                      <a:pt x="10944" y="2584"/>
                    </a:cubicBezTo>
                    <a:cubicBezTo>
                      <a:pt x="11670" y="2167"/>
                      <a:pt x="12315" y="1602"/>
                      <a:pt x="12949" y="1049"/>
                    </a:cubicBezTo>
                    <a:cubicBezTo>
                      <a:pt x="13090" y="926"/>
                      <a:pt x="13134" y="534"/>
                      <a:pt x="13046" y="350"/>
                    </a:cubicBezTo>
                    <a:cubicBezTo>
                      <a:pt x="12966" y="182"/>
                      <a:pt x="12674" y="0"/>
                      <a:pt x="124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2"/>
              <p:cNvSpPr/>
              <p:nvPr/>
            </p:nvSpPr>
            <p:spPr>
              <a:xfrm>
                <a:off x="2849225" y="3716575"/>
                <a:ext cx="127375" cy="477950"/>
              </a:xfrm>
              <a:custGeom>
                <a:rect b="b" l="l" r="r" t="t"/>
                <a:pathLst>
                  <a:path extrusionOk="0" h="19118" w="5095">
                    <a:moveTo>
                      <a:pt x="4278" y="0"/>
                    </a:moveTo>
                    <a:cubicBezTo>
                      <a:pt x="3845" y="0"/>
                      <a:pt x="3517" y="264"/>
                      <a:pt x="3274" y="688"/>
                    </a:cubicBezTo>
                    <a:cubicBezTo>
                      <a:pt x="3113" y="971"/>
                      <a:pt x="3000" y="1279"/>
                      <a:pt x="2941" y="1597"/>
                    </a:cubicBezTo>
                    <a:cubicBezTo>
                      <a:pt x="2729" y="2744"/>
                      <a:pt x="2602" y="3910"/>
                      <a:pt x="2342" y="5043"/>
                    </a:cubicBezTo>
                    <a:cubicBezTo>
                      <a:pt x="1861" y="7129"/>
                      <a:pt x="1724" y="9268"/>
                      <a:pt x="1136" y="11349"/>
                    </a:cubicBezTo>
                    <a:cubicBezTo>
                      <a:pt x="558" y="13401"/>
                      <a:pt x="376" y="15566"/>
                      <a:pt x="49" y="17687"/>
                    </a:cubicBezTo>
                    <a:cubicBezTo>
                      <a:pt x="1" y="17990"/>
                      <a:pt x="22" y="18367"/>
                      <a:pt x="169" y="18616"/>
                    </a:cubicBezTo>
                    <a:cubicBezTo>
                      <a:pt x="313" y="18859"/>
                      <a:pt x="657" y="19115"/>
                      <a:pt x="916" y="19117"/>
                    </a:cubicBezTo>
                    <a:cubicBezTo>
                      <a:pt x="917" y="19117"/>
                      <a:pt x="918" y="19117"/>
                      <a:pt x="919" y="19117"/>
                    </a:cubicBezTo>
                    <a:cubicBezTo>
                      <a:pt x="1182" y="19117"/>
                      <a:pt x="1477" y="18850"/>
                      <a:pt x="1699" y="18637"/>
                    </a:cubicBezTo>
                    <a:cubicBezTo>
                      <a:pt x="1817" y="18522"/>
                      <a:pt x="1819" y="18275"/>
                      <a:pt x="1854" y="18085"/>
                    </a:cubicBezTo>
                    <a:cubicBezTo>
                      <a:pt x="2206" y="16165"/>
                      <a:pt x="2551" y="14243"/>
                      <a:pt x="2901" y="12323"/>
                    </a:cubicBezTo>
                    <a:cubicBezTo>
                      <a:pt x="3309" y="10085"/>
                      <a:pt x="3718" y="7849"/>
                      <a:pt x="4130" y="5611"/>
                    </a:cubicBezTo>
                    <a:cubicBezTo>
                      <a:pt x="4377" y="4271"/>
                      <a:pt x="4643" y="2933"/>
                      <a:pt x="4880" y="1591"/>
                    </a:cubicBezTo>
                    <a:cubicBezTo>
                      <a:pt x="4970" y="1088"/>
                      <a:pt x="5095" y="563"/>
                      <a:pt x="4739" y="89"/>
                    </a:cubicBezTo>
                    <a:cubicBezTo>
                      <a:pt x="4573" y="29"/>
                      <a:pt x="4420" y="0"/>
                      <a:pt x="42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2"/>
              <p:cNvSpPr/>
              <p:nvPr/>
            </p:nvSpPr>
            <p:spPr>
              <a:xfrm>
                <a:off x="5197650" y="3889800"/>
                <a:ext cx="77075" cy="292650"/>
              </a:xfrm>
              <a:custGeom>
                <a:rect b="b" l="l" r="r" t="t"/>
                <a:pathLst>
                  <a:path extrusionOk="0" h="11706" w="3083">
                    <a:moveTo>
                      <a:pt x="1037" y="1"/>
                    </a:moveTo>
                    <a:cubicBezTo>
                      <a:pt x="976" y="1"/>
                      <a:pt x="914" y="7"/>
                      <a:pt x="850" y="19"/>
                    </a:cubicBezTo>
                    <a:cubicBezTo>
                      <a:pt x="351" y="111"/>
                      <a:pt x="44" y="426"/>
                      <a:pt x="16" y="951"/>
                    </a:cubicBezTo>
                    <a:cubicBezTo>
                      <a:pt x="0" y="1271"/>
                      <a:pt x="44" y="1596"/>
                      <a:pt x="84" y="1916"/>
                    </a:cubicBezTo>
                    <a:cubicBezTo>
                      <a:pt x="423" y="4558"/>
                      <a:pt x="766" y="7199"/>
                      <a:pt x="1114" y="9839"/>
                    </a:cubicBezTo>
                    <a:cubicBezTo>
                      <a:pt x="1172" y="10289"/>
                      <a:pt x="1268" y="10735"/>
                      <a:pt x="1398" y="11170"/>
                    </a:cubicBezTo>
                    <a:cubicBezTo>
                      <a:pt x="1506" y="11527"/>
                      <a:pt x="1739" y="11706"/>
                      <a:pt x="2077" y="11706"/>
                    </a:cubicBezTo>
                    <a:cubicBezTo>
                      <a:pt x="2198" y="11706"/>
                      <a:pt x="2333" y="11683"/>
                      <a:pt x="2481" y="11637"/>
                    </a:cubicBezTo>
                    <a:cubicBezTo>
                      <a:pt x="2653" y="11581"/>
                      <a:pt x="2797" y="11430"/>
                      <a:pt x="3002" y="11290"/>
                    </a:cubicBezTo>
                    <a:cubicBezTo>
                      <a:pt x="3082" y="10065"/>
                      <a:pt x="2895" y="8851"/>
                      <a:pt x="2699" y="7638"/>
                    </a:cubicBezTo>
                    <a:cubicBezTo>
                      <a:pt x="2399" y="5779"/>
                      <a:pt x="2062" y="3926"/>
                      <a:pt x="2039" y="2034"/>
                    </a:cubicBezTo>
                    <a:cubicBezTo>
                      <a:pt x="2035" y="1581"/>
                      <a:pt x="1978" y="1131"/>
                      <a:pt x="1871" y="692"/>
                    </a:cubicBezTo>
                    <a:cubicBezTo>
                      <a:pt x="1758" y="242"/>
                      <a:pt x="1428" y="1"/>
                      <a:pt x="10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2"/>
              <p:cNvSpPr/>
              <p:nvPr/>
            </p:nvSpPr>
            <p:spPr>
              <a:xfrm>
                <a:off x="3836400" y="1625975"/>
                <a:ext cx="106425" cy="140725"/>
              </a:xfrm>
              <a:custGeom>
                <a:rect b="b" l="l" r="r" t="t"/>
                <a:pathLst>
                  <a:path extrusionOk="0" h="5629" w="4257">
                    <a:moveTo>
                      <a:pt x="2448" y="1"/>
                    </a:moveTo>
                    <a:cubicBezTo>
                      <a:pt x="1949" y="1"/>
                      <a:pt x="1567" y="349"/>
                      <a:pt x="1184" y="695"/>
                    </a:cubicBezTo>
                    <a:cubicBezTo>
                      <a:pt x="1" y="1765"/>
                      <a:pt x="583" y="4612"/>
                      <a:pt x="1812" y="5402"/>
                    </a:cubicBezTo>
                    <a:cubicBezTo>
                      <a:pt x="2051" y="5556"/>
                      <a:pt x="2325" y="5629"/>
                      <a:pt x="2598" y="5629"/>
                    </a:cubicBezTo>
                    <a:cubicBezTo>
                      <a:pt x="3227" y="5629"/>
                      <a:pt x="3851" y="5245"/>
                      <a:pt x="4032" y="4595"/>
                    </a:cubicBezTo>
                    <a:cubicBezTo>
                      <a:pt x="4189" y="4039"/>
                      <a:pt x="4193" y="3442"/>
                      <a:pt x="4256" y="2941"/>
                    </a:cubicBezTo>
                    <a:cubicBezTo>
                      <a:pt x="4205" y="2405"/>
                      <a:pt x="4191" y="1945"/>
                      <a:pt x="4109" y="1501"/>
                    </a:cubicBezTo>
                    <a:cubicBezTo>
                      <a:pt x="3965" y="726"/>
                      <a:pt x="3471" y="218"/>
                      <a:pt x="2721" y="35"/>
                    </a:cubicBezTo>
                    <a:cubicBezTo>
                      <a:pt x="2626" y="12"/>
                      <a:pt x="2535" y="1"/>
                      <a:pt x="24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2"/>
              <p:cNvSpPr/>
              <p:nvPr/>
            </p:nvSpPr>
            <p:spPr>
              <a:xfrm>
                <a:off x="4370450" y="1622650"/>
                <a:ext cx="95225" cy="135025"/>
              </a:xfrm>
              <a:custGeom>
                <a:rect b="b" l="l" r="r" t="t"/>
                <a:pathLst>
                  <a:path extrusionOk="0" h="5401" w="3809">
                    <a:moveTo>
                      <a:pt x="1795" y="0"/>
                    </a:moveTo>
                    <a:cubicBezTo>
                      <a:pt x="1328" y="0"/>
                      <a:pt x="876" y="238"/>
                      <a:pt x="665" y="711"/>
                    </a:cubicBezTo>
                    <a:cubicBezTo>
                      <a:pt x="353" y="1410"/>
                      <a:pt x="187" y="2174"/>
                      <a:pt x="1" y="2763"/>
                    </a:cubicBezTo>
                    <a:cubicBezTo>
                      <a:pt x="112" y="3453"/>
                      <a:pt x="154" y="3971"/>
                      <a:pt x="284" y="4469"/>
                    </a:cubicBezTo>
                    <a:cubicBezTo>
                      <a:pt x="405" y="4929"/>
                      <a:pt x="711" y="5275"/>
                      <a:pt x="1215" y="5357"/>
                    </a:cubicBezTo>
                    <a:cubicBezTo>
                      <a:pt x="1375" y="5384"/>
                      <a:pt x="1534" y="5400"/>
                      <a:pt x="1690" y="5400"/>
                    </a:cubicBezTo>
                    <a:cubicBezTo>
                      <a:pt x="2117" y="5400"/>
                      <a:pt x="2516" y="5279"/>
                      <a:pt x="2824" y="4923"/>
                    </a:cubicBezTo>
                    <a:cubicBezTo>
                      <a:pt x="3780" y="3820"/>
                      <a:pt x="3808" y="1741"/>
                      <a:pt x="2920" y="562"/>
                    </a:cubicBezTo>
                    <a:cubicBezTo>
                      <a:pt x="2637" y="187"/>
                      <a:pt x="2210" y="0"/>
                      <a:pt x="17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2"/>
              <p:cNvSpPr/>
              <p:nvPr/>
            </p:nvSpPr>
            <p:spPr>
              <a:xfrm>
                <a:off x="3765850" y="1458075"/>
                <a:ext cx="168200" cy="110975"/>
              </a:xfrm>
              <a:custGeom>
                <a:rect b="b" l="l" r="r" t="t"/>
                <a:pathLst>
                  <a:path extrusionOk="0" h="4439" w="6728">
                    <a:moveTo>
                      <a:pt x="5148" y="0"/>
                    </a:moveTo>
                    <a:cubicBezTo>
                      <a:pt x="3512" y="0"/>
                      <a:pt x="2496" y="779"/>
                      <a:pt x="1496" y="1513"/>
                    </a:cubicBezTo>
                    <a:cubicBezTo>
                      <a:pt x="993" y="1882"/>
                      <a:pt x="629" y="2466"/>
                      <a:pt x="271" y="2997"/>
                    </a:cubicBezTo>
                    <a:cubicBezTo>
                      <a:pt x="1" y="3389"/>
                      <a:pt x="60" y="3921"/>
                      <a:pt x="413" y="4243"/>
                    </a:cubicBezTo>
                    <a:cubicBezTo>
                      <a:pt x="554" y="4373"/>
                      <a:pt x="756" y="4438"/>
                      <a:pt x="968" y="4438"/>
                    </a:cubicBezTo>
                    <a:cubicBezTo>
                      <a:pt x="1208" y="4438"/>
                      <a:pt x="1462" y="4354"/>
                      <a:pt x="1657" y="4182"/>
                    </a:cubicBezTo>
                    <a:cubicBezTo>
                      <a:pt x="1848" y="4011"/>
                      <a:pt x="2007" y="3802"/>
                      <a:pt x="2172" y="3603"/>
                    </a:cubicBezTo>
                    <a:cubicBezTo>
                      <a:pt x="2991" y="2614"/>
                      <a:pt x="3998" y="1992"/>
                      <a:pt x="5321" y="1961"/>
                    </a:cubicBezTo>
                    <a:cubicBezTo>
                      <a:pt x="5576" y="1957"/>
                      <a:pt x="5876" y="1932"/>
                      <a:pt x="6064" y="1794"/>
                    </a:cubicBezTo>
                    <a:cubicBezTo>
                      <a:pt x="6301" y="1622"/>
                      <a:pt x="6535" y="1350"/>
                      <a:pt x="6611" y="1076"/>
                    </a:cubicBezTo>
                    <a:cubicBezTo>
                      <a:pt x="6728" y="667"/>
                      <a:pt x="6504" y="303"/>
                      <a:pt x="6112" y="138"/>
                    </a:cubicBezTo>
                    <a:cubicBezTo>
                      <a:pt x="5884" y="44"/>
                      <a:pt x="5631" y="11"/>
                      <a:pt x="5576" y="11"/>
                    </a:cubicBezTo>
                    <a:cubicBezTo>
                      <a:pt x="5561" y="11"/>
                      <a:pt x="5561" y="13"/>
                      <a:pt x="5581" y="18"/>
                    </a:cubicBezTo>
                    <a:cubicBezTo>
                      <a:pt x="5432" y="6"/>
                      <a:pt x="5288" y="0"/>
                      <a:pt x="51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2"/>
              <p:cNvSpPr/>
              <p:nvPr/>
            </p:nvSpPr>
            <p:spPr>
              <a:xfrm>
                <a:off x="4347725" y="1448725"/>
                <a:ext cx="166275" cy="90075"/>
              </a:xfrm>
              <a:custGeom>
                <a:rect b="b" l="l" r="r" t="t"/>
                <a:pathLst>
                  <a:path extrusionOk="0" h="3603" w="6651">
                    <a:moveTo>
                      <a:pt x="1710" y="0"/>
                    </a:moveTo>
                    <a:cubicBezTo>
                      <a:pt x="1666" y="0"/>
                      <a:pt x="1622" y="1"/>
                      <a:pt x="1578" y="1"/>
                    </a:cubicBezTo>
                    <a:cubicBezTo>
                      <a:pt x="1260" y="7"/>
                      <a:pt x="937" y="86"/>
                      <a:pt x="626" y="172"/>
                    </a:cubicBezTo>
                    <a:cubicBezTo>
                      <a:pt x="203" y="292"/>
                      <a:pt x="1" y="627"/>
                      <a:pt x="12" y="1045"/>
                    </a:cubicBezTo>
                    <a:cubicBezTo>
                      <a:pt x="23" y="1485"/>
                      <a:pt x="316" y="1755"/>
                      <a:pt x="728" y="1843"/>
                    </a:cubicBezTo>
                    <a:cubicBezTo>
                      <a:pt x="846" y="1868"/>
                      <a:pt x="966" y="1881"/>
                      <a:pt x="1086" y="1881"/>
                    </a:cubicBezTo>
                    <a:cubicBezTo>
                      <a:pt x="1221" y="1881"/>
                      <a:pt x="1356" y="1865"/>
                      <a:pt x="1488" y="1833"/>
                    </a:cubicBezTo>
                    <a:cubicBezTo>
                      <a:pt x="1667" y="1786"/>
                      <a:pt x="1839" y="1764"/>
                      <a:pt x="2004" y="1764"/>
                    </a:cubicBezTo>
                    <a:cubicBezTo>
                      <a:pt x="2475" y="1764"/>
                      <a:pt x="2898" y="1943"/>
                      <a:pt x="3303" y="2245"/>
                    </a:cubicBezTo>
                    <a:cubicBezTo>
                      <a:pt x="3816" y="2626"/>
                      <a:pt x="4346" y="2984"/>
                      <a:pt x="4871" y="3348"/>
                    </a:cubicBezTo>
                    <a:cubicBezTo>
                      <a:pt x="5102" y="3508"/>
                      <a:pt x="5344" y="3602"/>
                      <a:pt x="5589" y="3602"/>
                    </a:cubicBezTo>
                    <a:cubicBezTo>
                      <a:pt x="5772" y="3602"/>
                      <a:pt x="5955" y="3550"/>
                      <a:pt x="6136" y="3432"/>
                    </a:cubicBezTo>
                    <a:cubicBezTo>
                      <a:pt x="6335" y="3304"/>
                      <a:pt x="6465" y="3070"/>
                      <a:pt x="6651" y="2857"/>
                    </a:cubicBezTo>
                    <a:cubicBezTo>
                      <a:pt x="6523" y="2574"/>
                      <a:pt x="6458" y="2318"/>
                      <a:pt x="6310" y="2122"/>
                    </a:cubicBezTo>
                    <a:cubicBezTo>
                      <a:pt x="5151" y="593"/>
                      <a:pt x="3557" y="0"/>
                      <a:pt x="17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2"/>
              <p:cNvSpPr/>
              <p:nvPr/>
            </p:nvSpPr>
            <p:spPr>
              <a:xfrm>
                <a:off x="4243975" y="327225"/>
                <a:ext cx="91725" cy="312400"/>
              </a:xfrm>
              <a:custGeom>
                <a:rect b="b" l="l" r="r" t="t"/>
                <a:pathLst>
                  <a:path extrusionOk="0" h="12496" w="3669">
                    <a:moveTo>
                      <a:pt x="1662" y="0"/>
                    </a:moveTo>
                    <a:cubicBezTo>
                      <a:pt x="1564" y="0"/>
                      <a:pt x="1456" y="52"/>
                      <a:pt x="1338" y="188"/>
                    </a:cubicBezTo>
                    <a:cubicBezTo>
                      <a:pt x="2047" y="1856"/>
                      <a:pt x="2162" y="3634"/>
                      <a:pt x="2165" y="5453"/>
                    </a:cubicBezTo>
                    <a:cubicBezTo>
                      <a:pt x="2167" y="7411"/>
                      <a:pt x="1591" y="9140"/>
                      <a:pt x="576" y="10780"/>
                    </a:cubicBezTo>
                    <a:cubicBezTo>
                      <a:pt x="322" y="11190"/>
                      <a:pt x="255" y="11712"/>
                      <a:pt x="0" y="12495"/>
                    </a:cubicBezTo>
                    <a:cubicBezTo>
                      <a:pt x="1606" y="11745"/>
                      <a:pt x="1645" y="11766"/>
                      <a:pt x="1926" y="11272"/>
                    </a:cubicBezTo>
                    <a:cubicBezTo>
                      <a:pt x="2632" y="10032"/>
                      <a:pt x="3312" y="8759"/>
                      <a:pt x="3459" y="7313"/>
                    </a:cubicBezTo>
                    <a:cubicBezTo>
                      <a:pt x="3668" y="5284"/>
                      <a:pt x="3385" y="3295"/>
                      <a:pt x="2713" y="1373"/>
                    </a:cubicBezTo>
                    <a:cubicBezTo>
                      <a:pt x="2567" y="958"/>
                      <a:pt x="2278" y="582"/>
                      <a:pt x="2008" y="224"/>
                    </a:cubicBezTo>
                    <a:cubicBezTo>
                      <a:pt x="1923" y="111"/>
                      <a:pt x="1804" y="0"/>
                      <a:pt x="166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2"/>
              <p:cNvSpPr/>
              <p:nvPr/>
            </p:nvSpPr>
            <p:spPr>
              <a:xfrm>
                <a:off x="3878000" y="329800"/>
                <a:ext cx="91200" cy="308400"/>
              </a:xfrm>
              <a:custGeom>
                <a:rect b="b" l="l" r="r" t="t"/>
                <a:pathLst>
                  <a:path extrusionOk="0" h="12336" w="3648">
                    <a:moveTo>
                      <a:pt x="2185" y="1"/>
                    </a:moveTo>
                    <a:lnTo>
                      <a:pt x="2185" y="1"/>
                    </a:lnTo>
                    <a:cubicBezTo>
                      <a:pt x="1250" y="583"/>
                      <a:pt x="879" y="1266"/>
                      <a:pt x="691" y="2007"/>
                    </a:cubicBezTo>
                    <a:cubicBezTo>
                      <a:pt x="90" y="4371"/>
                      <a:pt x="0" y="6757"/>
                      <a:pt x="643" y="9132"/>
                    </a:cubicBezTo>
                    <a:cubicBezTo>
                      <a:pt x="900" y="10082"/>
                      <a:pt x="1277" y="10987"/>
                      <a:pt x="1970" y="11703"/>
                    </a:cubicBezTo>
                    <a:cubicBezTo>
                      <a:pt x="2229" y="11971"/>
                      <a:pt x="2588" y="12161"/>
                      <a:pt x="2933" y="12316"/>
                    </a:cubicBezTo>
                    <a:cubicBezTo>
                      <a:pt x="2964" y="12330"/>
                      <a:pt x="3001" y="12336"/>
                      <a:pt x="3043" y="12336"/>
                    </a:cubicBezTo>
                    <a:cubicBezTo>
                      <a:pt x="3181" y="12336"/>
                      <a:pt x="3360" y="12267"/>
                      <a:pt x="3448" y="12182"/>
                    </a:cubicBezTo>
                    <a:cubicBezTo>
                      <a:pt x="3563" y="12069"/>
                      <a:pt x="3647" y="11807"/>
                      <a:pt x="3592" y="11673"/>
                    </a:cubicBezTo>
                    <a:cubicBezTo>
                      <a:pt x="3421" y="11259"/>
                      <a:pt x="3184" y="10871"/>
                      <a:pt x="2962" y="10478"/>
                    </a:cubicBezTo>
                    <a:cubicBezTo>
                      <a:pt x="1947" y="8705"/>
                      <a:pt x="1262" y="6862"/>
                      <a:pt x="1327" y="4756"/>
                    </a:cubicBezTo>
                    <a:cubicBezTo>
                      <a:pt x="1367" y="3441"/>
                      <a:pt x="1516" y="2174"/>
                      <a:pt x="1945" y="935"/>
                    </a:cubicBezTo>
                    <a:cubicBezTo>
                      <a:pt x="2022" y="711"/>
                      <a:pt x="2064" y="476"/>
                      <a:pt x="21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2"/>
              <p:cNvSpPr/>
              <p:nvPr/>
            </p:nvSpPr>
            <p:spPr>
              <a:xfrm>
                <a:off x="3424050" y="1477700"/>
                <a:ext cx="58575" cy="234950"/>
              </a:xfrm>
              <a:custGeom>
                <a:rect b="b" l="l" r="r" t="t"/>
                <a:pathLst>
                  <a:path extrusionOk="0" h="9398" w="2343">
                    <a:moveTo>
                      <a:pt x="859" y="1"/>
                    </a:moveTo>
                    <a:cubicBezTo>
                      <a:pt x="811" y="1"/>
                      <a:pt x="761" y="9"/>
                      <a:pt x="709" y="27"/>
                    </a:cubicBezTo>
                    <a:cubicBezTo>
                      <a:pt x="458" y="113"/>
                      <a:pt x="238" y="416"/>
                      <a:pt x="110" y="672"/>
                    </a:cubicBezTo>
                    <a:cubicBezTo>
                      <a:pt x="1" y="889"/>
                      <a:pt x="14" y="1180"/>
                      <a:pt x="22" y="1436"/>
                    </a:cubicBezTo>
                    <a:cubicBezTo>
                      <a:pt x="83" y="3781"/>
                      <a:pt x="468" y="6079"/>
                      <a:pt x="1052" y="8345"/>
                    </a:cubicBezTo>
                    <a:cubicBezTo>
                      <a:pt x="1167" y="8787"/>
                      <a:pt x="1301" y="9230"/>
                      <a:pt x="1942" y="9398"/>
                    </a:cubicBezTo>
                    <a:cubicBezTo>
                      <a:pt x="2070" y="9155"/>
                      <a:pt x="2325" y="8895"/>
                      <a:pt x="2331" y="8628"/>
                    </a:cubicBezTo>
                    <a:cubicBezTo>
                      <a:pt x="2342" y="7853"/>
                      <a:pt x="2300" y="7078"/>
                      <a:pt x="2204" y="6308"/>
                    </a:cubicBezTo>
                    <a:cubicBezTo>
                      <a:pt x="2013" y="4702"/>
                      <a:pt x="1775" y="3102"/>
                      <a:pt x="1557" y="1497"/>
                    </a:cubicBezTo>
                    <a:cubicBezTo>
                      <a:pt x="1513" y="1178"/>
                      <a:pt x="1502" y="847"/>
                      <a:pt x="1404" y="544"/>
                    </a:cubicBezTo>
                    <a:cubicBezTo>
                      <a:pt x="1319" y="275"/>
                      <a:pt x="1130" y="1"/>
                      <a:pt x="85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2"/>
              <p:cNvSpPr/>
              <p:nvPr/>
            </p:nvSpPr>
            <p:spPr>
              <a:xfrm>
                <a:off x="3965425" y="415200"/>
                <a:ext cx="99250" cy="235550"/>
              </a:xfrm>
              <a:custGeom>
                <a:rect b="b" l="l" r="r" t="t"/>
                <a:pathLst>
                  <a:path extrusionOk="0" h="9422" w="3970">
                    <a:moveTo>
                      <a:pt x="1224" y="0"/>
                    </a:moveTo>
                    <a:cubicBezTo>
                      <a:pt x="883" y="170"/>
                      <a:pt x="726" y="195"/>
                      <a:pt x="684" y="280"/>
                    </a:cubicBezTo>
                    <a:cubicBezTo>
                      <a:pt x="567" y="504"/>
                      <a:pt x="464" y="749"/>
                      <a:pt x="420" y="996"/>
                    </a:cubicBezTo>
                    <a:cubicBezTo>
                      <a:pt x="1" y="3379"/>
                      <a:pt x="460" y="5626"/>
                      <a:pt x="1609" y="7723"/>
                    </a:cubicBezTo>
                    <a:cubicBezTo>
                      <a:pt x="1942" y="8326"/>
                      <a:pt x="2472" y="8833"/>
                      <a:pt x="2968" y="9329"/>
                    </a:cubicBezTo>
                    <a:cubicBezTo>
                      <a:pt x="3031" y="9391"/>
                      <a:pt x="3169" y="9422"/>
                      <a:pt x="3309" y="9422"/>
                    </a:cubicBezTo>
                    <a:cubicBezTo>
                      <a:pt x="3443" y="9422"/>
                      <a:pt x="3580" y="9394"/>
                      <a:pt x="3657" y="9338"/>
                    </a:cubicBezTo>
                    <a:cubicBezTo>
                      <a:pt x="3822" y="9218"/>
                      <a:pt x="3969" y="8846"/>
                      <a:pt x="3900" y="8674"/>
                    </a:cubicBezTo>
                    <a:cubicBezTo>
                      <a:pt x="3680" y="8138"/>
                      <a:pt x="3404" y="7629"/>
                      <a:pt x="3071" y="7154"/>
                    </a:cubicBezTo>
                    <a:cubicBezTo>
                      <a:pt x="2315" y="6067"/>
                      <a:pt x="1884" y="4885"/>
                      <a:pt x="1750" y="3567"/>
                    </a:cubicBezTo>
                    <a:cubicBezTo>
                      <a:pt x="1636" y="2418"/>
                      <a:pt x="1417" y="1281"/>
                      <a:pt x="12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2"/>
              <p:cNvSpPr/>
              <p:nvPr/>
            </p:nvSpPr>
            <p:spPr>
              <a:xfrm>
                <a:off x="3928475" y="794500"/>
                <a:ext cx="130650" cy="222050"/>
              </a:xfrm>
              <a:custGeom>
                <a:rect b="b" l="l" r="r" t="t"/>
                <a:pathLst>
                  <a:path extrusionOk="0" h="8882" w="5226">
                    <a:moveTo>
                      <a:pt x="640" y="1"/>
                    </a:moveTo>
                    <a:cubicBezTo>
                      <a:pt x="510" y="1"/>
                      <a:pt x="396" y="50"/>
                      <a:pt x="315" y="151"/>
                    </a:cubicBezTo>
                    <a:cubicBezTo>
                      <a:pt x="1" y="533"/>
                      <a:pt x="210" y="901"/>
                      <a:pt x="414" y="1217"/>
                    </a:cubicBezTo>
                    <a:cubicBezTo>
                      <a:pt x="1722" y="3240"/>
                      <a:pt x="2859" y="5348"/>
                      <a:pt x="3730" y="7597"/>
                    </a:cubicBezTo>
                    <a:cubicBezTo>
                      <a:pt x="3943" y="8147"/>
                      <a:pt x="4251" y="8641"/>
                      <a:pt x="5225" y="8882"/>
                    </a:cubicBezTo>
                    <a:cubicBezTo>
                      <a:pt x="5089" y="8080"/>
                      <a:pt x="5076" y="7421"/>
                      <a:pt x="4863" y="6833"/>
                    </a:cubicBezTo>
                    <a:cubicBezTo>
                      <a:pt x="4042" y="4565"/>
                      <a:pt x="2886" y="2465"/>
                      <a:pt x="1446" y="526"/>
                    </a:cubicBezTo>
                    <a:cubicBezTo>
                      <a:pt x="1188" y="178"/>
                      <a:pt x="885" y="1"/>
                      <a:pt x="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2"/>
              <p:cNvSpPr/>
              <p:nvPr/>
            </p:nvSpPr>
            <p:spPr>
              <a:xfrm>
                <a:off x="3541800" y="1594900"/>
                <a:ext cx="63425" cy="208400"/>
              </a:xfrm>
              <a:custGeom>
                <a:rect b="b" l="l" r="r" t="t"/>
                <a:pathLst>
                  <a:path extrusionOk="0" h="8336" w="2537">
                    <a:moveTo>
                      <a:pt x="886" y="1"/>
                    </a:moveTo>
                    <a:cubicBezTo>
                      <a:pt x="303" y="361"/>
                      <a:pt x="299" y="361"/>
                      <a:pt x="270" y="585"/>
                    </a:cubicBezTo>
                    <a:cubicBezTo>
                      <a:pt x="0" y="2677"/>
                      <a:pt x="142" y="4739"/>
                      <a:pt x="754" y="6760"/>
                    </a:cubicBezTo>
                    <a:cubicBezTo>
                      <a:pt x="884" y="7191"/>
                      <a:pt x="1055" y="7626"/>
                      <a:pt x="1292" y="8005"/>
                    </a:cubicBezTo>
                    <a:cubicBezTo>
                      <a:pt x="1403" y="8185"/>
                      <a:pt x="1710" y="8330"/>
                      <a:pt x="1932" y="8336"/>
                    </a:cubicBezTo>
                    <a:cubicBezTo>
                      <a:pt x="1937" y="8336"/>
                      <a:pt x="1943" y="8336"/>
                      <a:pt x="1949" y="8336"/>
                    </a:cubicBezTo>
                    <a:cubicBezTo>
                      <a:pt x="2307" y="8336"/>
                      <a:pt x="2535" y="8043"/>
                      <a:pt x="2537" y="7706"/>
                    </a:cubicBezTo>
                    <a:cubicBezTo>
                      <a:pt x="2535" y="7254"/>
                      <a:pt x="2479" y="6804"/>
                      <a:pt x="2368" y="6366"/>
                    </a:cubicBezTo>
                    <a:cubicBezTo>
                      <a:pt x="1859" y="4300"/>
                      <a:pt x="1244" y="2256"/>
                      <a:pt x="1020" y="125"/>
                    </a:cubicBezTo>
                    <a:cubicBezTo>
                      <a:pt x="1017" y="81"/>
                      <a:pt x="932" y="43"/>
                      <a:pt x="8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2"/>
              <p:cNvSpPr/>
              <p:nvPr/>
            </p:nvSpPr>
            <p:spPr>
              <a:xfrm>
                <a:off x="4214200" y="775425"/>
                <a:ext cx="47400" cy="235050"/>
              </a:xfrm>
              <a:custGeom>
                <a:rect b="b" l="l" r="r" t="t"/>
                <a:pathLst>
                  <a:path extrusionOk="0" h="9402" w="1896">
                    <a:moveTo>
                      <a:pt x="1120" y="0"/>
                    </a:moveTo>
                    <a:cubicBezTo>
                      <a:pt x="410" y="309"/>
                      <a:pt x="498" y="737"/>
                      <a:pt x="483" y="1105"/>
                    </a:cubicBezTo>
                    <a:cubicBezTo>
                      <a:pt x="399" y="3293"/>
                      <a:pt x="558" y="5496"/>
                      <a:pt x="68" y="7663"/>
                    </a:cubicBezTo>
                    <a:cubicBezTo>
                      <a:pt x="1" y="7979"/>
                      <a:pt x="10" y="8309"/>
                      <a:pt x="96" y="8621"/>
                    </a:cubicBezTo>
                    <a:cubicBezTo>
                      <a:pt x="167" y="8875"/>
                      <a:pt x="393" y="9084"/>
                      <a:pt x="613" y="9402"/>
                    </a:cubicBezTo>
                    <a:cubicBezTo>
                      <a:pt x="1421" y="8422"/>
                      <a:pt x="1517" y="7390"/>
                      <a:pt x="1572" y="6369"/>
                    </a:cubicBezTo>
                    <a:cubicBezTo>
                      <a:pt x="1685" y="4266"/>
                      <a:pt x="1896" y="2144"/>
                      <a:pt x="11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2"/>
              <p:cNvSpPr/>
              <p:nvPr/>
            </p:nvSpPr>
            <p:spPr>
              <a:xfrm>
                <a:off x="4742800" y="1455500"/>
                <a:ext cx="74150" cy="233950"/>
              </a:xfrm>
              <a:custGeom>
                <a:rect b="b" l="l" r="r" t="t"/>
                <a:pathLst>
                  <a:path extrusionOk="0" h="9358" w="2966">
                    <a:moveTo>
                      <a:pt x="2445" y="0"/>
                    </a:moveTo>
                    <a:cubicBezTo>
                      <a:pt x="1691" y="2324"/>
                      <a:pt x="1072" y="4225"/>
                      <a:pt x="454" y="6126"/>
                    </a:cubicBezTo>
                    <a:cubicBezTo>
                      <a:pt x="335" y="6496"/>
                      <a:pt x="171" y="6857"/>
                      <a:pt x="109" y="7236"/>
                    </a:cubicBezTo>
                    <a:cubicBezTo>
                      <a:pt x="37" y="7679"/>
                      <a:pt x="0" y="8140"/>
                      <a:pt x="54" y="8580"/>
                    </a:cubicBezTo>
                    <a:cubicBezTo>
                      <a:pt x="85" y="8833"/>
                      <a:pt x="326" y="9059"/>
                      <a:pt x="510" y="9358"/>
                    </a:cubicBezTo>
                    <a:cubicBezTo>
                      <a:pt x="1338" y="7945"/>
                      <a:pt x="2478" y="4457"/>
                      <a:pt x="2690" y="2619"/>
                    </a:cubicBezTo>
                    <a:cubicBezTo>
                      <a:pt x="2776" y="1890"/>
                      <a:pt x="2966" y="1130"/>
                      <a:pt x="24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2"/>
              <p:cNvSpPr/>
              <p:nvPr/>
            </p:nvSpPr>
            <p:spPr>
              <a:xfrm>
                <a:off x="4089875" y="804175"/>
                <a:ext cx="65425" cy="183800"/>
              </a:xfrm>
              <a:custGeom>
                <a:rect b="b" l="l" r="r" t="t"/>
                <a:pathLst>
                  <a:path extrusionOk="0" h="7352" w="2617">
                    <a:moveTo>
                      <a:pt x="450" y="1"/>
                    </a:moveTo>
                    <a:cubicBezTo>
                      <a:pt x="243" y="437"/>
                      <a:pt x="10" y="705"/>
                      <a:pt x="6" y="977"/>
                    </a:cubicBezTo>
                    <a:cubicBezTo>
                      <a:pt x="0" y="1484"/>
                      <a:pt x="86" y="2005"/>
                      <a:pt x="205" y="2503"/>
                    </a:cubicBezTo>
                    <a:cubicBezTo>
                      <a:pt x="548" y="3944"/>
                      <a:pt x="904" y="5382"/>
                      <a:pt x="1317" y="6803"/>
                    </a:cubicBezTo>
                    <a:cubicBezTo>
                      <a:pt x="1363" y="6961"/>
                      <a:pt x="1562" y="7076"/>
                      <a:pt x="1759" y="7191"/>
                    </a:cubicBezTo>
                    <a:cubicBezTo>
                      <a:pt x="1845" y="7239"/>
                      <a:pt x="1932" y="7293"/>
                      <a:pt x="2012" y="7352"/>
                    </a:cubicBezTo>
                    <a:cubicBezTo>
                      <a:pt x="2102" y="7228"/>
                      <a:pt x="2202" y="7107"/>
                      <a:pt x="2293" y="6984"/>
                    </a:cubicBezTo>
                    <a:cubicBezTo>
                      <a:pt x="2387" y="6864"/>
                      <a:pt x="2470" y="6736"/>
                      <a:pt x="2540" y="6600"/>
                    </a:cubicBezTo>
                    <a:cubicBezTo>
                      <a:pt x="2617" y="6443"/>
                      <a:pt x="2609" y="6209"/>
                      <a:pt x="2563" y="6029"/>
                    </a:cubicBezTo>
                    <a:cubicBezTo>
                      <a:pt x="2127" y="4348"/>
                      <a:pt x="1698" y="2664"/>
                      <a:pt x="1212" y="998"/>
                    </a:cubicBezTo>
                    <a:cubicBezTo>
                      <a:pt x="1118" y="677"/>
                      <a:pt x="783" y="424"/>
                      <a:pt x="4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2"/>
              <p:cNvSpPr/>
              <p:nvPr/>
            </p:nvSpPr>
            <p:spPr>
              <a:xfrm>
                <a:off x="4301075" y="485725"/>
                <a:ext cx="85525" cy="162575"/>
              </a:xfrm>
              <a:custGeom>
                <a:rect b="b" l="l" r="r" t="t"/>
                <a:pathLst>
                  <a:path extrusionOk="0" h="6503" w="3421">
                    <a:moveTo>
                      <a:pt x="3063" y="1"/>
                    </a:moveTo>
                    <a:lnTo>
                      <a:pt x="3063" y="1"/>
                    </a:lnTo>
                    <a:cubicBezTo>
                      <a:pt x="2383" y="351"/>
                      <a:pt x="2345" y="824"/>
                      <a:pt x="2307" y="1239"/>
                    </a:cubicBezTo>
                    <a:cubicBezTo>
                      <a:pt x="2150" y="2964"/>
                      <a:pt x="1474" y="4461"/>
                      <a:pt x="408" y="5807"/>
                    </a:cubicBezTo>
                    <a:cubicBezTo>
                      <a:pt x="280" y="5968"/>
                      <a:pt x="0" y="6163"/>
                      <a:pt x="339" y="6502"/>
                    </a:cubicBezTo>
                    <a:cubicBezTo>
                      <a:pt x="347" y="6502"/>
                      <a:pt x="356" y="6502"/>
                      <a:pt x="364" y="6502"/>
                    </a:cubicBezTo>
                    <a:cubicBezTo>
                      <a:pt x="923" y="6502"/>
                      <a:pt x="1379" y="6192"/>
                      <a:pt x="1807" y="5809"/>
                    </a:cubicBezTo>
                    <a:cubicBezTo>
                      <a:pt x="2406" y="5271"/>
                      <a:pt x="2695" y="4551"/>
                      <a:pt x="2939" y="3816"/>
                    </a:cubicBezTo>
                    <a:cubicBezTo>
                      <a:pt x="3333" y="2633"/>
                      <a:pt x="3421" y="1431"/>
                      <a:pt x="30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2"/>
              <p:cNvSpPr/>
              <p:nvPr/>
            </p:nvSpPr>
            <p:spPr>
              <a:xfrm>
                <a:off x="4822200" y="1558425"/>
                <a:ext cx="59225" cy="142750"/>
              </a:xfrm>
              <a:custGeom>
                <a:rect b="b" l="l" r="r" t="t"/>
                <a:pathLst>
                  <a:path extrusionOk="0" h="5710" w="2369">
                    <a:moveTo>
                      <a:pt x="1459" y="1"/>
                    </a:moveTo>
                    <a:cubicBezTo>
                      <a:pt x="1021" y="1464"/>
                      <a:pt x="575" y="2926"/>
                      <a:pt x="150" y="4394"/>
                    </a:cubicBezTo>
                    <a:cubicBezTo>
                      <a:pt x="60" y="4699"/>
                      <a:pt x="31" y="5026"/>
                      <a:pt x="8" y="5346"/>
                    </a:cubicBezTo>
                    <a:cubicBezTo>
                      <a:pt x="0" y="5447"/>
                      <a:pt x="98" y="5556"/>
                      <a:pt x="169" y="5710"/>
                    </a:cubicBezTo>
                    <a:cubicBezTo>
                      <a:pt x="1371" y="5170"/>
                      <a:pt x="1409" y="3969"/>
                      <a:pt x="1704" y="2955"/>
                    </a:cubicBezTo>
                    <a:cubicBezTo>
                      <a:pt x="1980" y="2001"/>
                      <a:pt x="2368" y="1016"/>
                      <a:pt x="145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2"/>
              <p:cNvSpPr/>
              <p:nvPr/>
            </p:nvSpPr>
            <p:spPr>
              <a:xfrm>
                <a:off x="5655175" y="3942075"/>
                <a:ext cx="159425" cy="396775"/>
              </a:xfrm>
              <a:custGeom>
                <a:rect b="b" l="l" r="r" t="t"/>
                <a:pathLst>
                  <a:path extrusionOk="0" h="15871" w="6377">
                    <a:moveTo>
                      <a:pt x="3042" y="1"/>
                    </a:moveTo>
                    <a:cubicBezTo>
                      <a:pt x="2957" y="1"/>
                      <a:pt x="2870" y="4"/>
                      <a:pt x="2780" y="9"/>
                    </a:cubicBezTo>
                    <a:cubicBezTo>
                      <a:pt x="1233" y="97"/>
                      <a:pt x="0" y="1609"/>
                      <a:pt x="339" y="3091"/>
                    </a:cubicBezTo>
                    <a:cubicBezTo>
                      <a:pt x="613" y="4283"/>
                      <a:pt x="933" y="5468"/>
                      <a:pt x="1266" y="6646"/>
                    </a:cubicBezTo>
                    <a:cubicBezTo>
                      <a:pt x="1985" y="9184"/>
                      <a:pt x="2185" y="11726"/>
                      <a:pt x="1405" y="14291"/>
                    </a:cubicBezTo>
                    <a:cubicBezTo>
                      <a:pt x="1350" y="14475"/>
                      <a:pt x="1325" y="14669"/>
                      <a:pt x="1331" y="14860"/>
                    </a:cubicBezTo>
                    <a:cubicBezTo>
                      <a:pt x="1354" y="15467"/>
                      <a:pt x="1805" y="15870"/>
                      <a:pt x="2373" y="15870"/>
                    </a:cubicBezTo>
                    <a:cubicBezTo>
                      <a:pt x="2472" y="15870"/>
                      <a:pt x="2574" y="15858"/>
                      <a:pt x="2678" y="15832"/>
                    </a:cubicBezTo>
                    <a:cubicBezTo>
                      <a:pt x="3262" y="15689"/>
                      <a:pt x="3743" y="15409"/>
                      <a:pt x="4156" y="14961"/>
                    </a:cubicBezTo>
                    <a:cubicBezTo>
                      <a:pt x="5847" y="13133"/>
                      <a:pt x="6266" y="10886"/>
                      <a:pt x="6377" y="8832"/>
                    </a:cubicBezTo>
                    <a:cubicBezTo>
                      <a:pt x="6293" y="7549"/>
                      <a:pt x="6216" y="6582"/>
                      <a:pt x="6168" y="5614"/>
                    </a:cubicBezTo>
                    <a:cubicBezTo>
                      <a:pt x="6094" y="4109"/>
                      <a:pt x="5682" y="2723"/>
                      <a:pt x="5062" y="1337"/>
                    </a:cubicBezTo>
                    <a:cubicBezTo>
                      <a:pt x="4604" y="315"/>
                      <a:pt x="3965" y="1"/>
                      <a:pt x="30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2"/>
              <p:cNvSpPr/>
              <p:nvPr/>
            </p:nvSpPr>
            <p:spPr>
              <a:xfrm>
                <a:off x="5843825" y="3979075"/>
                <a:ext cx="135600" cy="359075"/>
              </a:xfrm>
              <a:custGeom>
                <a:rect b="b" l="l" r="r" t="t"/>
                <a:pathLst>
                  <a:path extrusionOk="0" h="14363" w="5424">
                    <a:moveTo>
                      <a:pt x="2633" y="1"/>
                    </a:moveTo>
                    <a:cubicBezTo>
                      <a:pt x="2365" y="1"/>
                      <a:pt x="2090" y="42"/>
                      <a:pt x="1817" y="94"/>
                    </a:cubicBezTo>
                    <a:cubicBezTo>
                      <a:pt x="1065" y="242"/>
                      <a:pt x="506" y="715"/>
                      <a:pt x="399" y="1505"/>
                    </a:cubicBezTo>
                    <a:cubicBezTo>
                      <a:pt x="315" y="2143"/>
                      <a:pt x="307" y="2788"/>
                      <a:pt x="376" y="3429"/>
                    </a:cubicBezTo>
                    <a:cubicBezTo>
                      <a:pt x="648" y="5956"/>
                      <a:pt x="692" y="8466"/>
                      <a:pt x="125" y="10968"/>
                    </a:cubicBezTo>
                    <a:cubicBezTo>
                      <a:pt x="1" y="11515"/>
                      <a:pt x="62" y="12122"/>
                      <a:pt x="131" y="12691"/>
                    </a:cubicBezTo>
                    <a:cubicBezTo>
                      <a:pt x="204" y="13305"/>
                      <a:pt x="598" y="13767"/>
                      <a:pt x="1140" y="14039"/>
                    </a:cubicBezTo>
                    <a:cubicBezTo>
                      <a:pt x="1575" y="14257"/>
                      <a:pt x="2002" y="14362"/>
                      <a:pt x="2402" y="14362"/>
                    </a:cubicBezTo>
                    <a:cubicBezTo>
                      <a:pt x="3367" y="14362"/>
                      <a:pt x="4177" y="13752"/>
                      <a:pt x="4576" y="12647"/>
                    </a:cubicBezTo>
                    <a:cubicBezTo>
                      <a:pt x="4664" y="12404"/>
                      <a:pt x="4756" y="12153"/>
                      <a:pt x="4783" y="11900"/>
                    </a:cubicBezTo>
                    <a:cubicBezTo>
                      <a:pt x="5005" y="9842"/>
                      <a:pt x="5211" y="7784"/>
                      <a:pt x="5424" y="5725"/>
                    </a:cubicBezTo>
                    <a:lnTo>
                      <a:pt x="5342" y="5713"/>
                    </a:lnTo>
                    <a:cubicBezTo>
                      <a:pt x="5303" y="5001"/>
                      <a:pt x="5234" y="4289"/>
                      <a:pt x="5234" y="3577"/>
                    </a:cubicBezTo>
                    <a:cubicBezTo>
                      <a:pt x="5236" y="2394"/>
                      <a:pt x="4670" y="1471"/>
                      <a:pt x="3965" y="602"/>
                    </a:cubicBezTo>
                    <a:cubicBezTo>
                      <a:pt x="3589" y="139"/>
                      <a:pt x="3123" y="1"/>
                      <a:pt x="26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2"/>
              <p:cNvSpPr/>
              <p:nvPr/>
            </p:nvSpPr>
            <p:spPr>
              <a:xfrm>
                <a:off x="5506425" y="3998450"/>
                <a:ext cx="148825" cy="320025"/>
              </a:xfrm>
              <a:custGeom>
                <a:rect b="b" l="l" r="r" t="t"/>
                <a:pathLst>
                  <a:path extrusionOk="0" h="12801" w="5953">
                    <a:moveTo>
                      <a:pt x="2419" y="1"/>
                    </a:moveTo>
                    <a:cubicBezTo>
                      <a:pt x="1906" y="1"/>
                      <a:pt x="1395" y="251"/>
                      <a:pt x="1006" y="753"/>
                    </a:cubicBezTo>
                    <a:cubicBezTo>
                      <a:pt x="485" y="1421"/>
                      <a:pt x="69" y="2158"/>
                      <a:pt x="1" y="3215"/>
                    </a:cubicBezTo>
                    <a:cubicBezTo>
                      <a:pt x="301" y="3613"/>
                      <a:pt x="611" y="3950"/>
                      <a:pt x="837" y="4337"/>
                    </a:cubicBezTo>
                    <a:cubicBezTo>
                      <a:pt x="1488" y="5443"/>
                      <a:pt x="1850" y="6682"/>
                      <a:pt x="1342" y="7880"/>
                    </a:cubicBezTo>
                    <a:cubicBezTo>
                      <a:pt x="579" y="9691"/>
                      <a:pt x="1350" y="11026"/>
                      <a:pt x="2428" y="12308"/>
                    </a:cubicBezTo>
                    <a:cubicBezTo>
                      <a:pt x="2650" y="12571"/>
                      <a:pt x="3081" y="12796"/>
                      <a:pt x="3418" y="12800"/>
                    </a:cubicBezTo>
                    <a:cubicBezTo>
                      <a:pt x="3426" y="12800"/>
                      <a:pt x="3434" y="12800"/>
                      <a:pt x="3442" y="12800"/>
                    </a:cubicBezTo>
                    <a:cubicBezTo>
                      <a:pt x="4528" y="12800"/>
                      <a:pt x="5565" y="11906"/>
                      <a:pt x="5757" y="10840"/>
                    </a:cubicBezTo>
                    <a:cubicBezTo>
                      <a:pt x="5885" y="10137"/>
                      <a:pt x="5952" y="9427"/>
                      <a:pt x="5952" y="8713"/>
                    </a:cubicBezTo>
                    <a:cubicBezTo>
                      <a:pt x="5941" y="6343"/>
                      <a:pt x="5259" y="4105"/>
                      <a:pt x="4515" y="1889"/>
                    </a:cubicBezTo>
                    <a:cubicBezTo>
                      <a:pt x="4373" y="1471"/>
                      <a:pt x="4107" y="1075"/>
                      <a:pt x="3825" y="728"/>
                    </a:cubicBezTo>
                    <a:cubicBezTo>
                      <a:pt x="3431" y="244"/>
                      <a:pt x="2924" y="1"/>
                      <a:pt x="24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2"/>
              <p:cNvSpPr/>
              <p:nvPr/>
            </p:nvSpPr>
            <p:spPr>
              <a:xfrm>
                <a:off x="5327625" y="4066950"/>
                <a:ext cx="171050" cy="155425"/>
              </a:xfrm>
              <a:custGeom>
                <a:rect b="b" l="l" r="r" t="t"/>
                <a:pathLst>
                  <a:path extrusionOk="0" h="6217" w="6842">
                    <a:moveTo>
                      <a:pt x="2886" y="0"/>
                    </a:moveTo>
                    <a:cubicBezTo>
                      <a:pt x="1601" y="0"/>
                      <a:pt x="490" y="817"/>
                      <a:pt x="114" y="2120"/>
                    </a:cubicBezTo>
                    <a:cubicBezTo>
                      <a:pt x="27" y="2414"/>
                      <a:pt x="1" y="2799"/>
                      <a:pt x="117" y="3067"/>
                    </a:cubicBezTo>
                    <a:cubicBezTo>
                      <a:pt x="799" y="4631"/>
                      <a:pt x="1902" y="5795"/>
                      <a:pt x="3619" y="6151"/>
                    </a:cubicBezTo>
                    <a:cubicBezTo>
                      <a:pt x="3832" y="6195"/>
                      <a:pt x="4047" y="6217"/>
                      <a:pt x="4258" y="6217"/>
                    </a:cubicBezTo>
                    <a:cubicBezTo>
                      <a:pt x="5618" y="6217"/>
                      <a:pt x="6842" y="5326"/>
                      <a:pt x="6737" y="3883"/>
                    </a:cubicBezTo>
                    <a:cubicBezTo>
                      <a:pt x="6722" y="2077"/>
                      <a:pt x="5037" y="221"/>
                      <a:pt x="3228" y="20"/>
                    </a:cubicBezTo>
                    <a:cubicBezTo>
                      <a:pt x="3113" y="7"/>
                      <a:pt x="2999" y="0"/>
                      <a:pt x="28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2"/>
              <p:cNvSpPr/>
              <p:nvPr/>
            </p:nvSpPr>
            <p:spPr>
              <a:xfrm>
                <a:off x="6021625" y="4063825"/>
                <a:ext cx="94550" cy="173875"/>
              </a:xfrm>
              <a:custGeom>
                <a:rect b="b" l="l" r="r" t="t"/>
                <a:pathLst>
                  <a:path extrusionOk="0" h="6955" w="3782">
                    <a:moveTo>
                      <a:pt x="1890" y="0"/>
                    </a:moveTo>
                    <a:cubicBezTo>
                      <a:pt x="1832" y="0"/>
                      <a:pt x="1774" y="5"/>
                      <a:pt x="1716" y="14"/>
                    </a:cubicBezTo>
                    <a:cubicBezTo>
                      <a:pt x="743" y="173"/>
                      <a:pt x="109" y="880"/>
                      <a:pt x="81" y="1864"/>
                    </a:cubicBezTo>
                    <a:cubicBezTo>
                      <a:pt x="44" y="3156"/>
                      <a:pt x="12" y="4448"/>
                      <a:pt x="2" y="5740"/>
                    </a:cubicBezTo>
                    <a:cubicBezTo>
                      <a:pt x="0" y="6052"/>
                      <a:pt x="98" y="6366"/>
                      <a:pt x="142" y="6636"/>
                    </a:cubicBezTo>
                    <a:cubicBezTo>
                      <a:pt x="456" y="6851"/>
                      <a:pt x="742" y="6954"/>
                      <a:pt x="1011" y="6954"/>
                    </a:cubicBezTo>
                    <a:cubicBezTo>
                      <a:pt x="1340" y="6954"/>
                      <a:pt x="1643" y="6800"/>
                      <a:pt x="1940" y="6508"/>
                    </a:cubicBezTo>
                    <a:cubicBezTo>
                      <a:pt x="3287" y="5174"/>
                      <a:pt x="3781" y="2447"/>
                      <a:pt x="2983" y="700"/>
                    </a:cubicBezTo>
                    <a:cubicBezTo>
                      <a:pt x="2789" y="277"/>
                      <a:pt x="2345" y="0"/>
                      <a:pt x="18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2"/>
              <p:cNvSpPr/>
              <p:nvPr/>
            </p:nvSpPr>
            <p:spPr>
              <a:xfrm>
                <a:off x="5280625" y="3891725"/>
                <a:ext cx="869475" cy="498525"/>
              </a:xfrm>
              <a:custGeom>
                <a:rect b="b" l="l" r="r" t="t"/>
                <a:pathLst>
                  <a:path extrusionOk="0" h="19941" w="34779">
                    <a:moveTo>
                      <a:pt x="4767" y="7009"/>
                    </a:moveTo>
                    <a:cubicBezTo>
                      <a:pt x="4879" y="7009"/>
                      <a:pt x="4993" y="7016"/>
                      <a:pt x="5108" y="7029"/>
                    </a:cubicBezTo>
                    <a:cubicBezTo>
                      <a:pt x="6917" y="7230"/>
                      <a:pt x="8602" y="9086"/>
                      <a:pt x="8617" y="10892"/>
                    </a:cubicBezTo>
                    <a:cubicBezTo>
                      <a:pt x="8722" y="12335"/>
                      <a:pt x="7498" y="13226"/>
                      <a:pt x="6138" y="13226"/>
                    </a:cubicBezTo>
                    <a:cubicBezTo>
                      <a:pt x="5927" y="13226"/>
                      <a:pt x="5712" y="13204"/>
                      <a:pt x="5499" y="13160"/>
                    </a:cubicBezTo>
                    <a:cubicBezTo>
                      <a:pt x="3782" y="12804"/>
                      <a:pt x="2679" y="11640"/>
                      <a:pt x="1997" y="10076"/>
                    </a:cubicBezTo>
                    <a:cubicBezTo>
                      <a:pt x="1881" y="9808"/>
                      <a:pt x="1907" y="9423"/>
                      <a:pt x="1994" y="9130"/>
                    </a:cubicBezTo>
                    <a:cubicBezTo>
                      <a:pt x="2370" y="7828"/>
                      <a:pt x="3481" y="7009"/>
                      <a:pt x="4767" y="7009"/>
                    </a:cubicBezTo>
                    <a:close/>
                    <a:moveTo>
                      <a:pt x="31530" y="6886"/>
                    </a:moveTo>
                    <a:cubicBezTo>
                      <a:pt x="31985" y="6886"/>
                      <a:pt x="32429" y="7163"/>
                      <a:pt x="32623" y="7586"/>
                    </a:cubicBezTo>
                    <a:cubicBezTo>
                      <a:pt x="33423" y="9331"/>
                      <a:pt x="32927" y="12058"/>
                      <a:pt x="31580" y="13394"/>
                    </a:cubicBezTo>
                    <a:cubicBezTo>
                      <a:pt x="31284" y="13685"/>
                      <a:pt x="30980" y="13839"/>
                      <a:pt x="30651" y="13839"/>
                    </a:cubicBezTo>
                    <a:cubicBezTo>
                      <a:pt x="30382" y="13839"/>
                      <a:pt x="30096" y="13736"/>
                      <a:pt x="29782" y="13522"/>
                    </a:cubicBezTo>
                    <a:cubicBezTo>
                      <a:pt x="29738" y="13252"/>
                      <a:pt x="29638" y="12938"/>
                      <a:pt x="29642" y="12624"/>
                    </a:cubicBezTo>
                    <a:cubicBezTo>
                      <a:pt x="29652" y="11332"/>
                      <a:pt x="29684" y="10040"/>
                      <a:pt x="29721" y="8748"/>
                    </a:cubicBezTo>
                    <a:cubicBezTo>
                      <a:pt x="29749" y="7764"/>
                      <a:pt x="30383" y="7059"/>
                      <a:pt x="31356" y="6900"/>
                    </a:cubicBezTo>
                    <a:cubicBezTo>
                      <a:pt x="31414" y="6891"/>
                      <a:pt x="31472" y="6886"/>
                      <a:pt x="31530" y="6886"/>
                    </a:cubicBezTo>
                    <a:close/>
                    <a:moveTo>
                      <a:pt x="11450" y="4269"/>
                    </a:moveTo>
                    <a:cubicBezTo>
                      <a:pt x="11955" y="4269"/>
                      <a:pt x="12463" y="4513"/>
                      <a:pt x="12857" y="4997"/>
                    </a:cubicBezTo>
                    <a:cubicBezTo>
                      <a:pt x="13139" y="5342"/>
                      <a:pt x="13405" y="5738"/>
                      <a:pt x="13547" y="6156"/>
                    </a:cubicBezTo>
                    <a:cubicBezTo>
                      <a:pt x="14291" y="8372"/>
                      <a:pt x="14973" y="10610"/>
                      <a:pt x="14984" y="12980"/>
                    </a:cubicBezTo>
                    <a:cubicBezTo>
                      <a:pt x="14984" y="13694"/>
                      <a:pt x="14917" y="14406"/>
                      <a:pt x="14789" y="15107"/>
                    </a:cubicBezTo>
                    <a:cubicBezTo>
                      <a:pt x="14597" y="16177"/>
                      <a:pt x="13560" y="17068"/>
                      <a:pt x="12474" y="17068"/>
                    </a:cubicBezTo>
                    <a:cubicBezTo>
                      <a:pt x="12466" y="17068"/>
                      <a:pt x="12458" y="17067"/>
                      <a:pt x="12450" y="17067"/>
                    </a:cubicBezTo>
                    <a:cubicBezTo>
                      <a:pt x="12113" y="17064"/>
                      <a:pt x="11682" y="16840"/>
                      <a:pt x="11460" y="16575"/>
                    </a:cubicBezTo>
                    <a:cubicBezTo>
                      <a:pt x="10382" y="15293"/>
                      <a:pt x="9611" y="13958"/>
                      <a:pt x="10374" y="12147"/>
                    </a:cubicBezTo>
                    <a:cubicBezTo>
                      <a:pt x="10882" y="10949"/>
                      <a:pt x="10520" y="9711"/>
                      <a:pt x="9869" y="8604"/>
                    </a:cubicBezTo>
                    <a:cubicBezTo>
                      <a:pt x="9641" y="8217"/>
                      <a:pt x="9331" y="7880"/>
                      <a:pt x="9033" y="7484"/>
                    </a:cubicBezTo>
                    <a:cubicBezTo>
                      <a:pt x="9101" y="6427"/>
                      <a:pt x="9519" y="5688"/>
                      <a:pt x="10038" y="5020"/>
                    </a:cubicBezTo>
                    <a:cubicBezTo>
                      <a:pt x="10427" y="4519"/>
                      <a:pt x="10937" y="4269"/>
                      <a:pt x="11450" y="4269"/>
                    </a:cubicBezTo>
                    <a:close/>
                    <a:moveTo>
                      <a:pt x="25162" y="3496"/>
                    </a:moveTo>
                    <a:cubicBezTo>
                      <a:pt x="25652" y="3496"/>
                      <a:pt x="26118" y="3635"/>
                      <a:pt x="26493" y="4098"/>
                    </a:cubicBezTo>
                    <a:cubicBezTo>
                      <a:pt x="27198" y="4965"/>
                      <a:pt x="27764" y="5889"/>
                      <a:pt x="27762" y="7071"/>
                    </a:cubicBezTo>
                    <a:cubicBezTo>
                      <a:pt x="27762" y="7783"/>
                      <a:pt x="27833" y="8495"/>
                      <a:pt x="27872" y="9207"/>
                    </a:cubicBezTo>
                    <a:lnTo>
                      <a:pt x="27952" y="9219"/>
                    </a:lnTo>
                    <a:cubicBezTo>
                      <a:pt x="27741" y="11276"/>
                      <a:pt x="27535" y="13336"/>
                      <a:pt x="27313" y="15394"/>
                    </a:cubicBezTo>
                    <a:cubicBezTo>
                      <a:pt x="27284" y="15647"/>
                      <a:pt x="27192" y="15898"/>
                      <a:pt x="27106" y="16141"/>
                    </a:cubicBezTo>
                    <a:cubicBezTo>
                      <a:pt x="26707" y="17246"/>
                      <a:pt x="25897" y="17856"/>
                      <a:pt x="24931" y="17856"/>
                    </a:cubicBezTo>
                    <a:cubicBezTo>
                      <a:pt x="24531" y="17856"/>
                      <a:pt x="24103" y="17751"/>
                      <a:pt x="23668" y="17533"/>
                    </a:cubicBezTo>
                    <a:cubicBezTo>
                      <a:pt x="23126" y="17261"/>
                      <a:pt x="22732" y="16799"/>
                      <a:pt x="22659" y="16185"/>
                    </a:cubicBezTo>
                    <a:cubicBezTo>
                      <a:pt x="22590" y="15616"/>
                      <a:pt x="22531" y="15009"/>
                      <a:pt x="22653" y="14462"/>
                    </a:cubicBezTo>
                    <a:cubicBezTo>
                      <a:pt x="23220" y="11960"/>
                      <a:pt x="23176" y="9450"/>
                      <a:pt x="22904" y="6923"/>
                    </a:cubicBezTo>
                    <a:cubicBezTo>
                      <a:pt x="22835" y="6282"/>
                      <a:pt x="22843" y="5637"/>
                      <a:pt x="22929" y="4999"/>
                    </a:cubicBezTo>
                    <a:cubicBezTo>
                      <a:pt x="23034" y="4209"/>
                      <a:pt x="23593" y="3736"/>
                      <a:pt x="24345" y="3590"/>
                    </a:cubicBezTo>
                    <a:cubicBezTo>
                      <a:pt x="24617" y="3538"/>
                      <a:pt x="24893" y="3496"/>
                      <a:pt x="25162" y="3496"/>
                    </a:cubicBezTo>
                    <a:close/>
                    <a:moveTo>
                      <a:pt x="18024" y="2015"/>
                    </a:moveTo>
                    <a:cubicBezTo>
                      <a:pt x="18947" y="2015"/>
                      <a:pt x="19586" y="2329"/>
                      <a:pt x="20044" y="3351"/>
                    </a:cubicBezTo>
                    <a:cubicBezTo>
                      <a:pt x="20666" y="4737"/>
                      <a:pt x="21076" y="6123"/>
                      <a:pt x="21150" y="7628"/>
                    </a:cubicBezTo>
                    <a:cubicBezTo>
                      <a:pt x="21198" y="8596"/>
                      <a:pt x="21275" y="9563"/>
                      <a:pt x="21359" y="10846"/>
                    </a:cubicBezTo>
                    <a:cubicBezTo>
                      <a:pt x="21248" y="12900"/>
                      <a:pt x="20829" y="15147"/>
                      <a:pt x="19138" y="16975"/>
                    </a:cubicBezTo>
                    <a:cubicBezTo>
                      <a:pt x="18725" y="17423"/>
                      <a:pt x="18244" y="17703"/>
                      <a:pt x="17660" y="17846"/>
                    </a:cubicBezTo>
                    <a:cubicBezTo>
                      <a:pt x="17556" y="17872"/>
                      <a:pt x="17454" y="17884"/>
                      <a:pt x="17355" y="17884"/>
                    </a:cubicBezTo>
                    <a:cubicBezTo>
                      <a:pt x="16787" y="17884"/>
                      <a:pt x="16336" y="17481"/>
                      <a:pt x="16313" y="16874"/>
                    </a:cubicBezTo>
                    <a:cubicBezTo>
                      <a:pt x="16307" y="16683"/>
                      <a:pt x="16332" y="16489"/>
                      <a:pt x="16387" y="16305"/>
                    </a:cubicBezTo>
                    <a:cubicBezTo>
                      <a:pt x="17168" y="13740"/>
                      <a:pt x="16969" y="11198"/>
                      <a:pt x="16248" y="8660"/>
                    </a:cubicBezTo>
                    <a:cubicBezTo>
                      <a:pt x="15913" y="7482"/>
                      <a:pt x="15595" y="6297"/>
                      <a:pt x="15323" y="5105"/>
                    </a:cubicBezTo>
                    <a:cubicBezTo>
                      <a:pt x="14982" y="3623"/>
                      <a:pt x="16215" y="2111"/>
                      <a:pt x="17762" y="2023"/>
                    </a:cubicBezTo>
                    <a:cubicBezTo>
                      <a:pt x="17852" y="2018"/>
                      <a:pt x="17939" y="2015"/>
                      <a:pt x="18024" y="2015"/>
                    </a:cubicBezTo>
                    <a:close/>
                    <a:moveTo>
                      <a:pt x="18384" y="0"/>
                    </a:moveTo>
                    <a:cubicBezTo>
                      <a:pt x="18358" y="0"/>
                      <a:pt x="18332" y="1"/>
                      <a:pt x="18306" y="1"/>
                    </a:cubicBezTo>
                    <a:cubicBezTo>
                      <a:pt x="17980" y="7"/>
                      <a:pt x="17655" y="9"/>
                      <a:pt x="17331" y="18"/>
                    </a:cubicBezTo>
                    <a:cubicBezTo>
                      <a:pt x="16100" y="56"/>
                      <a:pt x="15235" y="621"/>
                      <a:pt x="14777" y="1783"/>
                    </a:cubicBezTo>
                    <a:cubicBezTo>
                      <a:pt x="14598" y="2241"/>
                      <a:pt x="14389" y="2687"/>
                      <a:pt x="14146" y="3248"/>
                    </a:cubicBezTo>
                    <a:cubicBezTo>
                      <a:pt x="13371" y="2618"/>
                      <a:pt x="12623" y="2330"/>
                      <a:pt x="11848" y="2330"/>
                    </a:cubicBezTo>
                    <a:cubicBezTo>
                      <a:pt x="11277" y="2330"/>
                      <a:pt x="10691" y="2487"/>
                      <a:pt x="10070" y="2777"/>
                    </a:cubicBezTo>
                    <a:cubicBezTo>
                      <a:pt x="8519" y="3502"/>
                      <a:pt x="8003" y="4814"/>
                      <a:pt x="7625" y="6422"/>
                    </a:cubicBezTo>
                    <a:cubicBezTo>
                      <a:pt x="7153" y="6098"/>
                      <a:pt x="6812" y="5807"/>
                      <a:pt x="6421" y="5610"/>
                    </a:cubicBezTo>
                    <a:cubicBezTo>
                      <a:pt x="5734" y="5263"/>
                      <a:pt x="5026" y="5045"/>
                      <a:pt x="4327" y="5045"/>
                    </a:cubicBezTo>
                    <a:cubicBezTo>
                      <a:pt x="3711" y="5045"/>
                      <a:pt x="3103" y="5214"/>
                      <a:pt x="2524" y="5614"/>
                    </a:cubicBezTo>
                    <a:cubicBezTo>
                      <a:pt x="1157" y="6558"/>
                      <a:pt x="117" y="7806"/>
                      <a:pt x="12" y="9588"/>
                    </a:cubicBezTo>
                    <a:cubicBezTo>
                      <a:pt x="1" y="9772"/>
                      <a:pt x="81" y="9973"/>
                      <a:pt x="160" y="10149"/>
                    </a:cubicBezTo>
                    <a:cubicBezTo>
                      <a:pt x="447" y="10798"/>
                      <a:pt x="719" y="11458"/>
                      <a:pt x="1054" y="12084"/>
                    </a:cubicBezTo>
                    <a:cubicBezTo>
                      <a:pt x="2128" y="14088"/>
                      <a:pt x="3772" y="15128"/>
                      <a:pt x="5798" y="15128"/>
                    </a:cubicBezTo>
                    <a:cubicBezTo>
                      <a:pt x="6245" y="15128"/>
                      <a:pt x="6711" y="15077"/>
                      <a:pt x="7193" y="14975"/>
                    </a:cubicBezTo>
                    <a:lnTo>
                      <a:pt x="8177" y="14768"/>
                    </a:lnTo>
                    <a:cubicBezTo>
                      <a:pt x="8541" y="15467"/>
                      <a:pt x="8853" y="16103"/>
                      <a:pt x="9195" y="16721"/>
                    </a:cubicBezTo>
                    <a:cubicBezTo>
                      <a:pt x="9934" y="18048"/>
                      <a:pt x="10969" y="18703"/>
                      <a:pt x="12307" y="18703"/>
                    </a:cubicBezTo>
                    <a:cubicBezTo>
                      <a:pt x="12610" y="18703"/>
                      <a:pt x="12928" y="18669"/>
                      <a:pt x="13261" y="18603"/>
                    </a:cubicBezTo>
                    <a:cubicBezTo>
                      <a:pt x="13765" y="18503"/>
                      <a:pt x="14268" y="18407"/>
                      <a:pt x="14709" y="18321"/>
                    </a:cubicBezTo>
                    <a:cubicBezTo>
                      <a:pt x="15220" y="18785"/>
                      <a:pt x="15620" y="19215"/>
                      <a:pt x="16091" y="19548"/>
                    </a:cubicBezTo>
                    <a:cubicBezTo>
                      <a:pt x="16353" y="19735"/>
                      <a:pt x="16725" y="19940"/>
                      <a:pt x="17022" y="19940"/>
                    </a:cubicBezTo>
                    <a:cubicBezTo>
                      <a:pt x="17063" y="19940"/>
                      <a:pt x="17103" y="19936"/>
                      <a:pt x="17142" y="19927"/>
                    </a:cubicBezTo>
                    <a:cubicBezTo>
                      <a:pt x="18327" y="19661"/>
                      <a:pt x="19617" y="19623"/>
                      <a:pt x="20540" y="18637"/>
                    </a:cubicBezTo>
                    <a:cubicBezTo>
                      <a:pt x="20750" y="18411"/>
                      <a:pt x="21022" y="18245"/>
                      <a:pt x="21257" y="18057"/>
                    </a:cubicBezTo>
                    <a:cubicBezTo>
                      <a:pt x="22470" y="19170"/>
                      <a:pt x="23758" y="19795"/>
                      <a:pt x="24974" y="19795"/>
                    </a:cubicBezTo>
                    <a:cubicBezTo>
                      <a:pt x="26669" y="19795"/>
                      <a:pt x="28226" y="18582"/>
                      <a:pt x="29250" y="15789"/>
                    </a:cubicBezTo>
                    <a:cubicBezTo>
                      <a:pt x="29664" y="15907"/>
                      <a:pt x="30047" y="15962"/>
                      <a:pt x="30404" y="15962"/>
                    </a:cubicBezTo>
                    <a:cubicBezTo>
                      <a:pt x="31945" y="15962"/>
                      <a:pt x="32984" y="14927"/>
                      <a:pt x="33785" y="13465"/>
                    </a:cubicBezTo>
                    <a:cubicBezTo>
                      <a:pt x="34149" y="12800"/>
                      <a:pt x="34449" y="12100"/>
                      <a:pt x="34778" y="11418"/>
                    </a:cubicBezTo>
                    <a:lnTo>
                      <a:pt x="34778" y="9073"/>
                    </a:lnTo>
                    <a:cubicBezTo>
                      <a:pt x="34627" y="8518"/>
                      <a:pt x="34440" y="7972"/>
                      <a:pt x="34325" y="7411"/>
                    </a:cubicBezTo>
                    <a:cubicBezTo>
                      <a:pt x="34095" y="6270"/>
                      <a:pt x="33507" y="5631"/>
                      <a:pt x="32294" y="5373"/>
                    </a:cubicBezTo>
                    <a:cubicBezTo>
                      <a:pt x="32063" y="5324"/>
                      <a:pt x="31841" y="5304"/>
                      <a:pt x="31625" y="5304"/>
                    </a:cubicBezTo>
                    <a:cubicBezTo>
                      <a:pt x="30956" y="5304"/>
                      <a:pt x="30352" y="5501"/>
                      <a:pt x="29780" y="5675"/>
                    </a:cubicBezTo>
                    <a:cubicBezTo>
                      <a:pt x="29288" y="4827"/>
                      <a:pt x="28932" y="4056"/>
                      <a:pt x="28438" y="3386"/>
                    </a:cubicBezTo>
                    <a:cubicBezTo>
                      <a:pt x="27589" y="2236"/>
                      <a:pt x="26938" y="1801"/>
                      <a:pt x="25985" y="1801"/>
                    </a:cubicBezTo>
                    <a:cubicBezTo>
                      <a:pt x="25448" y="1801"/>
                      <a:pt x="24816" y="1939"/>
                      <a:pt x="23999" y="2164"/>
                    </a:cubicBezTo>
                    <a:cubicBezTo>
                      <a:pt x="23635" y="2266"/>
                      <a:pt x="23319" y="2537"/>
                      <a:pt x="22980" y="2729"/>
                    </a:cubicBezTo>
                    <a:cubicBezTo>
                      <a:pt x="22728" y="2872"/>
                      <a:pt x="22475" y="3014"/>
                      <a:pt x="22165" y="3188"/>
                    </a:cubicBezTo>
                    <a:cubicBezTo>
                      <a:pt x="21954" y="2771"/>
                      <a:pt x="21794" y="2490"/>
                      <a:pt x="21665" y="2195"/>
                    </a:cubicBezTo>
                    <a:cubicBezTo>
                      <a:pt x="21038" y="745"/>
                      <a:pt x="19955" y="0"/>
                      <a:pt x="18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33"/>
          <p:cNvSpPr txBox="1"/>
          <p:nvPr>
            <p:ph idx="2"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Strong Points</a:t>
            </a:r>
            <a:endParaRPr/>
          </a:p>
        </p:txBody>
      </p:sp>
      <p:sp>
        <p:nvSpPr>
          <p:cNvPr id="583" name="Google Shape;583;p33"/>
          <p:cNvSpPr/>
          <p:nvPr/>
        </p:nvSpPr>
        <p:spPr>
          <a:xfrm>
            <a:off x="5884450" y="1399063"/>
            <a:ext cx="927000" cy="92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584" name="Google Shape;584;p33"/>
          <p:cNvSpPr/>
          <p:nvPr/>
        </p:nvSpPr>
        <p:spPr>
          <a:xfrm>
            <a:off x="2332550" y="1399063"/>
            <a:ext cx="927000" cy="92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grpSp>
        <p:nvGrpSpPr>
          <p:cNvPr id="585" name="Google Shape;585;p33"/>
          <p:cNvGrpSpPr/>
          <p:nvPr/>
        </p:nvGrpSpPr>
        <p:grpSpPr>
          <a:xfrm>
            <a:off x="6123366" y="1638491"/>
            <a:ext cx="449168" cy="448168"/>
            <a:chOff x="1745217" y="1515471"/>
            <a:chExt cx="343269" cy="342505"/>
          </a:xfrm>
        </p:grpSpPr>
        <p:sp>
          <p:nvSpPr>
            <p:cNvPr id="586" name="Google Shape;586;p33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" name="Google Shape;590;p33"/>
          <p:cNvSpPr/>
          <p:nvPr/>
        </p:nvSpPr>
        <p:spPr>
          <a:xfrm>
            <a:off x="2568985" y="1628821"/>
            <a:ext cx="454131" cy="467511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33"/>
          <p:cNvSpPr txBox="1"/>
          <p:nvPr>
            <p:ph type="title"/>
          </p:nvPr>
        </p:nvSpPr>
        <p:spPr>
          <a:xfrm>
            <a:off x="1664300" y="2580875"/>
            <a:ext cx="2263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592" name="Google Shape;592;p33"/>
          <p:cNvSpPr txBox="1"/>
          <p:nvPr>
            <p:ph idx="1" type="subTitle"/>
          </p:nvPr>
        </p:nvSpPr>
        <p:spPr>
          <a:xfrm>
            <a:off x="1664300" y="2936692"/>
            <a:ext cx="22635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a gas giant and the biggest planet in the Solar System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3"/>
          <p:cNvSpPr txBox="1"/>
          <p:nvPr>
            <p:ph idx="3" type="title"/>
          </p:nvPr>
        </p:nvSpPr>
        <p:spPr>
          <a:xfrm>
            <a:off x="5216200" y="2580875"/>
            <a:ext cx="2263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94" name="Google Shape;594;p33"/>
          <p:cNvSpPr txBox="1"/>
          <p:nvPr>
            <p:ph idx="4" type="subTitle"/>
          </p:nvPr>
        </p:nvSpPr>
        <p:spPr>
          <a:xfrm>
            <a:off x="5216200" y="2936692"/>
            <a:ext cx="22635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4"/>
          <p:cNvSpPr txBox="1"/>
          <p:nvPr>
            <p:ph idx="2" type="title"/>
          </p:nvPr>
        </p:nvSpPr>
        <p:spPr>
          <a:xfrm>
            <a:off x="1678625" y="1437875"/>
            <a:ext cx="3619200" cy="8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00" name="Google Shape;600;p34"/>
          <p:cNvSpPr txBox="1"/>
          <p:nvPr>
            <p:ph type="title"/>
          </p:nvPr>
        </p:nvSpPr>
        <p:spPr>
          <a:xfrm>
            <a:off x="1678625" y="2393825"/>
            <a:ext cx="36192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</a:t>
            </a:r>
            <a:endParaRPr/>
          </a:p>
        </p:txBody>
      </p:sp>
      <p:sp>
        <p:nvSpPr>
          <p:cNvPr id="601" name="Google Shape;601;p34"/>
          <p:cNvSpPr txBox="1"/>
          <p:nvPr>
            <p:ph idx="1" type="subTitle"/>
          </p:nvPr>
        </p:nvSpPr>
        <p:spPr>
          <a:xfrm>
            <a:off x="1780775" y="3127325"/>
            <a:ext cx="3414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marR="118871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35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</a:t>
            </a:r>
            <a:endParaRPr/>
          </a:p>
        </p:txBody>
      </p:sp>
      <p:sp>
        <p:nvSpPr>
          <p:cNvPr id="607" name="Google Shape;607;p35"/>
          <p:cNvSpPr/>
          <p:nvPr/>
        </p:nvSpPr>
        <p:spPr>
          <a:xfrm>
            <a:off x="1993950" y="2362250"/>
            <a:ext cx="927000" cy="92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2010</a:t>
            </a:r>
            <a:endParaRPr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608" name="Google Shape;608;p35"/>
          <p:cNvSpPr/>
          <p:nvPr/>
        </p:nvSpPr>
        <p:spPr>
          <a:xfrm>
            <a:off x="3403650" y="2362250"/>
            <a:ext cx="927000" cy="92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2014</a:t>
            </a:r>
            <a:endParaRPr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609" name="Google Shape;609;p35"/>
          <p:cNvSpPr/>
          <p:nvPr/>
        </p:nvSpPr>
        <p:spPr>
          <a:xfrm>
            <a:off x="4813350" y="2362250"/>
            <a:ext cx="927000" cy="92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2017</a:t>
            </a:r>
            <a:endParaRPr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610" name="Google Shape;610;p35"/>
          <p:cNvSpPr/>
          <p:nvPr/>
        </p:nvSpPr>
        <p:spPr>
          <a:xfrm>
            <a:off x="6223050" y="2362250"/>
            <a:ext cx="927000" cy="92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2020</a:t>
            </a:r>
            <a:endParaRPr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611" name="Google Shape;611;p35"/>
          <p:cNvSpPr txBox="1"/>
          <p:nvPr>
            <p:ph idx="4294967295" type="subTitle"/>
          </p:nvPr>
        </p:nvSpPr>
        <p:spPr>
          <a:xfrm>
            <a:off x="1737000" y="3724876"/>
            <a:ext cx="144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planet</a:t>
            </a:r>
            <a:endParaRPr sz="1400"/>
          </a:p>
        </p:txBody>
      </p:sp>
      <p:sp>
        <p:nvSpPr>
          <p:cNvPr id="612" name="Google Shape;612;p35"/>
          <p:cNvSpPr txBox="1"/>
          <p:nvPr>
            <p:ph idx="4294967295" type="subTitle"/>
          </p:nvPr>
        </p:nvSpPr>
        <p:spPr>
          <a:xfrm>
            <a:off x="4556400" y="3737708"/>
            <a:ext cx="14409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Mars is actually  a cold place</a:t>
            </a:r>
            <a:endParaRPr sz="14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13" name="Google Shape;613;p35"/>
          <p:cNvSpPr txBox="1"/>
          <p:nvPr>
            <p:ph idx="4294967295" type="subTitle"/>
          </p:nvPr>
        </p:nvSpPr>
        <p:spPr>
          <a:xfrm>
            <a:off x="3146700" y="1266625"/>
            <a:ext cx="1440900" cy="8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</a:t>
            </a:r>
            <a:endParaRPr sz="1400"/>
          </a:p>
        </p:txBody>
      </p:sp>
      <p:sp>
        <p:nvSpPr>
          <p:cNvPr id="614" name="Google Shape;614;p35"/>
          <p:cNvSpPr txBox="1"/>
          <p:nvPr>
            <p:ph idx="4294967295" type="subTitle"/>
          </p:nvPr>
        </p:nvSpPr>
        <p:spPr>
          <a:xfrm>
            <a:off x="5966100" y="1266625"/>
            <a:ext cx="1440900" cy="8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Earth is where we live on </a:t>
            </a:r>
            <a:endParaRPr sz="1400"/>
          </a:p>
        </p:txBody>
      </p:sp>
      <p:cxnSp>
        <p:nvCxnSpPr>
          <p:cNvPr id="615" name="Google Shape;615;p35"/>
          <p:cNvCxnSpPr/>
          <p:nvPr/>
        </p:nvCxnSpPr>
        <p:spPr>
          <a:xfrm>
            <a:off x="2457450" y="3289250"/>
            <a:ext cx="0" cy="2832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35"/>
          <p:cNvCxnSpPr>
            <a:endCxn id="617" idx="0"/>
          </p:cNvCxnSpPr>
          <p:nvPr/>
        </p:nvCxnSpPr>
        <p:spPr>
          <a:xfrm>
            <a:off x="5276950" y="3289378"/>
            <a:ext cx="2700" cy="2850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35"/>
          <p:cNvCxnSpPr>
            <a:stCxn id="608" idx="0"/>
            <a:endCxn id="613" idx="2"/>
          </p:cNvCxnSpPr>
          <p:nvPr/>
        </p:nvCxnSpPr>
        <p:spPr>
          <a:xfrm rot="10800000">
            <a:off x="3867150" y="2077850"/>
            <a:ext cx="0" cy="2844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35"/>
          <p:cNvCxnSpPr>
            <a:stCxn id="610" idx="0"/>
            <a:endCxn id="614" idx="2"/>
          </p:cNvCxnSpPr>
          <p:nvPr/>
        </p:nvCxnSpPr>
        <p:spPr>
          <a:xfrm rot="10800000">
            <a:off x="6686550" y="2077850"/>
            <a:ext cx="0" cy="2844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36"/>
          <p:cNvPicPr preferRelativeResize="0"/>
          <p:nvPr/>
        </p:nvPicPr>
        <p:blipFill rotWithShape="1">
          <a:blip r:embed="rId3">
            <a:alphaModFix/>
          </a:blip>
          <a:srcRect b="0" l="41497" r="-18759" t="0"/>
          <a:stretch/>
        </p:blipFill>
        <p:spPr>
          <a:xfrm>
            <a:off x="5215325" y="0"/>
            <a:ext cx="5955575" cy="5143500"/>
          </a:xfrm>
          <a:prstGeom prst="flowChartOnlineStorage">
            <a:avLst/>
          </a:prstGeom>
          <a:noFill/>
          <a:ln>
            <a:noFill/>
          </a:ln>
        </p:spPr>
      </p:pic>
      <p:sp>
        <p:nvSpPr>
          <p:cNvPr id="625" name="Google Shape;625;p36"/>
          <p:cNvSpPr txBox="1"/>
          <p:nvPr>
            <p:ph idx="1" type="subTitle"/>
          </p:nvPr>
        </p:nvSpPr>
        <p:spPr>
          <a:xfrm>
            <a:off x="733600" y="2789500"/>
            <a:ext cx="3639300" cy="4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 / position title here</a:t>
            </a:r>
            <a:endParaRPr/>
          </a:p>
        </p:txBody>
      </p:sp>
      <p:sp>
        <p:nvSpPr>
          <p:cNvPr id="626" name="Google Shape;626;p36"/>
          <p:cNvSpPr/>
          <p:nvPr/>
        </p:nvSpPr>
        <p:spPr>
          <a:xfrm>
            <a:off x="5989825" y="-199200"/>
            <a:ext cx="3383722" cy="1587461"/>
          </a:xfrm>
          <a:custGeom>
            <a:rect b="b" l="l" r="r" t="t"/>
            <a:pathLst>
              <a:path extrusionOk="0" h="33247" w="70867">
                <a:moveTo>
                  <a:pt x="70430" y="1"/>
                </a:moveTo>
                <a:cubicBezTo>
                  <a:pt x="70293" y="1"/>
                  <a:pt x="70147" y="44"/>
                  <a:pt x="70014" y="87"/>
                </a:cubicBezTo>
                <a:cubicBezTo>
                  <a:pt x="68458" y="587"/>
                  <a:pt x="66834" y="716"/>
                  <a:pt x="65194" y="716"/>
                </a:cubicBezTo>
                <a:cubicBezTo>
                  <a:pt x="63842" y="716"/>
                  <a:pt x="62478" y="629"/>
                  <a:pt x="61131" y="590"/>
                </a:cubicBezTo>
                <a:cubicBezTo>
                  <a:pt x="60586" y="574"/>
                  <a:pt x="60040" y="567"/>
                  <a:pt x="59495" y="567"/>
                </a:cubicBezTo>
                <a:cubicBezTo>
                  <a:pt x="52760" y="567"/>
                  <a:pt x="46043" y="1672"/>
                  <a:pt x="39305" y="1672"/>
                </a:cubicBezTo>
                <a:cubicBezTo>
                  <a:pt x="38905" y="1672"/>
                  <a:pt x="38505" y="1668"/>
                  <a:pt x="38104" y="1659"/>
                </a:cubicBezTo>
                <a:cubicBezTo>
                  <a:pt x="32620" y="1545"/>
                  <a:pt x="27167" y="612"/>
                  <a:pt x="21684" y="612"/>
                </a:cubicBezTo>
                <a:cubicBezTo>
                  <a:pt x="21446" y="612"/>
                  <a:pt x="21208" y="614"/>
                  <a:pt x="20970" y="617"/>
                </a:cubicBezTo>
                <a:cubicBezTo>
                  <a:pt x="16413" y="688"/>
                  <a:pt x="11789" y="1445"/>
                  <a:pt x="7258" y="1445"/>
                </a:cubicBezTo>
                <a:cubicBezTo>
                  <a:pt x="4803" y="1445"/>
                  <a:pt x="2375" y="1223"/>
                  <a:pt x="1" y="548"/>
                </a:cubicBezTo>
                <a:lnTo>
                  <a:pt x="1" y="548"/>
                </a:lnTo>
                <a:cubicBezTo>
                  <a:pt x="2486" y="6220"/>
                  <a:pt x="8613" y="9991"/>
                  <a:pt x="14763" y="9991"/>
                </a:cubicBezTo>
                <a:cubicBezTo>
                  <a:pt x="15747" y="9991"/>
                  <a:pt x="16732" y="9894"/>
                  <a:pt x="17703" y="9693"/>
                </a:cubicBezTo>
                <a:cubicBezTo>
                  <a:pt x="18851" y="9454"/>
                  <a:pt x="19983" y="9088"/>
                  <a:pt x="21153" y="9028"/>
                </a:cubicBezTo>
                <a:cubicBezTo>
                  <a:pt x="21251" y="9022"/>
                  <a:pt x="21349" y="9020"/>
                  <a:pt x="21448" y="9020"/>
                </a:cubicBezTo>
                <a:cubicBezTo>
                  <a:pt x="22532" y="9020"/>
                  <a:pt x="23654" y="9339"/>
                  <a:pt x="24365" y="10144"/>
                </a:cubicBezTo>
                <a:cubicBezTo>
                  <a:pt x="24853" y="10699"/>
                  <a:pt x="25098" y="11421"/>
                  <a:pt x="25469" y="12061"/>
                </a:cubicBezTo>
                <a:cubicBezTo>
                  <a:pt x="26810" y="14374"/>
                  <a:pt x="29619" y="15357"/>
                  <a:pt x="32239" y="15891"/>
                </a:cubicBezTo>
                <a:cubicBezTo>
                  <a:pt x="34857" y="16426"/>
                  <a:pt x="37656" y="16747"/>
                  <a:pt x="39798" y="18347"/>
                </a:cubicBezTo>
                <a:cubicBezTo>
                  <a:pt x="42030" y="20014"/>
                  <a:pt x="43126" y="22751"/>
                  <a:pt x="44680" y="25062"/>
                </a:cubicBezTo>
                <a:cubicBezTo>
                  <a:pt x="48056" y="30090"/>
                  <a:pt x="54039" y="33247"/>
                  <a:pt x="60089" y="33247"/>
                </a:cubicBezTo>
                <a:cubicBezTo>
                  <a:pt x="60337" y="33247"/>
                  <a:pt x="60586" y="33241"/>
                  <a:pt x="60835" y="33231"/>
                </a:cubicBezTo>
                <a:cubicBezTo>
                  <a:pt x="63836" y="33102"/>
                  <a:pt x="67047" y="32050"/>
                  <a:pt x="68665" y="29518"/>
                </a:cubicBezTo>
                <a:lnTo>
                  <a:pt x="70546" y="534"/>
                </a:lnTo>
                <a:cubicBezTo>
                  <a:pt x="70567" y="543"/>
                  <a:pt x="70587" y="546"/>
                  <a:pt x="70606" y="546"/>
                </a:cubicBezTo>
                <a:cubicBezTo>
                  <a:pt x="70785" y="546"/>
                  <a:pt x="70866" y="199"/>
                  <a:pt x="70693" y="77"/>
                </a:cubicBezTo>
                <a:cubicBezTo>
                  <a:pt x="70614" y="21"/>
                  <a:pt x="70524" y="1"/>
                  <a:pt x="704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36"/>
          <p:cNvSpPr txBox="1"/>
          <p:nvPr>
            <p:ph idx="2" type="body"/>
          </p:nvPr>
        </p:nvSpPr>
        <p:spPr>
          <a:xfrm>
            <a:off x="733600" y="3345402"/>
            <a:ext cx="3837000" cy="15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Adapt this to your needs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Try to keep it short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Get straight to the point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Don’t omit important information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36"/>
          <p:cNvSpPr txBox="1"/>
          <p:nvPr>
            <p:ph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 Position 1</a:t>
            </a:r>
            <a:endParaRPr/>
          </a:p>
        </p:txBody>
      </p:sp>
      <p:sp>
        <p:nvSpPr>
          <p:cNvPr id="629" name="Google Shape;629;p36"/>
          <p:cNvSpPr txBox="1"/>
          <p:nvPr>
            <p:ph idx="1" type="subTitle"/>
          </p:nvPr>
        </p:nvSpPr>
        <p:spPr>
          <a:xfrm>
            <a:off x="733600" y="826800"/>
            <a:ext cx="3639300" cy="4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2010 - 2015</a:t>
            </a:r>
            <a:endParaRPr/>
          </a:p>
        </p:txBody>
      </p:sp>
      <p:sp>
        <p:nvSpPr>
          <p:cNvPr id="630" name="Google Shape;630;p36"/>
          <p:cNvSpPr/>
          <p:nvPr/>
        </p:nvSpPr>
        <p:spPr>
          <a:xfrm>
            <a:off x="6632578" y="-214624"/>
            <a:ext cx="2844510" cy="1757394"/>
          </a:xfrm>
          <a:custGeom>
            <a:rect b="b" l="l" r="r" t="t"/>
            <a:pathLst>
              <a:path extrusionOk="0" h="36806" w="59574">
                <a:moveTo>
                  <a:pt x="456" y="1"/>
                </a:moveTo>
                <a:lnTo>
                  <a:pt x="0" y="8"/>
                </a:lnTo>
                <a:cubicBezTo>
                  <a:pt x="77" y="4214"/>
                  <a:pt x="721" y="7696"/>
                  <a:pt x="1972" y="10653"/>
                </a:cubicBezTo>
                <a:cubicBezTo>
                  <a:pt x="3509" y="14289"/>
                  <a:pt x="6031" y="17152"/>
                  <a:pt x="9072" y="18716"/>
                </a:cubicBezTo>
                <a:cubicBezTo>
                  <a:pt x="11133" y="19775"/>
                  <a:pt x="13431" y="20252"/>
                  <a:pt x="15656" y="20713"/>
                </a:cubicBezTo>
                <a:cubicBezTo>
                  <a:pt x="17087" y="21010"/>
                  <a:pt x="18567" y="21317"/>
                  <a:pt x="19965" y="21775"/>
                </a:cubicBezTo>
                <a:cubicBezTo>
                  <a:pt x="23128" y="22817"/>
                  <a:pt x="25970" y="24655"/>
                  <a:pt x="28217" y="27115"/>
                </a:cubicBezTo>
                <a:cubicBezTo>
                  <a:pt x="28771" y="27723"/>
                  <a:pt x="29299" y="28378"/>
                  <a:pt x="29809" y="29014"/>
                </a:cubicBezTo>
                <a:cubicBezTo>
                  <a:pt x="30641" y="30050"/>
                  <a:pt x="31501" y="31121"/>
                  <a:pt x="32514" y="32026"/>
                </a:cubicBezTo>
                <a:cubicBezTo>
                  <a:pt x="35814" y="34971"/>
                  <a:pt x="40441" y="35911"/>
                  <a:pt x="44534" y="36441"/>
                </a:cubicBezTo>
                <a:cubicBezTo>
                  <a:pt x="46073" y="36640"/>
                  <a:pt x="47668" y="36806"/>
                  <a:pt x="49265" y="36806"/>
                </a:cubicBezTo>
                <a:cubicBezTo>
                  <a:pt x="50543" y="36806"/>
                  <a:pt x="51823" y="36699"/>
                  <a:pt x="53077" y="36422"/>
                </a:cubicBezTo>
                <a:cubicBezTo>
                  <a:pt x="55493" y="35886"/>
                  <a:pt x="57732" y="34735"/>
                  <a:pt x="59573" y="33079"/>
                </a:cubicBezTo>
                <a:lnTo>
                  <a:pt x="59269" y="32741"/>
                </a:lnTo>
                <a:cubicBezTo>
                  <a:pt x="57487" y="34344"/>
                  <a:pt x="55319" y="35458"/>
                  <a:pt x="52977" y="35979"/>
                </a:cubicBezTo>
                <a:cubicBezTo>
                  <a:pt x="51761" y="36248"/>
                  <a:pt x="50514" y="36351"/>
                  <a:pt x="49265" y="36351"/>
                </a:cubicBezTo>
                <a:cubicBezTo>
                  <a:pt x="47691" y="36351"/>
                  <a:pt x="46114" y="36188"/>
                  <a:pt x="44592" y="35990"/>
                </a:cubicBezTo>
                <a:cubicBezTo>
                  <a:pt x="40570" y="35469"/>
                  <a:pt x="36024" y="34551"/>
                  <a:pt x="32817" y="31686"/>
                </a:cubicBezTo>
                <a:cubicBezTo>
                  <a:pt x="31831" y="30807"/>
                  <a:pt x="30984" y="29750"/>
                  <a:pt x="30164" y="28730"/>
                </a:cubicBezTo>
                <a:cubicBezTo>
                  <a:pt x="29649" y="28089"/>
                  <a:pt x="29117" y="27426"/>
                  <a:pt x="28552" y="26808"/>
                </a:cubicBezTo>
                <a:cubicBezTo>
                  <a:pt x="26254" y="24291"/>
                  <a:pt x="23346" y="22409"/>
                  <a:pt x="20108" y="21344"/>
                </a:cubicBezTo>
                <a:cubicBezTo>
                  <a:pt x="18684" y="20878"/>
                  <a:pt x="17192" y="20568"/>
                  <a:pt x="15748" y="20268"/>
                </a:cubicBezTo>
                <a:cubicBezTo>
                  <a:pt x="13554" y="19813"/>
                  <a:pt x="11285" y="19343"/>
                  <a:pt x="9279" y="18312"/>
                </a:cubicBezTo>
                <a:cubicBezTo>
                  <a:pt x="6334" y="16796"/>
                  <a:pt x="3885" y="14014"/>
                  <a:pt x="2391" y="10476"/>
                </a:cubicBezTo>
                <a:cubicBezTo>
                  <a:pt x="1163" y="7574"/>
                  <a:pt x="530" y="4147"/>
                  <a:pt x="456" y="1"/>
                </a:cubicBezTo>
                <a:close/>
              </a:path>
            </a:pathLst>
          </a:custGeom>
          <a:solidFill>
            <a:srgbClr val="534844"/>
          </a:solidFill>
          <a:ln cap="flat" cmpd="sng" w="11375">
            <a:solidFill>
              <a:srgbClr val="534844"/>
            </a:solidFill>
            <a:prstDash val="solid"/>
            <a:miter lim="144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" name="Google Shape;631;p36"/>
          <p:cNvGrpSpPr/>
          <p:nvPr/>
        </p:nvGrpSpPr>
        <p:grpSpPr>
          <a:xfrm rot="5178275">
            <a:off x="8177030" y="424006"/>
            <a:ext cx="895103" cy="480135"/>
            <a:chOff x="4920125" y="3141825"/>
            <a:chExt cx="348800" cy="187075"/>
          </a:xfrm>
        </p:grpSpPr>
        <p:sp>
          <p:nvSpPr>
            <p:cNvPr id="632" name="Google Shape;632;p36"/>
            <p:cNvSpPr/>
            <p:nvPr/>
          </p:nvSpPr>
          <p:spPr>
            <a:xfrm>
              <a:off x="4920125" y="3148975"/>
              <a:ext cx="78050" cy="76000"/>
            </a:xfrm>
            <a:custGeom>
              <a:rect b="b" l="l" r="r" t="t"/>
              <a:pathLst>
                <a:path extrusionOk="0" h="3040" w="3122">
                  <a:moveTo>
                    <a:pt x="1547" y="1"/>
                  </a:moveTo>
                  <a:cubicBezTo>
                    <a:pt x="1431" y="1"/>
                    <a:pt x="1315" y="19"/>
                    <a:pt x="1204" y="56"/>
                  </a:cubicBezTo>
                  <a:lnTo>
                    <a:pt x="851" y="210"/>
                  </a:lnTo>
                  <a:lnTo>
                    <a:pt x="842" y="214"/>
                  </a:lnTo>
                  <a:lnTo>
                    <a:pt x="823" y="223"/>
                  </a:lnTo>
                  <a:lnTo>
                    <a:pt x="780" y="244"/>
                  </a:lnTo>
                  <a:cubicBezTo>
                    <a:pt x="566" y="374"/>
                    <a:pt x="388" y="557"/>
                    <a:pt x="263" y="775"/>
                  </a:cubicBezTo>
                  <a:cubicBezTo>
                    <a:pt x="1" y="1237"/>
                    <a:pt x="1" y="1805"/>
                    <a:pt x="263" y="2268"/>
                  </a:cubicBezTo>
                  <a:cubicBezTo>
                    <a:pt x="388" y="2485"/>
                    <a:pt x="566" y="2668"/>
                    <a:pt x="780" y="2798"/>
                  </a:cubicBezTo>
                  <a:cubicBezTo>
                    <a:pt x="916" y="2866"/>
                    <a:pt x="1071" y="2955"/>
                    <a:pt x="1204" y="2985"/>
                  </a:cubicBezTo>
                  <a:lnTo>
                    <a:pt x="1597" y="3040"/>
                  </a:lnTo>
                  <a:lnTo>
                    <a:pt x="1991" y="2985"/>
                  </a:lnTo>
                  <a:cubicBezTo>
                    <a:pt x="1998" y="2984"/>
                    <a:pt x="2005" y="2982"/>
                    <a:pt x="2011" y="2979"/>
                  </a:cubicBezTo>
                  <a:cubicBezTo>
                    <a:pt x="2079" y="2956"/>
                    <a:pt x="2144" y="2928"/>
                    <a:pt x="2207" y="2897"/>
                  </a:cubicBezTo>
                  <a:cubicBezTo>
                    <a:pt x="2331" y="2863"/>
                    <a:pt x="2442" y="2795"/>
                    <a:pt x="2531" y="2703"/>
                  </a:cubicBezTo>
                  <a:cubicBezTo>
                    <a:pt x="2590" y="2674"/>
                    <a:pt x="2644" y="2631"/>
                    <a:pt x="2685" y="2579"/>
                  </a:cubicBezTo>
                  <a:cubicBezTo>
                    <a:pt x="2825" y="2448"/>
                    <a:pt x="2929" y="2282"/>
                    <a:pt x="2987" y="2098"/>
                  </a:cubicBezTo>
                  <a:cubicBezTo>
                    <a:pt x="3079" y="1920"/>
                    <a:pt x="3122" y="1721"/>
                    <a:pt x="3113" y="1521"/>
                  </a:cubicBezTo>
                  <a:cubicBezTo>
                    <a:pt x="3096" y="1389"/>
                    <a:pt x="3079" y="1256"/>
                    <a:pt x="3061" y="1123"/>
                  </a:cubicBezTo>
                  <a:cubicBezTo>
                    <a:pt x="2994" y="874"/>
                    <a:pt x="2866" y="646"/>
                    <a:pt x="2685" y="462"/>
                  </a:cubicBezTo>
                  <a:cubicBezTo>
                    <a:pt x="2684" y="460"/>
                    <a:pt x="2682" y="458"/>
                    <a:pt x="2681" y="456"/>
                  </a:cubicBezTo>
                  <a:lnTo>
                    <a:pt x="2383" y="221"/>
                  </a:lnTo>
                  <a:cubicBezTo>
                    <a:pt x="2275" y="149"/>
                    <a:pt x="2142" y="106"/>
                    <a:pt x="2017" y="64"/>
                  </a:cubicBezTo>
                  <a:lnTo>
                    <a:pt x="1997" y="57"/>
                  </a:lnTo>
                  <a:cubicBezTo>
                    <a:pt x="1930" y="44"/>
                    <a:pt x="1863" y="34"/>
                    <a:pt x="1795" y="30"/>
                  </a:cubicBezTo>
                  <a:cubicBezTo>
                    <a:pt x="1713" y="10"/>
                    <a:pt x="1630" y="1"/>
                    <a:pt x="15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5038575" y="3264875"/>
              <a:ext cx="64275" cy="64025"/>
            </a:xfrm>
            <a:custGeom>
              <a:rect b="b" l="l" r="r" t="t"/>
              <a:pathLst>
                <a:path extrusionOk="0" h="2561" w="2571">
                  <a:moveTo>
                    <a:pt x="1295" y="1"/>
                  </a:moveTo>
                  <a:lnTo>
                    <a:pt x="964" y="47"/>
                  </a:lnTo>
                  <a:cubicBezTo>
                    <a:pt x="853" y="66"/>
                    <a:pt x="747" y="112"/>
                    <a:pt x="658" y="182"/>
                  </a:cubicBezTo>
                  <a:cubicBezTo>
                    <a:pt x="481" y="290"/>
                    <a:pt x="472" y="326"/>
                    <a:pt x="373" y="414"/>
                  </a:cubicBezTo>
                  <a:cubicBezTo>
                    <a:pt x="223" y="569"/>
                    <a:pt x="115" y="759"/>
                    <a:pt x="59" y="966"/>
                  </a:cubicBezTo>
                  <a:cubicBezTo>
                    <a:pt x="1" y="1184"/>
                    <a:pt x="1" y="1413"/>
                    <a:pt x="59" y="1631"/>
                  </a:cubicBezTo>
                  <a:cubicBezTo>
                    <a:pt x="115" y="1837"/>
                    <a:pt x="223" y="2027"/>
                    <a:pt x="373" y="2181"/>
                  </a:cubicBezTo>
                  <a:cubicBezTo>
                    <a:pt x="520" y="2334"/>
                    <a:pt x="706" y="2443"/>
                    <a:pt x="909" y="2502"/>
                  </a:cubicBezTo>
                  <a:cubicBezTo>
                    <a:pt x="1033" y="2540"/>
                    <a:pt x="1161" y="2559"/>
                    <a:pt x="1291" y="2560"/>
                  </a:cubicBezTo>
                  <a:cubicBezTo>
                    <a:pt x="1638" y="2560"/>
                    <a:pt x="1959" y="2413"/>
                    <a:pt x="2201" y="2162"/>
                  </a:cubicBezTo>
                  <a:lnTo>
                    <a:pt x="2395" y="1906"/>
                  </a:lnTo>
                  <a:lnTo>
                    <a:pt x="2518" y="1603"/>
                  </a:lnTo>
                  <a:cubicBezTo>
                    <a:pt x="2533" y="1491"/>
                    <a:pt x="2549" y="1380"/>
                    <a:pt x="2563" y="1267"/>
                  </a:cubicBezTo>
                  <a:cubicBezTo>
                    <a:pt x="2570" y="1099"/>
                    <a:pt x="2534" y="930"/>
                    <a:pt x="2457" y="780"/>
                  </a:cubicBezTo>
                  <a:cubicBezTo>
                    <a:pt x="2428" y="675"/>
                    <a:pt x="2374" y="579"/>
                    <a:pt x="2298" y="501"/>
                  </a:cubicBezTo>
                  <a:cubicBezTo>
                    <a:pt x="2245" y="407"/>
                    <a:pt x="2168" y="329"/>
                    <a:pt x="2078" y="273"/>
                  </a:cubicBezTo>
                  <a:cubicBezTo>
                    <a:pt x="2001" y="197"/>
                    <a:pt x="1907" y="141"/>
                    <a:pt x="1805" y="112"/>
                  </a:cubicBezTo>
                  <a:cubicBezTo>
                    <a:pt x="1671" y="39"/>
                    <a:pt x="1522" y="1"/>
                    <a:pt x="1370" y="1"/>
                  </a:cubicBezTo>
                  <a:cubicBezTo>
                    <a:pt x="1356" y="1"/>
                    <a:pt x="1343" y="2"/>
                    <a:pt x="1330" y="2"/>
                  </a:cubicBezTo>
                  <a:cubicBezTo>
                    <a:pt x="1318" y="2"/>
                    <a:pt x="1307" y="2"/>
                    <a:pt x="1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5091325" y="3141825"/>
              <a:ext cx="43325" cy="43900"/>
            </a:xfrm>
            <a:custGeom>
              <a:rect b="b" l="l" r="r" t="t"/>
              <a:pathLst>
                <a:path extrusionOk="0" h="1756" w="1733">
                  <a:moveTo>
                    <a:pt x="892" y="1"/>
                  </a:moveTo>
                  <a:cubicBezTo>
                    <a:pt x="738" y="1"/>
                    <a:pt x="586" y="38"/>
                    <a:pt x="449" y="112"/>
                  </a:cubicBezTo>
                  <a:lnTo>
                    <a:pt x="436" y="118"/>
                  </a:lnTo>
                  <a:cubicBezTo>
                    <a:pt x="313" y="173"/>
                    <a:pt x="264" y="249"/>
                    <a:pt x="192" y="346"/>
                  </a:cubicBezTo>
                  <a:cubicBezTo>
                    <a:pt x="140" y="399"/>
                    <a:pt x="103" y="465"/>
                    <a:pt x="83" y="539"/>
                  </a:cubicBezTo>
                  <a:cubicBezTo>
                    <a:pt x="66" y="572"/>
                    <a:pt x="51" y="608"/>
                    <a:pt x="40" y="644"/>
                  </a:cubicBezTo>
                  <a:cubicBezTo>
                    <a:pt x="37" y="654"/>
                    <a:pt x="9" y="869"/>
                    <a:pt x="9" y="880"/>
                  </a:cubicBezTo>
                  <a:lnTo>
                    <a:pt x="9" y="885"/>
                  </a:lnTo>
                  <a:lnTo>
                    <a:pt x="9" y="898"/>
                  </a:lnTo>
                  <a:cubicBezTo>
                    <a:pt x="8" y="914"/>
                    <a:pt x="6" y="928"/>
                    <a:pt x="6" y="944"/>
                  </a:cubicBezTo>
                  <a:cubicBezTo>
                    <a:pt x="1" y="1052"/>
                    <a:pt x="25" y="1160"/>
                    <a:pt x="74" y="1257"/>
                  </a:cubicBezTo>
                  <a:cubicBezTo>
                    <a:pt x="106" y="1356"/>
                    <a:pt x="162" y="1445"/>
                    <a:pt x="238" y="1517"/>
                  </a:cubicBezTo>
                  <a:lnTo>
                    <a:pt x="398" y="1644"/>
                  </a:lnTo>
                  <a:cubicBezTo>
                    <a:pt x="518" y="1716"/>
                    <a:pt x="656" y="1755"/>
                    <a:pt x="798" y="1755"/>
                  </a:cubicBezTo>
                  <a:lnTo>
                    <a:pt x="842" y="1752"/>
                  </a:lnTo>
                  <a:lnTo>
                    <a:pt x="861" y="1752"/>
                  </a:lnTo>
                  <a:lnTo>
                    <a:pt x="1087" y="1721"/>
                  </a:lnTo>
                  <a:lnTo>
                    <a:pt x="1090" y="1721"/>
                  </a:lnTo>
                  <a:lnTo>
                    <a:pt x="1295" y="1633"/>
                  </a:lnTo>
                  <a:cubicBezTo>
                    <a:pt x="1393" y="1579"/>
                    <a:pt x="1475" y="1502"/>
                    <a:pt x="1534" y="1408"/>
                  </a:cubicBezTo>
                  <a:cubicBezTo>
                    <a:pt x="1563" y="1383"/>
                    <a:pt x="1587" y="1352"/>
                    <a:pt x="1602" y="1317"/>
                  </a:cubicBezTo>
                  <a:lnTo>
                    <a:pt x="1607" y="1301"/>
                  </a:lnTo>
                  <a:cubicBezTo>
                    <a:pt x="1636" y="1232"/>
                    <a:pt x="1665" y="1163"/>
                    <a:pt x="1692" y="1094"/>
                  </a:cubicBezTo>
                  <a:cubicBezTo>
                    <a:pt x="1729" y="981"/>
                    <a:pt x="1733" y="862"/>
                    <a:pt x="1707" y="746"/>
                  </a:cubicBezTo>
                  <a:cubicBezTo>
                    <a:pt x="1707" y="670"/>
                    <a:pt x="1688" y="594"/>
                    <a:pt x="1649" y="527"/>
                  </a:cubicBezTo>
                  <a:cubicBezTo>
                    <a:pt x="1616" y="421"/>
                    <a:pt x="1556" y="324"/>
                    <a:pt x="1475" y="248"/>
                  </a:cubicBezTo>
                  <a:lnTo>
                    <a:pt x="1303" y="112"/>
                  </a:lnTo>
                  <a:cubicBezTo>
                    <a:pt x="1236" y="84"/>
                    <a:pt x="1168" y="55"/>
                    <a:pt x="1102" y="24"/>
                  </a:cubicBezTo>
                  <a:cubicBezTo>
                    <a:pt x="1032" y="9"/>
                    <a:pt x="962" y="1"/>
                    <a:pt x="8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6"/>
            <p:cNvSpPr/>
            <p:nvPr/>
          </p:nvSpPr>
          <p:spPr>
            <a:xfrm>
              <a:off x="5166200" y="3250900"/>
              <a:ext cx="36150" cy="36600"/>
            </a:xfrm>
            <a:custGeom>
              <a:rect b="b" l="l" r="r" t="t"/>
              <a:pathLst>
                <a:path extrusionOk="0" h="1464" w="1446">
                  <a:moveTo>
                    <a:pt x="744" y="0"/>
                  </a:moveTo>
                  <a:cubicBezTo>
                    <a:pt x="705" y="0"/>
                    <a:pt x="665" y="5"/>
                    <a:pt x="626" y="14"/>
                  </a:cubicBezTo>
                  <a:cubicBezTo>
                    <a:pt x="562" y="14"/>
                    <a:pt x="500" y="31"/>
                    <a:pt x="446" y="64"/>
                  </a:cubicBezTo>
                  <a:cubicBezTo>
                    <a:pt x="358" y="93"/>
                    <a:pt x="278" y="145"/>
                    <a:pt x="218" y="215"/>
                  </a:cubicBezTo>
                  <a:cubicBezTo>
                    <a:pt x="212" y="221"/>
                    <a:pt x="208" y="227"/>
                    <a:pt x="203" y="233"/>
                  </a:cubicBezTo>
                  <a:lnTo>
                    <a:pt x="198" y="240"/>
                  </a:lnTo>
                  <a:lnTo>
                    <a:pt x="193" y="246"/>
                  </a:lnTo>
                  <a:cubicBezTo>
                    <a:pt x="177" y="266"/>
                    <a:pt x="162" y="286"/>
                    <a:pt x="147" y="308"/>
                  </a:cubicBezTo>
                  <a:cubicBezTo>
                    <a:pt x="94" y="367"/>
                    <a:pt x="58" y="437"/>
                    <a:pt x="41" y="514"/>
                  </a:cubicBezTo>
                  <a:cubicBezTo>
                    <a:pt x="39" y="522"/>
                    <a:pt x="36" y="529"/>
                    <a:pt x="35" y="537"/>
                  </a:cubicBezTo>
                  <a:cubicBezTo>
                    <a:pt x="5" y="632"/>
                    <a:pt x="0" y="731"/>
                    <a:pt x="22" y="828"/>
                  </a:cubicBezTo>
                  <a:cubicBezTo>
                    <a:pt x="26" y="924"/>
                    <a:pt x="55" y="1018"/>
                    <a:pt x="105" y="1099"/>
                  </a:cubicBezTo>
                  <a:lnTo>
                    <a:pt x="218" y="1247"/>
                  </a:lnTo>
                  <a:cubicBezTo>
                    <a:pt x="303" y="1335"/>
                    <a:pt x="412" y="1400"/>
                    <a:pt x="531" y="1434"/>
                  </a:cubicBezTo>
                  <a:lnTo>
                    <a:pt x="538" y="1437"/>
                  </a:lnTo>
                  <a:cubicBezTo>
                    <a:pt x="592" y="1454"/>
                    <a:pt x="649" y="1463"/>
                    <a:pt x="706" y="1463"/>
                  </a:cubicBezTo>
                  <a:cubicBezTo>
                    <a:pt x="745" y="1463"/>
                    <a:pt x="783" y="1459"/>
                    <a:pt x="822" y="1450"/>
                  </a:cubicBezTo>
                  <a:cubicBezTo>
                    <a:pt x="915" y="1446"/>
                    <a:pt x="1006" y="1416"/>
                    <a:pt x="1085" y="1364"/>
                  </a:cubicBezTo>
                  <a:lnTo>
                    <a:pt x="1229" y="1250"/>
                  </a:lnTo>
                  <a:cubicBezTo>
                    <a:pt x="1297" y="1185"/>
                    <a:pt x="1348" y="1104"/>
                    <a:pt x="1376" y="1015"/>
                  </a:cubicBezTo>
                  <a:cubicBezTo>
                    <a:pt x="1408" y="959"/>
                    <a:pt x="1424" y="895"/>
                    <a:pt x="1424" y="832"/>
                  </a:cubicBezTo>
                  <a:cubicBezTo>
                    <a:pt x="1446" y="736"/>
                    <a:pt x="1441" y="635"/>
                    <a:pt x="1413" y="541"/>
                  </a:cubicBezTo>
                  <a:lnTo>
                    <a:pt x="1340" y="367"/>
                  </a:lnTo>
                  <a:cubicBezTo>
                    <a:pt x="1280" y="259"/>
                    <a:pt x="1192" y="169"/>
                    <a:pt x="1085" y="106"/>
                  </a:cubicBezTo>
                  <a:lnTo>
                    <a:pt x="1080" y="101"/>
                  </a:lnTo>
                  <a:cubicBezTo>
                    <a:pt x="1023" y="76"/>
                    <a:pt x="966" y="51"/>
                    <a:pt x="910" y="28"/>
                  </a:cubicBezTo>
                  <a:cubicBezTo>
                    <a:pt x="856" y="9"/>
                    <a:pt x="800" y="0"/>
                    <a:pt x="7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5221175" y="3164925"/>
              <a:ext cx="47750" cy="44150"/>
            </a:xfrm>
            <a:custGeom>
              <a:rect b="b" l="l" r="r" t="t"/>
              <a:pathLst>
                <a:path extrusionOk="0" h="1766" w="1910">
                  <a:moveTo>
                    <a:pt x="1004" y="0"/>
                  </a:moveTo>
                  <a:cubicBezTo>
                    <a:pt x="854" y="0"/>
                    <a:pt x="704" y="40"/>
                    <a:pt x="570" y="119"/>
                  </a:cubicBezTo>
                  <a:cubicBezTo>
                    <a:pt x="0" y="470"/>
                    <a:pt x="0" y="1297"/>
                    <a:pt x="570" y="1645"/>
                  </a:cubicBezTo>
                  <a:cubicBezTo>
                    <a:pt x="704" y="1725"/>
                    <a:pt x="854" y="1765"/>
                    <a:pt x="1004" y="1765"/>
                  </a:cubicBezTo>
                  <a:cubicBezTo>
                    <a:pt x="1154" y="1765"/>
                    <a:pt x="1305" y="1725"/>
                    <a:pt x="1439" y="1645"/>
                  </a:cubicBezTo>
                  <a:cubicBezTo>
                    <a:pt x="1522" y="1601"/>
                    <a:pt x="1597" y="1543"/>
                    <a:pt x="1665" y="1477"/>
                  </a:cubicBezTo>
                  <a:cubicBezTo>
                    <a:pt x="1743" y="1403"/>
                    <a:pt x="1802" y="1310"/>
                    <a:pt x="1833" y="1207"/>
                  </a:cubicBezTo>
                  <a:cubicBezTo>
                    <a:pt x="1885" y="1106"/>
                    <a:pt x="1910" y="994"/>
                    <a:pt x="1904" y="883"/>
                  </a:cubicBezTo>
                  <a:lnTo>
                    <a:pt x="1875" y="660"/>
                  </a:lnTo>
                  <a:cubicBezTo>
                    <a:pt x="1838" y="520"/>
                    <a:pt x="1766" y="393"/>
                    <a:pt x="1665" y="289"/>
                  </a:cubicBezTo>
                  <a:cubicBezTo>
                    <a:pt x="1639" y="262"/>
                    <a:pt x="1610" y="239"/>
                    <a:pt x="1577" y="219"/>
                  </a:cubicBezTo>
                  <a:cubicBezTo>
                    <a:pt x="1551" y="193"/>
                    <a:pt x="1521" y="170"/>
                    <a:pt x="1489" y="150"/>
                  </a:cubicBezTo>
                  <a:lnTo>
                    <a:pt x="1472" y="140"/>
                  </a:lnTo>
                  <a:lnTo>
                    <a:pt x="1439" y="119"/>
                  </a:lnTo>
                  <a:cubicBezTo>
                    <a:pt x="1305" y="40"/>
                    <a:pt x="1154" y="0"/>
                    <a:pt x="10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7"/>
          <p:cNvSpPr txBox="1"/>
          <p:nvPr>
            <p:ph idx="6" type="title"/>
          </p:nvPr>
        </p:nvSpPr>
        <p:spPr>
          <a:xfrm>
            <a:off x="733600" y="377725"/>
            <a:ext cx="815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</a:t>
            </a:r>
            <a:endParaRPr/>
          </a:p>
        </p:txBody>
      </p:sp>
      <p:sp>
        <p:nvSpPr>
          <p:cNvPr id="642" name="Google Shape;642;p37"/>
          <p:cNvSpPr txBox="1"/>
          <p:nvPr>
            <p:ph type="title"/>
          </p:nvPr>
        </p:nvSpPr>
        <p:spPr>
          <a:xfrm>
            <a:off x="1322650" y="1673621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643" name="Google Shape;643;p37"/>
          <p:cNvSpPr txBox="1"/>
          <p:nvPr>
            <p:ph idx="1" type="subTitle"/>
          </p:nvPr>
        </p:nvSpPr>
        <p:spPr>
          <a:xfrm>
            <a:off x="1322650" y="3779886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644" name="Google Shape;644;p37"/>
          <p:cNvSpPr txBox="1"/>
          <p:nvPr>
            <p:ph idx="2" type="title"/>
          </p:nvPr>
        </p:nvSpPr>
        <p:spPr>
          <a:xfrm>
            <a:off x="3655350" y="1673621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645" name="Google Shape;645;p37"/>
          <p:cNvSpPr txBox="1"/>
          <p:nvPr>
            <p:ph idx="3" type="subTitle"/>
          </p:nvPr>
        </p:nvSpPr>
        <p:spPr>
          <a:xfrm>
            <a:off x="3655350" y="3779886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37"/>
          <p:cNvSpPr txBox="1"/>
          <p:nvPr>
            <p:ph idx="4" type="title"/>
          </p:nvPr>
        </p:nvSpPr>
        <p:spPr>
          <a:xfrm>
            <a:off x="5988050" y="1673621"/>
            <a:ext cx="1833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47" name="Google Shape;647;p37"/>
          <p:cNvSpPr txBox="1"/>
          <p:nvPr>
            <p:ph idx="5" type="subTitle"/>
          </p:nvPr>
        </p:nvSpPr>
        <p:spPr>
          <a:xfrm>
            <a:off x="5988050" y="3779886"/>
            <a:ext cx="18333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648" name="Google Shape;648;p37"/>
          <p:cNvSpPr/>
          <p:nvPr/>
        </p:nvSpPr>
        <p:spPr>
          <a:xfrm>
            <a:off x="1775800" y="2477856"/>
            <a:ext cx="927000" cy="92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2010</a:t>
            </a:r>
            <a:endParaRPr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649" name="Google Shape;649;p37"/>
          <p:cNvSpPr/>
          <p:nvPr/>
        </p:nvSpPr>
        <p:spPr>
          <a:xfrm>
            <a:off x="4108500" y="2477856"/>
            <a:ext cx="927000" cy="92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2015</a:t>
            </a:r>
            <a:endParaRPr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sp>
        <p:nvSpPr>
          <p:cNvPr id="650" name="Google Shape;650;p37"/>
          <p:cNvSpPr/>
          <p:nvPr/>
        </p:nvSpPr>
        <p:spPr>
          <a:xfrm>
            <a:off x="6441200" y="2477856"/>
            <a:ext cx="927000" cy="92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5"/>
                </a:solidFill>
                <a:latin typeface="Signika SemiBold"/>
                <a:ea typeface="Signika SemiBold"/>
                <a:cs typeface="Signika SemiBold"/>
                <a:sym typeface="Signika SemiBold"/>
              </a:rPr>
              <a:t>2020</a:t>
            </a:r>
            <a:endParaRPr>
              <a:latin typeface="Signika SemiBold"/>
              <a:ea typeface="Signika SemiBold"/>
              <a:cs typeface="Signika SemiBold"/>
              <a:sym typeface="Signika SemiBold"/>
            </a:endParaRPr>
          </a:p>
        </p:txBody>
      </p:sp>
      <p:cxnSp>
        <p:nvCxnSpPr>
          <p:cNvPr id="651" name="Google Shape;651;p37"/>
          <p:cNvCxnSpPr>
            <a:stCxn id="642" idx="2"/>
            <a:endCxn id="648" idx="0"/>
          </p:cNvCxnSpPr>
          <p:nvPr/>
        </p:nvCxnSpPr>
        <p:spPr>
          <a:xfrm>
            <a:off x="2239300" y="2081021"/>
            <a:ext cx="0" cy="396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37"/>
          <p:cNvCxnSpPr>
            <a:endCxn id="649" idx="0"/>
          </p:cNvCxnSpPr>
          <p:nvPr/>
        </p:nvCxnSpPr>
        <p:spPr>
          <a:xfrm>
            <a:off x="4572000" y="2080956"/>
            <a:ext cx="0" cy="396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37"/>
          <p:cNvCxnSpPr>
            <a:stCxn id="646" idx="2"/>
            <a:endCxn id="650" idx="0"/>
          </p:cNvCxnSpPr>
          <p:nvPr/>
        </p:nvCxnSpPr>
        <p:spPr>
          <a:xfrm>
            <a:off x="6904700" y="2081021"/>
            <a:ext cx="0" cy="396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4" name="Google Shape;654;p37"/>
          <p:cNvCxnSpPr>
            <a:stCxn id="648" idx="6"/>
            <a:endCxn id="649" idx="2"/>
          </p:cNvCxnSpPr>
          <p:nvPr/>
        </p:nvCxnSpPr>
        <p:spPr>
          <a:xfrm>
            <a:off x="2702800" y="2941356"/>
            <a:ext cx="1405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5" name="Google Shape;655;p37"/>
          <p:cNvCxnSpPr>
            <a:stCxn id="649" idx="6"/>
            <a:endCxn id="650" idx="2"/>
          </p:cNvCxnSpPr>
          <p:nvPr/>
        </p:nvCxnSpPr>
        <p:spPr>
          <a:xfrm>
            <a:off x="5035500" y="2941356"/>
            <a:ext cx="1405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6" name="Google Shape;656;p37"/>
          <p:cNvCxnSpPr/>
          <p:nvPr/>
        </p:nvCxnSpPr>
        <p:spPr>
          <a:xfrm>
            <a:off x="4572000" y="3404856"/>
            <a:ext cx="0" cy="396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7" name="Google Shape;657;p37"/>
          <p:cNvCxnSpPr/>
          <p:nvPr/>
        </p:nvCxnSpPr>
        <p:spPr>
          <a:xfrm>
            <a:off x="6904700" y="3404856"/>
            <a:ext cx="0" cy="396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8" name="Google Shape;658;p37"/>
          <p:cNvCxnSpPr/>
          <p:nvPr/>
        </p:nvCxnSpPr>
        <p:spPr>
          <a:xfrm>
            <a:off x="2239300" y="3404856"/>
            <a:ext cx="0" cy="396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bstract CV by Slidesgo">
  <a:themeElements>
    <a:clrScheme name="Simple Light">
      <a:dk1>
        <a:srgbClr val="534844"/>
      </a:dk1>
      <a:lt1>
        <a:srgbClr val="FFFFFF"/>
      </a:lt1>
      <a:dk2>
        <a:srgbClr val="F29095"/>
      </a:dk2>
      <a:lt2>
        <a:srgbClr val="D86C71"/>
      </a:lt2>
      <a:accent1>
        <a:srgbClr val="F29095"/>
      </a:accent1>
      <a:accent2>
        <a:srgbClr val="FDD68B"/>
      </a:accent2>
      <a:accent3>
        <a:srgbClr val="DED2D1"/>
      </a:accent3>
      <a:accent4>
        <a:srgbClr val="F7BEBE"/>
      </a:accent4>
      <a:accent5>
        <a:srgbClr val="534844"/>
      </a:accent5>
      <a:accent6>
        <a:srgbClr val="D86C71"/>
      </a:accent6>
      <a:hlink>
        <a:srgbClr val="5348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